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38"/>
  </p:notesMasterIdLst>
  <p:sldIdLst>
    <p:sldId id="256" r:id="rId3"/>
    <p:sldId id="257" r:id="rId4"/>
    <p:sldId id="272" r:id="rId5"/>
    <p:sldId id="260" r:id="rId6"/>
    <p:sldId id="321" r:id="rId7"/>
    <p:sldId id="286" r:id="rId8"/>
    <p:sldId id="303" r:id="rId9"/>
    <p:sldId id="317" r:id="rId10"/>
    <p:sldId id="311" r:id="rId11"/>
    <p:sldId id="258" r:id="rId12"/>
    <p:sldId id="293" r:id="rId13"/>
    <p:sldId id="294" r:id="rId14"/>
    <p:sldId id="295" r:id="rId15"/>
    <p:sldId id="314" r:id="rId16"/>
    <p:sldId id="297" r:id="rId17"/>
    <p:sldId id="302" r:id="rId18"/>
    <p:sldId id="300" r:id="rId19"/>
    <p:sldId id="315" r:id="rId20"/>
    <p:sldId id="289" r:id="rId21"/>
    <p:sldId id="291" r:id="rId22"/>
    <p:sldId id="292" r:id="rId23"/>
    <p:sldId id="316" r:id="rId24"/>
    <p:sldId id="310" r:id="rId25"/>
    <p:sldId id="309" r:id="rId26"/>
    <p:sldId id="320" r:id="rId27"/>
    <p:sldId id="312" r:id="rId28"/>
    <p:sldId id="307" r:id="rId29"/>
    <p:sldId id="305" r:id="rId30"/>
    <p:sldId id="306" r:id="rId31"/>
    <p:sldId id="304" r:id="rId32"/>
    <p:sldId id="318" r:id="rId33"/>
    <p:sldId id="319" r:id="rId34"/>
    <p:sldId id="266" r:id="rId35"/>
    <p:sldId id="280" r:id="rId36"/>
    <p:sldId id="281" r:id="rId37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39"/>
      <p:bold r:id="rId40"/>
      <p:italic r:id="rId41"/>
      <p:boldItalic r:id="rId42"/>
    </p:embeddedFont>
    <p:embeddedFont>
      <p:font typeface="Roboto" panose="020000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overview" id="{667A9240-2920-4B75-AC9D-C34C8C877ECB}">
          <p14:sldIdLst>
            <p14:sldId id="256"/>
            <p14:sldId id="257"/>
            <p14:sldId id="272"/>
            <p14:sldId id="260"/>
            <p14:sldId id="321"/>
          </p14:sldIdLst>
        </p14:section>
        <p14:section name="what effect EV adoption" id="{DCEC3F0F-B1EF-4850-9F21-821262FA2CCB}">
          <p14:sldIdLst>
            <p14:sldId id="286"/>
            <p14:sldId id="303"/>
            <p14:sldId id="317"/>
            <p14:sldId id="311"/>
            <p14:sldId id="258"/>
            <p14:sldId id="293"/>
            <p14:sldId id="294"/>
            <p14:sldId id="295"/>
            <p14:sldId id="314"/>
            <p14:sldId id="297"/>
            <p14:sldId id="302"/>
            <p14:sldId id="300"/>
            <p14:sldId id="315"/>
            <p14:sldId id="289"/>
            <p14:sldId id="291"/>
            <p14:sldId id="292"/>
            <p14:sldId id="316"/>
            <p14:sldId id="310"/>
            <p14:sldId id="309"/>
            <p14:sldId id="320"/>
          </p14:sldIdLst>
        </p14:section>
        <p14:section name="behavior of buying vehicle" id="{1A6277FE-D388-4BC3-87F9-BBA7E04C9506}">
          <p14:sldIdLst>
            <p14:sldId id="312"/>
            <p14:sldId id="307"/>
            <p14:sldId id="305"/>
            <p14:sldId id="306"/>
            <p14:sldId id="304"/>
            <p14:sldId id="318"/>
            <p14:sldId id="319"/>
          </p14:sldIdLst>
        </p14:section>
        <p14:section name="addditional" id="{91B25001-D78B-445C-901F-275D173809F9}">
          <p14:sldIdLst>
            <p14:sldId id="266"/>
            <p14:sldId id="280"/>
          </p14:sldIdLst>
        </p14:section>
        <p14:section name="End" id="{5960BCC6-B359-4727-9541-C84954F8772A}">
          <p14:sldIdLst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98" y="77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5.fntdata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8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aaae00c3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aaae00c3d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98856a3ece_1_2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98856a3ece_1_2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g98856a3ece_1_5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1" name="Google Shape;2691;g98856a3ece_1_5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g98856a3ece_1_6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6" name="Google Shape;2726;g98856a3ece_1_6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96c5e74a8e_0_90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96c5e74a8e_0_90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g98856a3ece_1_3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3" name="Google Shape;1803;g98856a3ece_1_3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96c5e74a8e_0_2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96c5e74a8e_0_2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9" name="Google Shape;3239;g98856a3ece_1_8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0" name="Google Shape;3240;g98856a3ece_1_8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956160e29b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956160e29b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8">
          <a:extLst>
            <a:ext uri="{FF2B5EF4-FFF2-40B4-BE49-F238E27FC236}">
              <a16:creationId xmlns:a16="http://schemas.microsoft.com/office/drawing/2014/main" id="{4C563966-0FF4-BD62-7D0E-BD7F4DDE6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9" name="Google Shape;3239;g98856a3ece_1_8127:notes">
            <a:extLst>
              <a:ext uri="{FF2B5EF4-FFF2-40B4-BE49-F238E27FC236}">
                <a16:creationId xmlns:a16="http://schemas.microsoft.com/office/drawing/2014/main" id="{3FE83FDE-CBC2-6CCC-7CE6-8C5291AC3F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0" name="Google Shape;3240;g98856a3ece_1_8127:notes">
            <a:extLst>
              <a:ext uri="{FF2B5EF4-FFF2-40B4-BE49-F238E27FC236}">
                <a16:creationId xmlns:a16="http://schemas.microsoft.com/office/drawing/2014/main" id="{DDAD9A90-84C8-74BA-D4DD-7D69E75194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7966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8">
          <a:extLst>
            <a:ext uri="{FF2B5EF4-FFF2-40B4-BE49-F238E27FC236}">
              <a16:creationId xmlns:a16="http://schemas.microsoft.com/office/drawing/2014/main" id="{DF07509B-3C4E-6A1C-67AF-F7C3CDB63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9" name="Google Shape;3239;g98856a3ece_1_8127:notes">
            <a:extLst>
              <a:ext uri="{FF2B5EF4-FFF2-40B4-BE49-F238E27FC236}">
                <a16:creationId xmlns:a16="http://schemas.microsoft.com/office/drawing/2014/main" id="{5CE93695-1051-63C0-A3B8-5483050110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0" name="Google Shape;3240;g98856a3ece_1_8127:notes">
            <a:extLst>
              <a:ext uri="{FF2B5EF4-FFF2-40B4-BE49-F238E27FC236}">
                <a16:creationId xmlns:a16="http://schemas.microsoft.com/office/drawing/2014/main" id="{7723D412-6298-8F20-2403-8C1EA48314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392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8">
          <a:extLst>
            <a:ext uri="{FF2B5EF4-FFF2-40B4-BE49-F238E27FC236}">
              <a16:creationId xmlns:a16="http://schemas.microsoft.com/office/drawing/2014/main" id="{FFF0A512-2085-CC19-7E05-3533DFAC4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9" name="Google Shape;3239;g98856a3ece_1_8127:notes">
            <a:extLst>
              <a:ext uri="{FF2B5EF4-FFF2-40B4-BE49-F238E27FC236}">
                <a16:creationId xmlns:a16="http://schemas.microsoft.com/office/drawing/2014/main" id="{830B49BB-70B2-8D08-AC9A-8FFD9A3C75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0" name="Google Shape;3240;g98856a3ece_1_8127:notes">
            <a:extLst>
              <a:ext uri="{FF2B5EF4-FFF2-40B4-BE49-F238E27FC236}">
                <a16:creationId xmlns:a16="http://schemas.microsoft.com/office/drawing/2014/main" id="{6DC60339-52B6-8E0B-2508-D3ECF83B66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3088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448950" y="410575"/>
            <a:ext cx="8238000" cy="10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448950" y="1467425"/>
            <a:ext cx="2845500" cy="10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9" name="Google Shape;89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EA4335"/>
          </p15:clr>
        </p15:guide>
        <p15:guide id="2" pos="5472">
          <p15:clr>
            <a:srgbClr val="EA4335"/>
          </p15:clr>
        </p15:guide>
        <p15:guide id="3" orient="horz" pos="259">
          <p15:clr>
            <a:srgbClr val="EA4335"/>
          </p15:clr>
        </p15:guide>
        <p15:guide id="4" orient="horz" pos="298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car-brand-names.com/ford-logo/" TargetMode="External"/><Relationship Id="rId11" Type="http://schemas.openxmlformats.org/officeDocument/2006/relationships/hyperlink" Target="http://carlogos.org/car-brands/chevrolet-logo.html" TargetMode="External"/><Relationship Id="rId5" Type="http://schemas.openxmlformats.org/officeDocument/2006/relationships/image" Target="../media/image22.png"/><Relationship Id="rId10" Type="http://schemas.openxmlformats.org/officeDocument/2006/relationships/image" Target="../media/image24.png"/><Relationship Id="rId4" Type="http://schemas.openxmlformats.org/officeDocument/2006/relationships/hyperlink" Target="https://logodix.com/toyota" TargetMode="External"/><Relationship Id="rId9" Type="http://schemas.openxmlformats.org/officeDocument/2006/relationships/hyperlink" Target="https://www.vecteezy.com/vector-art/20336704-honda-logo-vector-honda-icon-free-vector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car-brand-names.com/ford-logo/" TargetMode="External"/><Relationship Id="rId11" Type="http://schemas.openxmlformats.org/officeDocument/2006/relationships/hyperlink" Target="http://carlogos.org/car-brands/chevrolet-logo.html" TargetMode="External"/><Relationship Id="rId5" Type="http://schemas.openxmlformats.org/officeDocument/2006/relationships/image" Target="../media/image22.png"/><Relationship Id="rId10" Type="http://schemas.openxmlformats.org/officeDocument/2006/relationships/image" Target="../media/image24.png"/><Relationship Id="rId4" Type="http://schemas.openxmlformats.org/officeDocument/2006/relationships/hyperlink" Target="https://logodix.com/toyota" TargetMode="External"/><Relationship Id="rId9" Type="http://schemas.openxmlformats.org/officeDocument/2006/relationships/hyperlink" Target="https://www.vecteezy.com/vector-art/20336704-honda-logo-vector-honda-icon-free-vector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car-brand-names.com/ford-logo/" TargetMode="External"/><Relationship Id="rId11" Type="http://schemas.openxmlformats.org/officeDocument/2006/relationships/hyperlink" Target="http://carlogos.org/car-brands/chevrolet-logo.html" TargetMode="External"/><Relationship Id="rId5" Type="http://schemas.openxmlformats.org/officeDocument/2006/relationships/image" Target="../media/image22.png"/><Relationship Id="rId10" Type="http://schemas.openxmlformats.org/officeDocument/2006/relationships/image" Target="../media/image24.png"/><Relationship Id="rId4" Type="http://schemas.openxmlformats.org/officeDocument/2006/relationships/hyperlink" Target="https://logodix.com/toyota" TargetMode="External"/><Relationship Id="rId9" Type="http://schemas.openxmlformats.org/officeDocument/2006/relationships/hyperlink" Target="https://www.vecteezy.com/vector-art/20336704-honda-logo-vector-honda-icon-free-vector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>
            <a:spLocks noGrp="1"/>
          </p:cNvSpPr>
          <p:nvPr>
            <p:ph type="ctrTitle"/>
          </p:nvPr>
        </p:nvSpPr>
        <p:spPr>
          <a:xfrm>
            <a:off x="20864" y="696994"/>
            <a:ext cx="4098364" cy="2020766"/>
          </a:xfrm>
          <a:prstGeom prst="rect">
            <a:avLst/>
          </a:prstGeom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algn="ctr"/>
            <a:r>
              <a:rPr lang="en-US" dirty="0"/>
              <a:t>Electric Vehicle Adoption and Barriers in Washington State</a:t>
            </a:r>
            <a:br>
              <a:rPr lang="en-US" dirty="0"/>
            </a:br>
            <a:endParaRPr dirty="0"/>
          </a:p>
        </p:txBody>
      </p:sp>
      <p:sp>
        <p:nvSpPr>
          <p:cNvPr id="102" name="Google Shape;102;p27"/>
          <p:cNvSpPr txBox="1">
            <a:spLocks noGrp="1"/>
          </p:cNvSpPr>
          <p:nvPr>
            <p:ph type="subTitle" idx="1"/>
          </p:nvPr>
        </p:nvSpPr>
        <p:spPr>
          <a:xfrm>
            <a:off x="501780" y="3899517"/>
            <a:ext cx="2845500" cy="1002900"/>
          </a:xfrm>
          <a:prstGeom prst="rect">
            <a:avLst/>
          </a:prstGeom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Sayed Murtadha Alawi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DAB-16</a:t>
            </a:r>
            <a:endParaRPr dirty="0"/>
          </a:p>
        </p:txBody>
      </p:sp>
      <p:grpSp>
        <p:nvGrpSpPr>
          <p:cNvPr id="103" name="Google Shape;103;p27"/>
          <p:cNvGrpSpPr/>
          <p:nvPr/>
        </p:nvGrpSpPr>
        <p:grpSpPr>
          <a:xfrm>
            <a:off x="3596348" y="1108109"/>
            <a:ext cx="6274420" cy="3996083"/>
            <a:chOff x="2992125" y="538850"/>
            <a:chExt cx="6603300" cy="4193214"/>
          </a:xfrm>
        </p:grpSpPr>
        <p:sp>
          <p:nvSpPr>
            <p:cNvPr id="104" name="Google Shape;104;p27"/>
            <p:cNvSpPr/>
            <p:nvPr/>
          </p:nvSpPr>
          <p:spPr>
            <a:xfrm>
              <a:off x="6436429" y="3248526"/>
              <a:ext cx="1169834" cy="661276"/>
            </a:xfrm>
            <a:custGeom>
              <a:avLst/>
              <a:gdLst/>
              <a:ahLst/>
              <a:cxnLst/>
              <a:rect l="l" t="t" r="r" b="b"/>
              <a:pathLst>
                <a:path w="12941" h="7315" extrusionOk="0">
                  <a:moveTo>
                    <a:pt x="5157" y="0"/>
                  </a:moveTo>
                  <a:lnTo>
                    <a:pt x="5032" y="31"/>
                  </a:lnTo>
                  <a:lnTo>
                    <a:pt x="656" y="2563"/>
                  </a:lnTo>
                  <a:lnTo>
                    <a:pt x="500" y="2657"/>
                  </a:lnTo>
                  <a:lnTo>
                    <a:pt x="375" y="2782"/>
                  </a:lnTo>
                  <a:lnTo>
                    <a:pt x="250" y="2907"/>
                  </a:lnTo>
                  <a:lnTo>
                    <a:pt x="156" y="3032"/>
                  </a:lnTo>
                  <a:lnTo>
                    <a:pt x="94" y="3188"/>
                  </a:lnTo>
                  <a:lnTo>
                    <a:pt x="31" y="3345"/>
                  </a:lnTo>
                  <a:lnTo>
                    <a:pt x="0" y="3532"/>
                  </a:lnTo>
                  <a:lnTo>
                    <a:pt x="0" y="3688"/>
                  </a:lnTo>
                  <a:lnTo>
                    <a:pt x="0" y="3876"/>
                  </a:lnTo>
                  <a:lnTo>
                    <a:pt x="31" y="4032"/>
                  </a:lnTo>
                  <a:lnTo>
                    <a:pt x="94" y="4189"/>
                  </a:lnTo>
                  <a:lnTo>
                    <a:pt x="156" y="4345"/>
                  </a:lnTo>
                  <a:lnTo>
                    <a:pt x="250" y="4501"/>
                  </a:lnTo>
                  <a:lnTo>
                    <a:pt x="375" y="4626"/>
                  </a:lnTo>
                  <a:lnTo>
                    <a:pt x="500" y="4720"/>
                  </a:lnTo>
                  <a:lnTo>
                    <a:pt x="656" y="4814"/>
                  </a:lnTo>
                  <a:lnTo>
                    <a:pt x="1032" y="5001"/>
                  </a:lnTo>
                  <a:lnTo>
                    <a:pt x="1407" y="5157"/>
                  </a:lnTo>
                  <a:lnTo>
                    <a:pt x="1813" y="5220"/>
                  </a:lnTo>
                  <a:lnTo>
                    <a:pt x="2219" y="5251"/>
                  </a:lnTo>
                  <a:lnTo>
                    <a:pt x="2626" y="5220"/>
                  </a:lnTo>
                  <a:lnTo>
                    <a:pt x="3032" y="5157"/>
                  </a:lnTo>
                  <a:lnTo>
                    <a:pt x="3438" y="5001"/>
                  </a:lnTo>
                  <a:lnTo>
                    <a:pt x="3813" y="4814"/>
                  </a:lnTo>
                  <a:lnTo>
                    <a:pt x="7095" y="2938"/>
                  </a:lnTo>
                  <a:lnTo>
                    <a:pt x="7283" y="2844"/>
                  </a:lnTo>
                  <a:lnTo>
                    <a:pt x="7471" y="2782"/>
                  </a:lnTo>
                  <a:lnTo>
                    <a:pt x="7658" y="2751"/>
                  </a:lnTo>
                  <a:lnTo>
                    <a:pt x="7846" y="2719"/>
                  </a:lnTo>
                  <a:lnTo>
                    <a:pt x="8033" y="2751"/>
                  </a:lnTo>
                  <a:lnTo>
                    <a:pt x="8252" y="2782"/>
                  </a:lnTo>
                  <a:lnTo>
                    <a:pt x="8440" y="2844"/>
                  </a:lnTo>
                  <a:lnTo>
                    <a:pt x="8596" y="2938"/>
                  </a:lnTo>
                  <a:lnTo>
                    <a:pt x="8721" y="3032"/>
                  </a:lnTo>
                  <a:lnTo>
                    <a:pt x="8815" y="3157"/>
                  </a:lnTo>
                  <a:lnTo>
                    <a:pt x="8846" y="3251"/>
                  </a:lnTo>
                  <a:lnTo>
                    <a:pt x="8846" y="3345"/>
                  </a:lnTo>
                  <a:lnTo>
                    <a:pt x="8846" y="3438"/>
                  </a:lnTo>
                  <a:lnTo>
                    <a:pt x="8815" y="3532"/>
                  </a:lnTo>
                  <a:lnTo>
                    <a:pt x="8721" y="3657"/>
                  </a:lnTo>
                  <a:lnTo>
                    <a:pt x="8596" y="3751"/>
                  </a:lnTo>
                  <a:lnTo>
                    <a:pt x="7877" y="4189"/>
                  </a:lnTo>
                  <a:lnTo>
                    <a:pt x="7721" y="4282"/>
                  </a:lnTo>
                  <a:lnTo>
                    <a:pt x="7596" y="4407"/>
                  </a:lnTo>
                  <a:lnTo>
                    <a:pt x="7471" y="4532"/>
                  </a:lnTo>
                  <a:lnTo>
                    <a:pt x="7377" y="4689"/>
                  </a:lnTo>
                  <a:lnTo>
                    <a:pt x="7314" y="4845"/>
                  </a:lnTo>
                  <a:lnTo>
                    <a:pt x="7252" y="5001"/>
                  </a:lnTo>
                  <a:lnTo>
                    <a:pt x="7220" y="5189"/>
                  </a:lnTo>
                  <a:lnTo>
                    <a:pt x="7189" y="5345"/>
                  </a:lnTo>
                  <a:lnTo>
                    <a:pt x="7220" y="5533"/>
                  </a:lnTo>
                  <a:lnTo>
                    <a:pt x="7252" y="5720"/>
                  </a:lnTo>
                  <a:lnTo>
                    <a:pt x="7314" y="5876"/>
                  </a:lnTo>
                  <a:lnTo>
                    <a:pt x="7377" y="6033"/>
                  </a:lnTo>
                  <a:lnTo>
                    <a:pt x="7471" y="6189"/>
                  </a:lnTo>
                  <a:lnTo>
                    <a:pt x="7596" y="6314"/>
                  </a:lnTo>
                  <a:lnTo>
                    <a:pt x="7721" y="6439"/>
                  </a:lnTo>
                  <a:lnTo>
                    <a:pt x="7877" y="6533"/>
                  </a:lnTo>
                  <a:lnTo>
                    <a:pt x="8565" y="6908"/>
                  </a:lnTo>
                  <a:lnTo>
                    <a:pt x="8908" y="7095"/>
                  </a:lnTo>
                  <a:lnTo>
                    <a:pt x="9252" y="7220"/>
                  </a:lnTo>
                  <a:lnTo>
                    <a:pt x="9627" y="7283"/>
                  </a:lnTo>
                  <a:lnTo>
                    <a:pt x="10002" y="7314"/>
                  </a:lnTo>
                  <a:lnTo>
                    <a:pt x="10377" y="7283"/>
                  </a:lnTo>
                  <a:lnTo>
                    <a:pt x="10721" y="7220"/>
                  </a:lnTo>
                  <a:lnTo>
                    <a:pt x="11096" y="7095"/>
                  </a:lnTo>
                  <a:lnTo>
                    <a:pt x="11440" y="6908"/>
                  </a:lnTo>
                  <a:lnTo>
                    <a:pt x="12753" y="6158"/>
                  </a:lnTo>
                  <a:lnTo>
                    <a:pt x="12878" y="6064"/>
                  </a:lnTo>
                  <a:lnTo>
                    <a:pt x="12941" y="5939"/>
                  </a:lnTo>
                  <a:lnTo>
                    <a:pt x="12941" y="5783"/>
                  </a:lnTo>
                  <a:lnTo>
                    <a:pt x="12909" y="5626"/>
                  </a:lnTo>
                  <a:lnTo>
                    <a:pt x="12784" y="5501"/>
                  </a:lnTo>
                  <a:lnTo>
                    <a:pt x="12659" y="5439"/>
                  </a:lnTo>
                  <a:lnTo>
                    <a:pt x="12503" y="5439"/>
                  </a:lnTo>
                  <a:lnTo>
                    <a:pt x="12378" y="5501"/>
                  </a:lnTo>
                  <a:lnTo>
                    <a:pt x="11034" y="6252"/>
                  </a:lnTo>
                  <a:lnTo>
                    <a:pt x="10784" y="6377"/>
                  </a:lnTo>
                  <a:lnTo>
                    <a:pt x="10534" y="6470"/>
                  </a:lnTo>
                  <a:lnTo>
                    <a:pt x="10284" y="6502"/>
                  </a:lnTo>
                  <a:lnTo>
                    <a:pt x="10002" y="6533"/>
                  </a:lnTo>
                  <a:lnTo>
                    <a:pt x="9721" y="6502"/>
                  </a:lnTo>
                  <a:lnTo>
                    <a:pt x="9471" y="6470"/>
                  </a:lnTo>
                  <a:lnTo>
                    <a:pt x="9190" y="6377"/>
                  </a:lnTo>
                  <a:lnTo>
                    <a:pt x="8940" y="6252"/>
                  </a:lnTo>
                  <a:lnTo>
                    <a:pt x="8252" y="5845"/>
                  </a:lnTo>
                  <a:lnTo>
                    <a:pt x="8158" y="5751"/>
                  </a:lnTo>
                  <a:lnTo>
                    <a:pt x="8064" y="5658"/>
                  </a:lnTo>
                  <a:lnTo>
                    <a:pt x="8002" y="5501"/>
                  </a:lnTo>
                  <a:lnTo>
                    <a:pt x="7971" y="5345"/>
                  </a:lnTo>
                  <a:lnTo>
                    <a:pt x="8002" y="5220"/>
                  </a:lnTo>
                  <a:lnTo>
                    <a:pt x="8064" y="5064"/>
                  </a:lnTo>
                  <a:lnTo>
                    <a:pt x="8158" y="4939"/>
                  </a:lnTo>
                  <a:lnTo>
                    <a:pt x="8252" y="4845"/>
                  </a:lnTo>
                  <a:lnTo>
                    <a:pt x="9002" y="4439"/>
                  </a:lnTo>
                  <a:lnTo>
                    <a:pt x="9127" y="4345"/>
                  </a:lnTo>
                  <a:lnTo>
                    <a:pt x="9252" y="4220"/>
                  </a:lnTo>
                  <a:lnTo>
                    <a:pt x="9377" y="4126"/>
                  </a:lnTo>
                  <a:lnTo>
                    <a:pt x="9471" y="3970"/>
                  </a:lnTo>
                  <a:lnTo>
                    <a:pt x="9534" y="3845"/>
                  </a:lnTo>
                  <a:lnTo>
                    <a:pt x="9565" y="3688"/>
                  </a:lnTo>
                  <a:lnTo>
                    <a:pt x="9627" y="3501"/>
                  </a:lnTo>
                  <a:lnTo>
                    <a:pt x="9627" y="3345"/>
                  </a:lnTo>
                  <a:lnTo>
                    <a:pt x="9627" y="3188"/>
                  </a:lnTo>
                  <a:lnTo>
                    <a:pt x="9565" y="3032"/>
                  </a:lnTo>
                  <a:lnTo>
                    <a:pt x="9534" y="2876"/>
                  </a:lnTo>
                  <a:lnTo>
                    <a:pt x="9471" y="2719"/>
                  </a:lnTo>
                  <a:lnTo>
                    <a:pt x="9377" y="2594"/>
                  </a:lnTo>
                  <a:lnTo>
                    <a:pt x="9252" y="2469"/>
                  </a:lnTo>
                  <a:lnTo>
                    <a:pt x="9127" y="2344"/>
                  </a:lnTo>
                  <a:lnTo>
                    <a:pt x="9002" y="2251"/>
                  </a:lnTo>
                  <a:lnTo>
                    <a:pt x="8721" y="2126"/>
                  </a:lnTo>
                  <a:lnTo>
                    <a:pt x="8440" y="2032"/>
                  </a:lnTo>
                  <a:lnTo>
                    <a:pt x="8158" y="1969"/>
                  </a:lnTo>
                  <a:lnTo>
                    <a:pt x="7846" y="1938"/>
                  </a:lnTo>
                  <a:lnTo>
                    <a:pt x="7564" y="1969"/>
                  </a:lnTo>
                  <a:lnTo>
                    <a:pt x="7252" y="2032"/>
                  </a:lnTo>
                  <a:lnTo>
                    <a:pt x="6970" y="2126"/>
                  </a:lnTo>
                  <a:lnTo>
                    <a:pt x="6689" y="2251"/>
                  </a:lnTo>
                  <a:lnTo>
                    <a:pt x="3407" y="4157"/>
                  </a:lnTo>
                  <a:lnTo>
                    <a:pt x="3126" y="4282"/>
                  </a:lnTo>
                  <a:lnTo>
                    <a:pt x="2844" y="4376"/>
                  </a:lnTo>
                  <a:lnTo>
                    <a:pt x="2532" y="4439"/>
                  </a:lnTo>
                  <a:lnTo>
                    <a:pt x="2219" y="4470"/>
                  </a:lnTo>
                  <a:lnTo>
                    <a:pt x="1907" y="4439"/>
                  </a:lnTo>
                  <a:lnTo>
                    <a:pt x="1625" y="4376"/>
                  </a:lnTo>
                  <a:lnTo>
                    <a:pt x="1313" y="4282"/>
                  </a:lnTo>
                  <a:lnTo>
                    <a:pt x="1032" y="4157"/>
                  </a:lnTo>
                  <a:lnTo>
                    <a:pt x="906" y="4063"/>
                  </a:lnTo>
                  <a:lnTo>
                    <a:pt x="844" y="3970"/>
                  </a:lnTo>
                  <a:lnTo>
                    <a:pt x="781" y="3845"/>
                  </a:lnTo>
                  <a:lnTo>
                    <a:pt x="781" y="3688"/>
                  </a:lnTo>
                  <a:lnTo>
                    <a:pt x="781" y="3563"/>
                  </a:lnTo>
                  <a:lnTo>
                    <a:pt x="844" y="3438"/>
                  </a:lnTo>
                  <a:lnTo>
                    <a:pt x="906" y="3313"/>
                  </a:lnTo>
                  <a:lnTo>
                    <a:pt x="1032" y="3251"/>
                  </a:lnTo>
                  <a:lnTo>
                    <a:pt x="5408" y="719"/>
                  </a:lnTo>
                  <a:lnTo>
                    <a:pt x="5533" y="625"/>
                  </a:lnTo>
                  <a:lnTo>
                    <a:pt x="5595" y="469"/>
                  </a:lnTo>
                  <a:lnTo>
                    <a:pt x="5595" y="344"/>
                  </a:lnTo>
                  <a:lnTo>
                    <a:pt x="5564" y="188"/>
                  </a:lnTo>
                  <a:lnTo>
                    <a:pt x="5439" y="63"/>
                  </a:lnTo>
                  <a:lnTo>
                    <a:pt x="531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7"/>
            <p:cNvSpPr/>
            <p:nvPr/>
          </p:nvSpPr>
          <p:spPr>
            <a:xfrm>
              <a:off x="2992125" y="1852649"/>
              <a:ext cx="4351464" cy="2565823"/>
            </a:xfrm>
            <a:custGeom>
              <a:avLst/>
              <a:gdLst/>
              <a:ahLst/>
              <a:cxnLst/>
              <a:rect l="l" t="t" r="r" b="b"/>
              <a:pathLst>
                <a:path w="48137" h="28383" extrusionOk="0">
                  <a:moveTo>
                    <a:pt x="28663" y="1"/>
                  </a:moveTo>
                  <a:lnTo>
                    <a:pt x="28101" y="32"/>
                  </a:lnTo>
                  <a:lnTo>
                    <a:pt x="27569" y="157"/>
                  </a:lnTo>
                  <a:lnTo>
                    <a:pt x="27038" y="313"/>
                  </a:lnTo>
                  <a:lnTo>
                    <a:pt x="26788" y="438"/>
                  </a:lnTo>
                  <a:lnTo>
                    <a:pt x="26538" y="563"/>
                  </a:lnTo>
                  <a:lnTo>
                    <a:pt x="844" y="15411"/>
                  </a:lnTo>
                  <a:lnTo>
                    <a:pt x="625" y="15536"/>
                  </a:lnTo>
                  <a:lnTo>
                    <a:pt x="469" y="15692"/>
                  </a:lnTo>
                  <a:lnTo>
                    <a:pt x="344" y="15848"/>
                  </a:lnTo>
                  <a:lnTo>
                    <a:pt x="219" y="16036"/>
                  </a:lnTo>
                  <a:lnTo>
                    <a:pt x="125" y="16223"/>
                  </a:lnTo>
                  <a:lnTo>
                    <a:pt x="63" y="16442"/>
                  </a:lnTo>
                  <a:lnTo>
                    <a:pt x="32" y="16630"/>
                  </a:lnTo>
                  <a:lnTo>
                    <a:pt x="0" y="16849"/>
                  </a:lnTo>
                  <a:lnTo>
                    <a:pt x="32" y="17067"/>
                  </a:lnTo>
                  <a:lnTo>
                    <a:pt x="63" y="17255"/>
                  </a:lnTo>
                  <a:lnTo>
                    <a:pt x="125" y="17474"/>
                  </a:lnTo>
                  <a:lnTo>
                    <a:pt x="219" y="17661"/>
                  </a:lnTo>
                  <a:lnTo>
                    <a:pt x="344" y="17849"/>
                  </a:lnTo>
                  <a:lnTo>
                    <a:pt x="469" y="18005"/>
                  </a:lnTo>
                  <a:lnTo>
                    <a:pt x="625" y="18161"/>
                  </a:lnTo>
                  <a:lnTo>
                    <a:pt x="844" y="18286"/>
                  </a:lnTo>
                  <a:lnTo>
                    <a:pt x="17379" y="27820"/>
                  </a:lnTo>
                  <a:lnTo>
                    <a:pt x="17629" y="27976"/>
                  </a:lnTo>
                  <a:lnTo>
                    <a:pt x="17879" y="28070"/>
                  </a:lnTo>
                  <a:lnTo>
                    <a:pt x="18411" y="28258"/>
                  </a:lnTo>
                  <a:lnTo>
                    <a:pt x="18942" y="28351"/>
                  </a:lnTo>
                  <a:lnTo>
                    <a:pt x="19505" y="28383"/>
                  </a:lnTo>
                  <a:lnTo>
                    <a:pt x="20036" y="28351"/>
                  </a:lnTo>
                  <a:lnTo>
                    <a:pt x="20568" y="28258"/>
                  </a:lnTo>
                  <a:lnTo>
                    <a:pt x="21099" y="28070"/>
                  </a:lnTo>
                  <a:lnTo>
                    <a:pt x="21349" y="27976"/>
                  </a:lnTo>
                  <a:lnTo>
                    <a:pt x="21599" y="27820"/>
                  </a:lnTo>
                  <a:lnTo>
                    <a:pt x="47324" y="13004"/>
                  </a:lnTo>
                  <a:lnTo>
                    <a:pt x="47511" y="12848"/>
                  </a:lnTo>
                  <a:lnTo>
                    <a:pt x="47668" y="12723"/>
                  </a:lnTo>
                  <a:lnTo>
                    <a:pt x="47824" y="12535"/>
                  </a:lnTo>
                  <a:lnTo>
                    <a:pt x="47949" y="12379"/>
                  </a:lnTo>
                  <a:lnTo>
                    <a:pt x="48012" y="12160"/>
                  </a:lnTo>
                  <a:lnTo>
                    <a:pt x="48074" y="11972"/>
                  </a:lnTo>
                  <a:lnTo>
                    <a:pt x="48137" y="11754"/>
                  </a:lnTo>
                  <a:lnTo>
                    <a:pt x="48137" y="11566"/>
                  </a:lnTo>
                  <a:lnTo>
                    <a:pt x="48137" y="11347"/>
                  </a:lnTo>
                  <a:lnTo>
                    <a:pt x="48074" y="11160"/>
                  </a:lnTo>
                  <a:lnTo>
                    <a:pt x="48012" y="10941"/>
                  </a:lnTo>
                  <a:lnTo>
                    <a:pt x="47949" y="10753"/>
                  </a:lnTo>
                  <a:lnTo>
                    <a:pt x="47824" y="10566"/>
                  </a:lnTo>
                  <a:lnTo>
                    <a:pt x="47668" y="10410"/>
                  </a:lnTo>
                  <a:lnTo>
                    <a:pt x="47511" y="10253"/>
                  </a:lnTo>
                  <a:lnTo>
                    <a:pt x="47324" y="10128"/>
                  </a:lnTo>
                  <a:lnTo>
                    <a:pt x="30758" y="563"/>
                  </a:lnTo>
                  <a:lnTo>
                    <a:pt x="30507" y="438"/>
                  </a:lnTo>
                  <a:lnTo>
                    <a:pt x="30257" y="313"/>
                  </a:lnTo>
                  <a:lnTo>
                    <a:pt x="29726" y="157"/>
                  </a:lnTo>
                  <a:lnTo>
                    <a:pt x="29195" y="32"/>
                  </a:lnTo>
                  <a:lnTo>
                    <a:pt x="28663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7"/>
            <p:cNvSpPr/>
            <p:nvPr/>
          </p:nvSpPr>
          <p:spPr>
            <a:xfrm>
              <a:off x="7515740" y="3519710"/>
              <a:ext cx="2079685" cy="1212354"/>
            </a:xfrm>
            <a:custGeom>
              <a:avLst/>
              <a:gdLst/>
              <a:ahLst/>
              <a:cxnLst/>
              <a:rect l="l" t="t" r="r" b="b"/>
              <a:pathLst>
                <a:path w="23006" h="13411" extrusionOk="0">
                  <a:moveTo>
                    <a:pt x="9315" y="1"/>
                  </a:moveTo>
                  <a:lnTo>
                    <a:pt x="9002" y="32"/>
                  </a:lnTo>
                  <a:lnTo>
                    <a:pt x="8721" y="95"/>
                  </a:lnTo>
                  <a:lnTo>
                    <a:pt x="8409" y="188"/>
                  </a:lnTo>
                  <a:lnTo>
                    <a:pt x="8127" y="313"/>
                  </a:lnTo>
                  <a:lnTo>
                    <a:pt x="344" y="4814"/>
                  </a:lnTo>
                  <a:lnTo>
                    <a:pt x="188" y="4939"/>
                  </a:lnTo>
                  <a:lnTo>
                    <a:pt x="63" y="5096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0" y="5627"/>
                  </a:lnTo>
                  <a:lnTo>
                    <a:pt x="63" y="5783"/>
                  </a:lnTo>
                  <a:lnTo>
                    <a:pt x="188" y="5940"/>
                  </a:lnTo>
                  <a:lnTo>
                    <a:pt x="344" y="6065"/>
                  </a:lnTo>
                  <a:lnTo>
                    <a:pt x="12472" y="13066"/>
                  </a:lnTo>
                  <a:lnTo>
                    <a:pt x="12785" y="13223"/>
                  </a:lnTo>
                  <a:lnTo>
                    <a:pt x="13066" y="13316"/>
                  </a:lnTo>
                  <a:lnTo>
                    <a:pt x="13378" y="13379"/>
                  </a:lnTo>
                  <a:lnTo>
                    <a:pt x="13691" y="13410"/>
                  </a:lnTo>
                  <a:lnTo>
                    <a:pt x="13972" y="13379"/>
                  </a:lnTo>
                  <a:lnTo>
                    <a:pt x="14285" y="13316"/>
                  </a:lnTo>
                  <a:lnTo>
                    <a:pt x="14598" y="13223"/>
                  </a:lnTo>
                  <a:lnTo>
                    <a:pt x="14879" y="13066"/>
                  </a:lnTo>
                  <a:lnTo>
                    <a:pt x="22662" y="8597"/>
                  </a:lnTo>
                  <a:lnTo>
                    <a:pt x="22818" y="8472"/>
                  </a:lnTo>
                  <a:lnTo>
                    <a:pt x="22912" y="8315"/>
                  </a:lnTo>
                  <a:lnTo>
                    <a:pt x="22975" y="8128"/>
                  </a:lnTo>
                  <a:lnTo>
                    <a:pt x="23006" y="7971"/>
                  </a:lnTo>
                  <a:lnTo>
                    <a:pt x="22975" y="7784"/>
                  </a:lnTo>
                  <a:lnTo>
                    <a:pt x="22912" y="7596"/>
                  </a:lnTo>
                  <a:lnTo>
                    <a:pt x="22818" y="7471"/>
                  </a:lnTo>
                  <a:lnTo>
                    <a:pt x="22662" y="7346"/>
                  </a:lnTo>
                  <a:lnTo>
                    <a:pt x="10503" y="313"/>
                  </a:lnTo>
                  <a:lnTo>
                    <a:pt x="10221" y="188"/>
                  </a:lnTo>
                  <a:lnTo>
                    <a:pt x="9940" y="95"/>
                  </a:lnTo>
                  <a:lnTo>
                    <a:pt x="9628" y="32"/>
                  </a:lnTo>
                  <a:lnTo>
                    <a:pt x="931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7"/>
            <p:cNvSpPr/>
            <p:nvPr/>
          </p:nvSpPr>
          <p:spPr>
            <a:xfrm>
              <a:off x="3511984" y="1790547"/>
              <a:ext cx="344866" cy="375883"/>
            </a:xfrm>
            <a:custGeom>
              <a:avLst/>
              <a:gdLst/>
              <a:ahLst/>
              <a:cxnLst/>
              <a:rect l="l" t="t" r="r" b="b"/>
              <a:pathLst>
                <a:path w="3815" h="4158" extrusionOk="0">
                  <a:moveTo>
                    <a:pt x="563" y="0"/>
                  </a:moveTo>
                  <a:lnTo>
                    <a:pt x="438" y="31"/>
                  </a:lnTo>
                  <a:lnTo>
                    <a:pt x="313" y="63"/>
                  </a:lnTo>
                  <a:lnTo>
                    <a:pt x="219" y="156"/>
                  </a:lnTo>
                  <a:lnTo>
                    <a:pt x="126" y="250"/>
                  </a:lnTo>
                  <a:lnTo>
                    <a:pt x="63" y="375"/>
                  </a:lnTo>
                  <a:lnTo>
                    <a:pt x="1" y="532"/>
                  </a:lnTo>
                  <a:lnTo>
                    <a:pt x="1" y="750"/>
                  </a:lnTo>
                  <a:lnTo>
                    <a:pt x="32" y="969"/>
                  </a:lnTo>
                  <a:lnTo>
                    <a:pt x="94" y="1219"/>
                  </a:lnTo>
                  <a:lnTo>
                    <a:pt x="188" y="1469"/>
                  </a:lnTo>
                  <a:lnTo>
                    <a:pt x="282" y="1719"/>
                  </a:lnTo>
                  <a:lnTo>
                    <a:pt x="438" y="1907"/>
                  </a:lnTo>
                  <a:lnTo>
                    <a:pt x="1157" y="2720"/>
                  </a:lnTo>
                  <a:lnTo>
                    <a:pt x="1376" y="2907"/>
                  </a:lnTo>
                  <a:lnTo>
                    <a:pt x="1564" y="3095"/>
                  </a:lnTo>
                  <a:lnTo>
                    <a:pt x="2032" y="3407"/>
                  </a:lnTo>
                  <a:lnTo>
                    <a:pt x="2470" y="3657"/>
                  </a:lnTo>
                  <a:lnTo>
                    <a:pt x="2845" y="3845"/>
                  </a:lnTo>
                  <a:lnTo>
                    <a:pt x="3501" y="4126"/>
                  </a:lnTo>
                  <a:lnTo>
                    <a:pt x="3626" y="4157"/>
                  </a:lnTo>
                  <a:lnTo>
                    <a:pt x="3720" y="4157"/>
                  </a:lnTo>
                  <a:lnTo>
                    <a:pt x="3783" y="4064"/>
                  </a:lnTo>
                  <a:lnTo>
                    <a:pt x="3814" y="3939"/>
                  </a:lnTo>
                  <a:lnTo>
                    <a:pt x="3814" y="3720"/>
                  </a:lnTo>
                  <a:lnTo>
                    <a:pt x="3814" y="3501"/>
                  </a:lnTo>
                  <a:lnTo>
                    <a:pt x="3752" y="3251"/>
                  </a:lnTo>
                  <a:lnTo>
                    <a:pt x="3689" y="3001"/>
                  </a:lnTo>
                  <a:lnTo>
                    <a:pt x="3501" y="2438"/>
                  </a:lnTo>
                  <a:lnTo>
                    <a:pt x="3220" y="1907"/>
                  </a:lnTo>
                  <a:lnTo>
                    <a:pt x="2908" y="1407"/>
                  </a:lnTo>
                  <a:lnTo>
                    <a:pt x="2532" y="969"/>
                  </a:lnTo>
                  <a:lnTo>
                    <a:pt x="2345" y="782"/>
                  </a:lnTo>
                  <a:lnTo>
                    <a:pt x="2157" y="625"/>
                  </a:lnTo>
                  <a:lnTo>
                    <a:pt x="1970" y="500"/>
                  </a:lnTo>
                  <a:lnTo>
                    <a:pt x="1751" y="375"/>
                  </a:lnTo>
                  <a:lnTo>
                    <a:pt x="1188" y="125"/>
                  </a:lnTo>
                  <a:lnTo>
                    <a:pt x="1032" y="63"/>
                  </a:lnTo>
                  <a:lnTo>
                    <a:pt x="876" y="31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7"/>
            <p:cNvSpPr/>
            <p:nvPr/>
          </p:nvSpPr>
          <p:spPr>
            <a:xfrm>
              <a:off x="7089078" y="1782050"/>
              <a:ext cx="70691" cy="387183"/>
            </a:xfrm>
            <a:custGeom>
              <a:avLst/>
              <a:gdLst/>
              <a:ahLst/>
              <a:cxnLst/>
              <a:rect l="l" t="t" r="r" b="b"/>
              <a:pathLst>
                <a:path w="782" h="4283" extrusionOk="0">
                  <a:moveTo>
                    <a:pt x="0" y="0"/>
                  </a:moveTo>
                  <a:lnTo>
                    <a:pt x="0" y="4283"/>
                  </a:lnTo>
                  <a:lnTo>
                    <a:pt x="782" y="4283"/>
                  </a:lnTo>
                  <a:lnTo>
                    <a:pt x="782" y="2470"/>
                  </a:lnTo>
                  <a:lnTo>
                    <a:pt x="782" y="2157"/>
                  </a:lnTo>
                  <a:lnTo>
                    <a:pt x="751" y="1813"/>
                  </a:lnTo>
                  <a:lnTo>
                    <a:pt x="688" y="1501"/>
                  </a:lnTo>
                  <a:lnTo>
                    <a:pt x="594" y="1188"/>
                  </a:lnTo>
                  <a:lnTo>
                    <a:pt x="469" y="876"/>
                  </a:lnTo>
                  <a:lnTo>
                    <a:pt x="344" y="563"/>
                  </a:lnTo>
                  <a:lnTo>
                    <a:pt x="188" y="2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8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7"/>
            <p:cNvSpPr/>
            <p:nvPr/>
          </p:nvSpPr>
          <p:spPr>
            <a:xfrm>
              <a:off x="3031627" y="2559084"/>
              <a:ext cx="720649" cy="955166"/>
            </a:xfrm>
            <a:custGeom>
              <a:avLst/>
              <a:gdLst/>
              <a:ahLst/>
              <a:cxnLst/>
              <a:rect l="l" t="t" r="r" b="b"/>
              <a:pathLst>
                <a:path w="7972" h="10566" extrusionOk="0">
                  <a:moveTo>
                    <a:pt x="4471" y="0"/>
                  </a:moveTo>
                  <a:lnTo>
                    <a:pt x="4158" y="31"/>
                  </a:lnTo>
                  <a:lnTo>
                    <a:pt x="3877" y="94"/>
                  </a:lnTo>
                  <a:lnTo>
                    <a:pt x="3564" y="219"/>
                  </a:lnTo>
                  <a:lnTo>
                    <a:pt x="3220" y="375"/>
                  </a:lnTo>
                  <a:lnTo>
                    <a:pt x="2908" y="594"/>
                  </a:lnTo>
                  <a:lnTo>
                    <a:pt x="2595" y="844"/>
                  </a:lnTo>
                  <a:lnTo>
                    <a:pt x="2283" y="1125"/>
                  </a:lnTo>
                  <a:lnTo>
                    <a:pt x="1970" y="1438"/>
                  </a:lnTo>
                  <a:lnTo>
                    <a:pt x="1689" y="1782"/>
                  </a:lnTo>
                  <a:lnTo>
                    <a:pt x="1439" y="2157"/>
                  </a:lnTo>
                  <a:lnTo>
                    <a:pt x="1189" y="2563"/>
                  </a:lnTo>
                  <a:lnTo>
                    <a:pt x="939" y="2970"/>
                  </a:lnTo>
                  <a:lnTo>
                    <a:pt x="751" y="3376"/>
                  </a:lnTo>
                  <a:lnTo>
                    <a:pt x="564" y="3814"/>
                  </a:lnTo>
                  <a:lnTo>
                    <a:pt x="376" y="4282"/>
                  </a:lnTo>
                  <a:lnTo>
                    <a:pt x="251" y="4720"/>
                  </a:lnTo>
                  <a:lnTo>
                    <a:pt x="157" y="5189"/>
                  </a:lnTo>
                  <a:lnTo>
                    <a:pt x="63" y="5658"/>
                  </a:lnTo>
                  <a:lnTo>
                    <a:pt x="1" y="6095"/>
                  </a:lnTo>
                  <a:lnTo>
                    <a:pt x="1" y="6564"/>
                  </a:lnTo>
                  <a:lnTo>
                    <a:pt x="32" y="7033"/>
                  </a:lnTo>
                  <a:lnTo>
                    <a:pt x="95" y="7502"/>
                  </a:lnTo>
                  <a:lnTo>
                    <a:pt x="188" y="7908"/>
                  </a:lnTo>
                  <a:lnTo>
                    <a:pt x="313" y="8252"/>
                  </a:lnTo>
                  <a:lnTo>
                    <a:pt x="501" y="8565"/>
                  </a:lnTo>
                  <a:lnTo>
                    <a:pt x="689" y="8846"/>
                  </a:lnTo>
                  <a:lnTo>
                    <a:pt x="939" y="9065"/>
                  </a:lnTo>
                  <a:lnTo>
                    <a:pt x="1189" y="9221"/>
                  </a:lnTo>
                  <a:lnTo>
                    <a:pt x="3502" y="10565"/>
                  </a:lnTo>
                  <a:lnTo>
                    <a:pt x="7972" y="1751"/>
                  </a:lnTo>
                  <a:lnTo>
                    <a:pt x="5471" y="282"/>
                  </a:lnTo>
                  <a:lnTo>
                    <a:pt x="5252" y="156"/>
                  </a:lnTo>
                  <a:lnTo>
                    <a:pt x="5002" y="63"/>
                  </a:lnTo>
                  <a:lnTo>
                    <a:pt x="4721" y="0"/>
                  </a:lnTo>
                  <a:close/>
                </a:path>
              </a:pathLst>
            </a:custGeom>
            <a:solidFill>
              <a:srgbClr val="13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7"/>
            <p:cNvSpPr/>
            <p:nvPr/>
          </p:nvSpPr>
          <p:spPr>
            <a:xfrm>
              <a:off x="3254902" y="2686179"/>
              <a:ext cx="584962" cy="850664"/>
            </a:xfrm>
            <a:custGeom>
              <a:avLst/>
              <a:gdLst/>
              <a:ahLst/>
              <a:cxnLst/>
              <a:rect l="l" t="t" r="r" b="b"/>
              <a:pathLst>
                <a:path w="6471" h="9410" extrusionOk="0">
                  <a:moveTo>
                    <a:pt x="4470" y="1"/>
                  </a:moveTo>
                  <a:lnTo>
                    <a:pt x="4189" y="32"/>
                  </a:lnTo>
                  <a:lnTo>
                    <a:pt x="3876" y="95"/>
                  </a:lnTo>
                  <a:lnTo>
                    <a:pt x="3564" y="220"/>
                  </a:lnTo>
                  <a:lnTo>
                    <a:pt x="3220" y="407"/>
                  </a:lnTo>
                  <a:lnTo>
                    <a:pt x="2907" y="595"/>
                  </a:lnTo>
                  <a:lnTo>
                    <a:pt x="2563" y="845"/>
                  </a:lnTo>
                  <a:lnTo>
                    <a:pt x="2251" y="1157"/>
                  </a:lnTo>
                  <a:lnTo>
                    <a:pt x="1969" y="1470"/>
                  </a:lnTo>
                  <a:lnTo>
                    <a:pt x="1688" y="1814"/>
                  </a:lnTo>
                  <a:lnTo>
                    <a:pt x="1407" y="2189"/>
                  </a:lnTo>
                  <a:lnTo>
                    <a:pt x="1157" y="2564"/>
                  </a:lnTo>
                  <a:lnTo>
                    <a:pt x="938" y="2970"/>
                  </a:lnTo>
                  <a:lnTo>
                    <a:pt x="719" y="3408"/>
                  </a:lnTo>
                  <a:lnTo>
                    <a:pt x="532" y="3845"/>
                  </a:lnTo>
                  <a:lnTo>
                    <a:pt x="375" y="4283"/>
                  </a:lnTo>
                  <a:lnTo>
                    <a:pt x="250" y="4752"/>
                  </a:lnTo>
                  <a:lnTo>
                    <a:pt x="125" y="5221"/>
                  </a:lnTo>
                  <a:lnTo>
                    <a:pt x="63" y="5658"/>
                  </a:lnTo>
                  <a:lnTo>
                    <a:pt x="0" y="6127"/>
                  </a:lnTo>
                  <a:lnTo>
                    <a:pt x="0" y="6565"/>
                  </a:lnTo>
                  <a:lnTo>
                    <a:pt x="0" y="7002"/>
                  </a:lnTo>
                  <a:lnTo>
                    <a:pt x="63" y="7409"/>
                  </a:lnTo>
                  <a:lnTo>
                    <a:pt x="125" y="7784"/>
                  </a:lnTo>
                  <a:lnTo>
                    <a:pt x="250" y="8096"/>
                  </a:lnTo>
                  <a:lnTo>
                    <a:pt x="375" y="8409"/>
                  </a:lnTo>
                  <a:lnTo>
                    <a:pt x="532" y="8659"/>
                  </a:lnTo>
                  <a:lnTo>
                    <a:pt x="719" y="8878"/>
                  </a:lnTo>
                  <a:lnTo>
                    <a:pt x="938" y="9065"/>
                  </a:lnTo>
                  <a:lnTo>
                    <a:pt x="1157" y="9222"/>
                  </a:lnTo>
                  <a:lnTo>
                    <a:pt x="1407" y="9316"/>
                  </a:lnTo>
                  <a:lnTo>
                    <a:pt x="1688" y="9378"/>
                  </a:lnTo>
                  <a:lnTo>
                    <a:pt x="1969" y="9409"/>
                  </a:lnTo>
                  <a:lnTo>
                    <a:pt x="2251" y="9378"/>
                  </a:lnTo>
                  <a:lnTo>
                    <a:pt x="2563" y="9316"/>
                  </a:lnTo>
                  <a:lnTo>
                    <a:pt x="2907" y="9190"/>
                  </a:lnTo>
                  <a:lnTo>
                    <a:pt x="3220" y="9034"/>
                  </a:lnTo>
                  <a:lnTo>
                    <a:pt x="3564" y="8815"/>
                  </a:lnTo>
                  <a:lnTo>
                    <a:pt x="3876" y="8565"/>
                  </a:lnTo>
                  <a:lnTo>
                    <a:pt x="4189" y="8284"/>
                  </a:lnTo>
                  <a:lnTo>
                    <a:pt x="4470" y="7940"/>
                  </a:lnTo>
                  <a:lnTo>
                    <a:pt x="4783" y="7596"/>
                  </a:lnTo>
                  <a:lnTo>
                    <a:pt x="5033" y="7253"/>
                  </a:lnTo>
                  <a:lnTo>
                    <a:pt x="5283" y="6846"/>
                  </a:lnTo>
                  <a:lnTo>
                    <a:pt x="5502" y="6440"/>
                  </a:lnTo>
                  <a:lnTo>
                    <a:pt x="5720" y="6002"/>
                  </a:lnTo>
                  <a:lnTo>
                    <a:pt x="5908" y="5565"/>
                  </a:lnTo>
                  <a:lnTo>
                    <a:pt x="6064" y="5127"/>
                  </a:lnTo>
                  <a:lnTo>
                    <a:pt x="6220" y="4658"/>
                  </a:lnTo>
                  <a:lnTo>
                    <a:pt x="6314" y="4221"/>
                  </a:lnTo>
                  <a:lnTo>
                    <a:pt x="6408" y="3752"/>
                  </a:lnTo>
                  <a:lnTo>
                    <a:pt x="6439" y="3283"/>
                  </a:lnTo>
                  <a:lnTo>
                    <a:pt x="6470" y="2845"/>
                  </a:lnTo>
                  <a:lnTo>
                    <a:pt x="6439" y="2408"/>
                  </a:lnTo>
                  <a:lnTo>
                    <a:pt x="6408" y="2001"/>
                  </a:lnTo>
                  <a:lnTo>
                    <a:pt x="6314" y="1626"/>
                  </a:lnTo>
                  <a:lnTo>
                    <a:pt x="6220" y="1314"/>
                  </a:lnTo>
                  <a:lnTo>
                    <a:pt x="6064" y="1001"/>
                  </a:lnTo>
                  <a:lnTo>
                    <a:pt x="5908" y="751"/>
                  </a:lnTo>
                  <a:lnTo>
                    <a:pt x="5720" y="532"/>
                  </a:lnTo>
                  <a:lnTo>
                    <a:pt x="5502" y="345"/>
                  </a:lnTo>
                  <a:lnTo>
                    <a:pt x="5283" y="188"/>
                  </a:lnTo>
                  <a:lnTo>
                    <a:pt x="5033" y="95"/>
                  </a:lnTo>
                  <a:lnTo>
                    <a:pt x="4783" y="32"/>
                  </a:lnTo>
                  <a:lnTo>
                    <a:pt x="4470" y="1"/>
                  </a:lnTo>
                  <a:close/>
                </a:path>
              </a:pathLst>
            </a:custGeom>
            <a:solidFill>
              <a:srgbClr val="0C26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7"/>
            <p:cNvSpPr/>
            <p:nvPr/>
          </p:nvSpPr>
          <p:spPr>
            <a:xfrm>
              <a:off x="6507027" y="2152217"/>
              <a:ext cx="720649" cy="955166"/>
            </a:xfrm>
            <a:custGeom>
              <a:avLst/>
              <a:gdLst/>
              <a:ahLst/>
              <a:cxnLst/>
              <a:rect l="l" t="t" r="r" b="b"/>
              <a:pathLst>
                <a:path w="7972" h="10566" extrusionOk="0">
                  <a:moveTo>
                    <a:pt x="4439" y="0"/>
                  </a:moveTo>
                  <a:lnTo>
                    <a:pt x="4158" y="31"/>
                  </a:lnTo>
                  <a:lnTo>
                    <a:pt x="3845" y="125"/>
                  </a:lnTo>
                  <a:lnTo>
                    <a:pt x="3533" y="219"/>
                  </a:lnTo>
                  <a:lnTo>
                    <a:pt x="3220" y="406"/>
                  </a:lnTo>
                  <a:lnTo>
                    <a:pt x="2907" y="594"/>
                  </a:lnTo>
                  <a:lnTo>
                    <a:pt x="2564" y="875"/>
                  </a:lnTo>
                  <a:lnTo>
                    <a:pt x="2251" y="1157"/>
                  </a:lnTo>
                  <a:lnTo>
                    <a:pt x="1970" y="1469"/>
                  </a:lnTo>
                  <a:lnTo>
                    <a:pt x="1688" y="1813"/>
                  </a:lnTo>
                  <a:lnTo>
                    <a:pt x="1407" y="2188"/>
                  </a:lnTo>
                  <a:lnTo>
                    <a:pt x="1157" y="2563"/>
                  </a:lnTo>
                  <a:lnTo>
                    <a:pt x="938" y="2970"/>
                  </a:lnTo>
                  <a:lnTo>
                    <a:pt x="719" y="3407"/>
                  </a:lnTo>
                  <a:lnTo>
                    <a:pt x="532" y="3845"/>
                  </a:lnTo>
                  <a:lnTo>
                    <a:pt x="376" y="4282"/>
                  </a:lnTo>
                  <a:lnTo>
                    <a:pt x="251" y="4751"/>
                  </a:lnTo>
                  <a:lnTo>
                    <a:pt x="125" y="5220"/>
                  </a:lnTo>
                  <a:lnTo>
                    <a:pt x="63" y="5658"/>
                  </a:lnTo>
                  <a:lnTo>
                    <a:pt x="0" y="6127"/>
                  </a:lnTo>
                  <a:lnTo>
                    <a:pt x="0" y="6564"/>
                  </a:lnTo>
                  <a:lnTo>
                    <a:pt x="0" y="7064"/>
                  </a:lnTo>
                  <a:lnTo>
                    <a:pt x="63" y="7502"/>
                  </a:lnTo>
                  <a:lnTo>
                    <a:pt x="188" y="7908"/>
                  </a:lnTo>
                  <a:lnTo>
                    <a:pt x="313" y="8283"/>
                  </a:lnTo>
                  <a:lnTo>
                    <a:pt x="501" y="8596"/>
                  </a:lnTo>
                  <a:lnTo>
                    <a:pt x="688" y="8846"/>
                  </a:lnTo>
                  <a:lnTo>
                    <a:pt x="938" y="9065"/>
                  </a:lnTo>
                  <a:lnTo>
                    <a:pt x="1188" y="9252"/>
                  </a:lnTo>
                  <a:lnTo>
                    <a:pt x="3501" y="10565"/>
                  </a:lnTo>
                  <a:lnTo>
                    <a:pt x="7971" y="1782"/>
                  </a:lnTo>
                  <a:lnTo>
                    <a:pt x="5470" y="313"/>
                  </a:lnTo>
                  <a:lnTo>
                    <a:pt x="5220" y="156"/>
                  </a:lnTo>
                  <a:lnTo>
                    <a:pt x="5002" y="63"/>
                  </a:lnTo>
                  <a:lnTo>
                    <a:pt x="4720" y="31"/>
                  </a:lnTo>
                  <a:lnTo>
                    <a:pt x="4439" y="0"/>
                  </a:lnTo>
                  <a:close/>
                </a:path>
              </a:pathLst>
            </a:custGeom>
            <a:solidFill>
              <a:srgbClr val="0C26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7"/>
            <p:cNvSpPr/>
            <p:nvPr/>
          </p:nvSpPr>
          <p:spPr>
            <a:xfrm>
              <a:off x="4424608" y="3364321"/>
              <a:ext cx="720649" cy="955166"/>
            </a:xfrm>
            <a:custGeom>
              <a:avLst/>
              <a:gdLst/>
              <a:ahLst/>
              <a:cxnLst/>
              <a:rect l="l" t="t" r="r" b="b"/>
              <a:pathLst>
                <a:path w="7972" h="10566" extrusionOk="0">
                  <a:moveTo>
                    <a:pt x="4439" y="1"/>
                  </a:moveTo>
                  <a:lnTo>
                    <a:pt x="4158" y="32"/>
                  </a:lnTo>
                  <a:lnTo>
                    <a:pt x="3877" y="94"/>
                  </a:lnTo>
                  <a:lnTo>
                    <a:pt x="3564" y="219"/>
                  </a:lnTo>
                  <a:lnTo>
                    <a:pt x="3220" y="407"/>
                  </a:lnTo>
                  <a:lnTo>
                    <a:pt x="2908" y="594"/>
                  </a:lnTo>
                  <a:lnTo>
                    <a:pt x="2564" y="845"/>
                  </a:lnTo>
                  <a:lnTo>
                    <a:pt x="2283" y="1126"/>
                  </a:lnTo>
                  <a:lnTo>
                    <a:pt x="1970" y="1470"/>
                  </a:lnTo>
                  <a:lnTo>
                    <a:pt x="1689" y="1814"/>
                  </a:lnTo>
                  <a:lnTo>
                    <a:pt x="1407" y="2157"/>
                  </a:lnTo>
                  <a:lnTo>
                    <a:pt x="1157" y="2564"/>
                  </a:lnTo>
                  <a:lnTo>
                    <a:pt x="938" y="2970"/>
                  </a:lnTo>
                  <a:lnTo>
                    <a:pt x="720" y="3408"/>
                  </a:lnTo>
                  <a:lnTo>
                    <a:pt x="532" y="3845"/>
                  </a:lnTo>
                  <a:lnTo>
                    <a:pt x="376" y="4283"/>
                  </a:lnTo>
                  <a:lnTo>
                    <a:pt x="251" y="4752"/>
                  </a:lnTo>
                  <a:lnTo>
                    <a:pt x="126" y="5221"/>
                  </a:lnTo>
                  <a:lnTo>
                    <a:pt x="63" y="5658"/>
                  </a:lnTo>
                  <a:lnTo>
                    <a:pt x="1" y="6127"/>
                  </a:lnTo>
                  <a:lnTo>
                    <a:pt x="1" y="6565"/>
                  </a:lnTo>
                  <a:lnTo>
                    <a:pt x="32" y="7065"/>
                  </a:lnTo>
                  <a:lnTo>
                    <a:pt x="95" y="7502"/>
                  </a:lnTo>
                  <a:lnTo>
                    <a:pt x="188" y="7909"/>
                  </a:lnTo>
                  <a:lnTo>
                    <a:pt x="313" y="8284"/>
                  </a:lnTo>
                  <a:lnTo>
                    <a:pt x="501" y="8596"/>
                  </a:lnTo>
                  <a:lnTo>
                    <a:pt x="688" y="8846"/>
                  </a:lnTo>
                  <a:lnTo>
                    <a:pt x="938" y="9065"/>
                  </a:lnTo>
                  <a:lnTo>
                    <a:pt x="1189" y="9222"/>
                  </a:lnTo>
                  <a:lnTo>
                    <a:pt x="3502" y="10566"/>
                  </a:lnTo>
                  <a:lnTo>
                    <a:pt x="7971" y="1782"/>
                  </a:lnTo>
                  <a:lnTo>
                    <a:pt x="5471" y="282"/>
                  </a:lnTo>
                  <a:lnTo>
                    <a:pt x="5221" y="157"/>
                  </a:lnTo>
                  <a:lnTo>
                    <a:pt x="5002" y="63"/>
                  </a:lnTo>
                  <a:lnTo>
                    <a:pt x="4721" y="32"/>
                  </a:lnTo>
                  <a:lnTo>
                    <a:pt x="4439" y="1"/>
                  </a:lnTo>
                  <a:close/>
                </a:path>
              </a:pathLst>
            </a:custGeom>
            <a:solidFill>
              <a:srgbClr val="0C26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7"/>
            <p:cNvSpPr/>
            <p:nvPr/>
          </p:nvSpPr>
          <p:spPr>
            <a:xfrm>
              <a:off x="3048622" y="538850"/>
              <a:ext cx="4266762" cy="3549104"/>
            </a:xfrm>
            <a:custGeom>
              <a:avLst/>
              <a:gdLst/>
              <a:ahLst/>
              <a:cxnLst/>
              <a:rect l="l" t="t" r="r" b="b"/>
              <a:pathLst>
                <a:path w="47200" h="39260" extrusionOk="0">
                  <a:moveTo>
                    <a:pt x="28476" y="0"/>
                  </a:moveTo>
                  <a:lnTo>
                    <a:pt x="27913" y="31"/>
                  </a:lnTo>
                  <a:lnTo>
                    <a:pt x="27382" y="94"/>
                  </a:lnTo>
                  <a:lnTo>
                    <a:pt x="26819" y="219"/>
                  </a:lnTo>
                  <a:lnTo>
                    <a:pt x="26288" y="344"/>
                  </a:lnTo>
                  <a:lnTo>
                    <a:pt x="25756" y="531"/>
                  </a:lnTo>
                  <a:lnTo>
                    <a:pt x="25225" y="719"/>
                  </a:lnTo>
                  <a:lnTo>
                    <a:pt x="24694" y="969"/>
                  </a:lnTo>
                  <a:lnTo>
                    <a:pt x="18786" y="3876"/>
                  </a:lnTo>
                  <a:lnTo>
                    <a:pt x="17942" y="4314"/>
                  </a:lnTo>
                  <a:lnTo>
                    <a:pt x="17098" y="4814"/>
                  </a:lnTo>
                  <a:lnTo>
                    <a:pt x="16317" y="5376"/>
                  </a:lnTo>
                  <a:lnTo>
                    <a:pt x="15535" y="5939"/>
                  </a:lnTo>
                  <a:lnTo>
                    <a:pt x="14785" y="6533"/>
                  </a:lnTo>
                  <a:lnTo>
                    <a:pt x="14097" y="7189"/>
                  </a:lnTo>
                  <a:lnTo>
                    <a:pt x="13410" y="7877"/>
                  </a:lnTo>
                  <a:lnTo>
                    <a:pt x="12753" y="8596"/>
                  </a:lnTo>
                  <a:lnTo>
                    <a:pt x="4158" y="18598"/>
                  </a:lnTo>
                  <a:lnTo>
                    <a:pt x="2313" y="22974"/>
                  </a:lnTo>
                  <a:lnTo>
                    <a:pt x="2063" y="23193"/>
                  </a:lnTo>
                  <a:lnTo>
                    <a:pt x="1813" y="23443"/>
                  </a:lnTo>
                  <a:lnTo>
                    <a:pt x="1470" y="23787"/>
                  </a:lnTo>
                  <a:lnTo>
                    <a:pt x="1126" y="24225"/>
                  </a:lnTo>
                  <a:lnTo>
                    <a:pt x="782" y="24756"/>
                  </a:lnTo>
                  <a:lnTo>
                    <a:pt x="626" y="25069"/>
                  </a:lnTo>
                  <a:lnTo>
                    <a:pt x="469" y="25381"/>
                  </a:lnTo>
                  <a:lnTo>
                    <a:pt x="313" y="25694"/>
                  </a:lnTo>
                  <a:lnTo>
                    <a:pt x="219" y="26038"/>
                  </a:lnTo>
                  <a:lnTo>
                    <a:pt x="125" y="26413"/>
                  </a:lnTo>
                  <a:lnTo>
                    <a:pt x="32" y="26756"/>
                  </a:lnTo>
                  <a:lnTo>
                    <a:pt x="0" y="27100"/>
                  </a:lnTo>
                  <a:lnTo>
                    <a:pt x="0" y="27475"/>
                  </a:lnTo>
                  <a:lnTo>
                    <a:pt x="0" y="27819"/>
                  </a:lnTo>
                  <a:lnTo>
                    <a:pt x="32" y="28132"/>
                  </a:lnTo>
                  <a:lnTo>
                    <a:pt x="63" y="28476"/>
                  </a:lnTo>
                  <a:lnTo>
                    <a:pt x="125" y="28788"/>
                  </a:lnTo>
                  <a:lnTo>
                    <a:pt x="313" y="29382"/>
                  </a:lnTo>
                  <a:lnTo>
                    <a:pt x="532" y="29882"/>
                  </a:lnTo>
                  <a:lnTo>
                    <a:pt x="751" y="30351"/>
                  </a:lnTo>
                  <a:lnTo>
                    <a:pt x="1032" y="30726"/>
                  </a:lnTo>
                  <a:lnTo>
                    <a:pt x="1157" y="30851"/>
                  </a:lnTo>
                  <a:lnTo>
                    <a:pt x="1313" y="31008"/>
                  </a:lnTo>
                  <a:lnTo>
                    <a:pt x="1657" y="31258"/>
                  </a:lnTo>
                  <a:lnTo>
                    <a:pt x="2001" y="31476"/>
                  </a:lnTo>
                  <a:lnTo>
                    <a:pt x="2376" y="31633"/>
                  </a:lnTo>
                  <a:lnTo>
                    <a:pt x="2970" y="31883"/>
                  </a:lnTo>
                  <a:lnTo>
                    <a:pt x="3220" y="31945"/>
                  </a:lnTo>
                  <a:lnTo>
                    <a:pt x="11597" y="36790"/>
                  </a:lnTo>
                  <a:lnTo>
                    <a:pt x="11753" y="37071"/>
                  </a:lnTo>
                  <a:lnTo>
                    <a:pt x="11972" y="37384"/>
                  </a:lnTo>
                  <a:lnTo>
                    <a:pt x="12285" y="37759"/>
                  </a:lnTo>
                  <a:lnTo>
                    <a:pt x="12691" y="38165"/>
                  </a:lnTo>
                  <a:lnTo>
                    <a:pt x="12910" y="38384"/>
                  </a:lnTo>
                  <a:lnTo>
                    <a:pt x="13160" y="38572"/>
                  </a:lnTo>
                  <a:lnTo>
                    <a:pt x="13441" y="38728"/>
                  </a:lnTo>
                  <a:lnTo>
                    <a:pt x="13754" y="38884"/>
                  </a:lnTo>
                  <a:lnTo>
                    <a:pt x="14066" y="39041"/>
                  </a:lnTo>
                  <a:lnTo>
                    <a:pt x="14441" y="39134"/>
                  </a:lnTo>
                  <a:lnTo>
                    <a:pt x="14754" y="39197"/>
                  </a:lnTo>
                  <a:lnTo>
                    <a:pt x="15098" y="39228"/>
                  </a:lnTo>
                  <a:lnTo>
                    <a:pt x="15442" y="39259"/>
                  </a:lnTo>
                  <a:lnTo>
                    <a:pt x="15817" y="39228"/>
                  </a:lnTo>
                  <a:lnTo>
                    <a:pt x="16192" y="39197"/>
                  </a:lnTo>
                  <a:lnTo>
                    <a:pt x="16567" y="39134"/>
                  </a:lnTo>
                  <a:lnTo>
                    <a:pt x="17380" y="38978"/>
                  </a:lnTo>
                  <a:lnTo>
                    <a:pt x="18192" y="38759"/>
                  </a:lnTo>
                  <a:lnTo>
                    <a:pt x="19005" y="38478"/>
                  </a:lnTo>
                  <a:lnTo>
                    <a:pt x="19786" y="38134"/>
                  </a:lnTo>
                  <a:lnTo>
                    <a:pt x="20568" y="37790"/>
                  </a:lnTo>
                  <a:lnTo>
                    <a:pt x="21287" y="37447"/>
                  </a:lnTo>
                  <a:lnTo>
                    <a:pt x="21974" y="37103"/>
                  </a:lnTo>
                  <a:lnTo>
                    <a:pt x="23100" y="36478"/>
                  </a:lnTo>
                  <a:lnTo>
                    <a:pt x="23881" y="36009"/>
                  </a:lnTo>
                  <a:lnTo>
                    <a:pt x="24162" y="35821"/>
                  </a:lnTo>
                  <a:lnTo>
                    <a:pt x="47199" y="22474"/>
                  </a:lnTo>
                  <a:lnTo>
                    <a:pt x="47168" y="22068"/>
                  </a:lnTo>
                  <a:lnTo>
                    <a:pt x="47137" y="21630"/>
                  </a:lnTo>
                  <a:lnTo>
                    <a:pt x="47074" y="21099"/>
                  </a:lnTo>
                  <a:lnTo>
                    <a:pt x="46980" y="20505"/>
                  </a:lnTo>
                  <a:lnTo>
                    <a:pt x="46824" y="19880"/>
                  </a:lnTo>
                  <a:lnTo>
                    <a:pt x="46730" y="19567"/>
                  </a:lnTo>
                  <a:lnTo>
                    <a:pt x="46605" y="19286"/>
                  </a:lnTo>
                  <a:lnTo>
                    <a:pt x="46480" y="19036"/>
                  </a:lnTo>
                  <a:lnTo>
                    <a:pt x="46324" y="18786"/>
                  </a:lnTo>
                  <a:lnTo>
                    <a:pt x="46011" y="18380"/>
                  </a:lnTo>
                  <a:lnTo>
                    <a:pt x="45699" y="18004"/>
                  </a:lnTo>
                  <a:lnTo>
                    <a:pt x="45417" y="17723"/>
                  </a:lnTo>
                  <a:lnTo>
                    <a:pt x="45199" y="17504"/>
                  </a:lnTo>
                  <a:lnTo>
                    <a:pt x="44823" y="17223"/>
                  </a:lnTo>
                  <a:lnTo>
                    <a:pt x="44698" y="17129"/>
                  </a:lnTo>
                  <a:lnTo>
                    <a:pt x="44698" y="13753"/>
                  </a:lnTo>
                  <a:lnTo>
                    <a:pt x="44698" y="13441"/>
                  </a:lnTo>
                  <a:lnTo>
                    <a:pt x="44667" y="13160"/>
                  </a:lnTo>
                  <a:lnTo>
                    <a:pt x="44605" y="12847"/>
                  </a:lnTo>
                  <a:lnTo>
                    <a:pt x="44542" y="12566"/>
                  </a:lnTo>
                  <a:lnTo>
                    <a:pt x="44448" y="12284"/>
                  </a:lnTo>
                  <a:lnTo>
                    <a:pt x="44323" y="12003"/>
                  </a:lnTo>
                  <a:lnTo>
                    <a:pt x="44198" y="11753"/>
                  </a:lnTo>
                  <a:lnTo>
                    <a:pt x="44042" y="11503"/>
                  </a:lnTo>
                  <a:lnTo>
                    <a:pt x="41166" y="7127"/>
                  </a:lnTo>
                  <a:lnTo>
                    <a:pt x="40823" y="6595"/>
                  </a:lnTo>
                  <a:lnTo>
                    <a:pt x="40416" y="6095"/>
                  </a:lnTo>
                  <a:lnTo>
                    <a:pt x="40010" y="5595"/>
                  </a:lnTo>
                  <a:lnTo>
                    <a:pt x="39541" y="5158"/>
                  </a:lnTo>
                  <a:lnTo>
                    <a:pt x="39072" y="4751"/>
                  </a:lnTo>
                  <a:lnTo>
                    <a:pt x="38572" y="4345"/>
                  </a:lnTo>
                  <a:lnTo>
                    <a:pt x="38072" y="3970"/>
                  </a:lnTo>
                  <a:lnTo>
                    <a:pt x="37509" y="3626"/>
                  </a:lnTo>
                  <a:lnTo>
                    <a:pt x="33290" y="1219"/>
                  </a:lnTo>
                  <a:lnTo>
                    <a:pt x="32789" y="938"/>
                  </a:lnTo>
                  <a:lnTo>
                    <a:pt x="32289" y="688"/>
                  </a:lnTo>
                  <a:lnTo>
                    <a:pt x="31758" y="500"/>
                  </a:lnTo>
                  <a:lnTo>
                    <a:pt x="31227" y="344"/>
                  </a:lnTo>
                  <a:lnTo>
                    <a:pt x="30695" y="188"/>
                  </a:lnTo>
                  <a:lnTo>
                    <a:pt x="30133" y="94"/>
                  </a:lnTo>
                  <a:lnTo>
                    <a:pt x="29601" y="31"/>
                  </a:lnTo>
                  <a:lnTo>
                    <a:pt x="2903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7"/>
            <p:cNvSpPr/>
            <p:nvPr/>
          </p:nvSpPr>
          <p:spPr>
            <a:xfrm>
              <a:off x="6721805" y="2087223"/>
              <a:ext cx="593460" cy="822369"/>
            </a:xfrm>
            <a:custGeom>
              <a:avLst/>
              <a:gdLst/>
              <a:ahLst/>
              <a:cxnLst/>
              <a:rect l="l" t="t" r="r" b="b"/>
              <a:pathLst>
                <a:path w="6565" h="9097" extrusionOk="0">
                  <a:moveTo>
                    <a:pt x="4063" y="0"/>
                  </a:moveTo>
                  <a:lnTo>
                    <a:pt x="3876" y="188"/>
                  </a:lnTo>
                  <a:lnTo>
                    <a:pt x="3345" y="688"/>
                  </a:lnTo>
                  <a:lnTo>
                    <a:pt x="3001" y="1032"/>
                  </a:lnTo>
                  <a:lnTo>
                    <a:pt x="2626" y="1469"/>
                  </a:lnTo>
                  <a:lnTo>
                    <a:pt x="2219" y="1969"/>
                  </a:lnTo>
                  <a:lnTo>
                    <a:pt x="1813" y="2563"/>
                  </a:lnTo>
                  <a:lnTo>
                    <a:pt x="1407" y="3188"/>
                  </a:lnTo>
                  <a:lnTo>
                    <a:pt x="1032" y="3876"/>
                  </a:lnTo>
                  <a:lnTo>
                    <a:pt x="688" y="4626"/>
                  </a:lnTo>
                  <a:lnTo>
                    <a:pt x="531" y="5001"/>
                  </a:lnTo>
                  <a:lnTo>
                    <a:pt x="406" y="5408"/>
                  </a:lnTo>
                  <a:lnTo>
                    <a:pt x="281" y="5845"/>
                  </a:lnTo>
                  <a:lnTo>
                    <a:pt x="188" y="6283"/>
                  </a:lnTo>
                  <a:lnTo>
                    <a:pt x="94" y="6721"/>
                  </a:lnTo>
                  <a:lnTo>
                    <a:pt x="63" y="7158"/>
                  </a:lnTo>
                  <a:lnTo>
                    <a:pt x="31" y="7627"/>
                  </a:lnTo>
                  <a:lnTo>
                    <a:pt x="0" y="8096"/>
                  </a:lnTo>
                  <a:lnTo>
                    <a:pt x="31" y="8596"/>
                  </a:lnTo>
                  <a:lnTo>
                    <a:pt x="94" y="9096"/>
                  </a:lnTo>
                  <a:lnTo>
                    <a:pt x="6564" y="5345"/>
                  </a:lnTo>
                  <a:lnTo>
                    <a:pt x="6533" y="4939"/>
                  </a:lnTo>
                  <a:lnTo>
                    <a:pt x="6502" y="4501"/>
                  </a:lnTo>
                  <a:lnTo>
                    <a:pt x="6439" y="3970"/>
                  </a:lnTo>
                  <a:lnTo>
                    <a:pt x="6345" y="3376"/>
                  </a:lnTo>
                  <a:lnTo>
                    <a:pt x="6189" y="2751"/>
                  </a:lnTo>
                  <a:lnTo>
                    <a:pt x="6095" y="2438"/>
                  </a:lnTo>
                  <a:lnTo>
                    <a:pt x="5970" y="2157"/>
                  </a:lnTo>
                  <a:lnTo>
                    <a:pt x="5845" y="1907"/>
                  </a:lnTo>
                  <a:lnTo>
                    <a:pt x="5689" y="1657"/>
                  </a:lnTo>
                  <a:lnTo>
                    <a:pt x="5376" y="1251"/>
                  </a:lnTo>
                  <a:lnTo>
                    <a:pt x="5064" y="875"/>
                  </a:lnTo>
                  <a:lnTo>
                    <a:pt x="4782" y="594"/>
                  </a:lnTo>
                  <a:lnTo>
                    <a:pt x="4564" y="375"/>
                  </a:lnTo>
                  <a:lnTo>
                    <a:pt x="4188" y="94"/>
                  </a:lnTo>
                  <a:lnTo>
                    <a:pt x="4063" y="0"/>
                  </a:lnTo>
                  <a:close/>
                </a:path>
              </a:pathLst>
            </a:custGeom>
            <a:solidFill>
              <a:srgbClr val="66AF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7"/>
            <p:cNvSpPr/>
            <p:nvPr/>
          </p:nvSpPr>
          <p:spPr>
            <a:xfrm>
              <a:off x="6730212" y="2282114"/>
              <a:ext cx="585053" cy="850664"/>
            </a:xfrm>
            <a:custGeom>
              <a:avLst/>
              <a:gdLst/>
              <a:ahLst/>
              <a:cxnLst/>
              <a:rect l="l" t="t" r="r" b="b"/>
              <a:pathLst>
                <a:path w="6472" h="9410" extrusionOk="0">
                  <a:moveTo>
                    <a:pt x="4471" y="1"/>
                  </a:moveTo>
                  <a:lnTo>
                    <a:pt x="4189" y="32"/>
                  </a:lnTo>
                  <a:lnTo>
                    <a:pt x="3877" y="95"/>
                  </a:lnTo>
                  <a:lnTo>
                    <a:pt x="3564" y="220"/>
                  </a:lnTo>
                  <a:lnTo>
                    <a:pt x="3220" y="376"/>
                  </a:lnTo>
                  <a:lnTo>
                    <a:pt x="2876" y="595"/>
                  </a:lnTo>
                  <a:lnTo>
                    <a:pt x="2564" y="845"/>
                  </a:lnTo>
                  <a:lnTo>
                    <a:pt x="2251" y="1126"/>
                  </a:lnTo>
                  <a:lnTo>
                    <a:pt x="1970" y="1439"/>
                  </a:lnTo>
                  <a:lnTo>
                    <a:pt x="1689" y="1783"/>
                  </a:lnTo>
                  <a:lnTo>
                    <a:pt x="1407" y="2158"/>
                  </a:lnTo>
                  <a:lnTo>
                    <a:pt x="1157" y="2564"/>
                  </a:lnTo>
                  <a:lnTo>
                    <a:pt x="939" y="2970"/>
                  </a:lnTo>
                  <a:lnTo>
                    <a:pt x="720" y="3408"/>
                  </a:lnTo>
                  <a:lnTo>
                    <a:pt x="532" y="3846"/>
                  </a:lnTo>
                  <a:lnTo>
                    <a:pt x="376" y="4283"/>
                  </a:lnTo>
                  <a:lnTo>
                    <a:pt x="251" y="4752"/>
                  </a:lnTo>
                  <a:lnTo>
                    <a:pt x="126" y="5190"/>
                  </a:lnTo>
                  <a:lnTo>
                    <a:pt x="63" y="5659"/>
                  </a:lnTo>
                  <a:lnTo>
                    <a:pt x="1" y="6127"/>
                  </a:lnTo>
                  <a:lnTo>
                    <a:pt x="1" y="6565"/>
                  </a:lnTo>
                  <a:lnTo>
                    <a:pt x="1" y="7003"/>
                  </a:lnTo>
                  <a:lnTo>
                    <a:pt x="63" y="7409"/>
                  </a:lnTo>
                  <a:lnTo>
                    <a:pt x="126" y="7753"/>
                  </a:lnTo>
                  <a:lnTo>
                    <a:pt x="251" y="8097"/>
                  </a:lnTo>
                  <a:lnTo>
                    <a:pt x="376" y="8409"/>
                  </a:lnTo>
                  <a:lnTo>
                    <a:pt x="532" y="8659"/>
                  </a:lnTo>
                  <a:lnTo>
                    <a:pt x="720" y="8878"/>
                  </a:lnTo>
                  <a:lnTo>
                    <a:pt x="939" y="9066"/>
                  </a:lnTo>
                  <a:lnTo>
                    <a:pt x="1157" y="9222"/>
                  </a:lnTo>
                  <a:lnTo>
                    <a:pt x="1407" y="9316"/>
                  </a:lnTo>
                  <a:lnTo>
                    <a:pt x="1689" y="9378"/>
                  </a:lnTo>
                  <a:lnTo>
                    <a:pt x="1970" y="9409"/>
                  </a:lnTo>
                  <a:lnTo>
                    <a:pt x="2251" y="9378"/>
                  </a:lnTo>
                  <a:lnTo>
                    <a:pt x="2564" y="9284"/>
                  </a:lnTo>
                  <a:lnTo>
                    <a:pt x="2876" y="9191"/>
                  </a:lnTo>
                  <a:lnTo>
                    <a:pt x="3220" y="9003"/>
                  </a:lnTo>
                  <a:lnTo>
                    <a:pt x="3564" y="8784"/>
                  </a:lnTo>
                  <a:lnTo>
                    <a:pt x="3877" y="8534"/>
                  </a:lnTo>
                  <a:lnTo>
                    <a:pt x="4189" y="8253"/>
                  </a:lnTo>
                  <a:lnTo>
                    <a:pt x="4471" y="7940"/>
                  </a:lnTo>
                  <a:lnTo>
                    <a:pt x="4752" y="7597"/>
                  </a:lnTo>
                  <a:lnTo>
                    <a:pt x="5033" y="7221"/>
                  </a:lnTo>
                  <a:lnTo>
                    <a:pt x="5283" y="6846"/>
                  </a:lnTo>
                  <a:lnTo>
                    <a:pt x="5502" y="6440"/>
                  </a:lnTo>
                  <a:lnTo>
                    <a:pt x="5721" y="6002"/>
                  </a:lnTo>
                  <a:lnTo>
                    <a:pt x="5908" y="5565"/>
                  </a:lnTo>
                  <a:lnTo>
                    <a:pt x="6065" y="5096"/>
                  </a:lnTo>
                  <a:lnTo>
                    <a:pt x="6190" y="4658"/>
                  </a:lnTo>
                  <a:lnTo>
                    <a:pt x="6315" y="4189"/>
                  </a:lnTo>
                  <a:lnTo>
                    <a:pt x="6377" y="3721"/>
                  </a:lnTo>
                  <a:lnTo>
                    <a:pt x="6440" y="3283"/>
                  </a:lnTo>
                  <a:lnTo>
                    <a:pt x="6471" y="2814"/>
                  </a:lnTo>
                  <a:lnTo>
                    <a:pt x="6440" y="2408"/>
                  </a:lnTo>
                  <a:lnTo>
                    <a:pt x="6377" y="2001"/>
                  </a:lnTo>
                  <a:lnTo>
                    <a:pt x="6315" y="1626"/>
                  </a:lnTo>
                  <a:lnTo>
                    <a:pt x="6190" y="1283"/>
                  </a:lnTo>
                  <a:lnTo>
                    <a:pt x="6065" y="1001"/>
                  </a:lnTo>
                  <a:lnTo>
                    <a:pt x="5908" y="720"/>
                  </a:lnTo>
                  <a:lnTo>
                    <a:pt x="5721" y="501"/>
                  </a:lnTo>
                  <a:lnTo>
                    <a:pt x="5502" y="314"/>
                  </a:lnTo>
                  <a:lnTo>
                    <a:pt x="5283" y="189"/>
                  </a:lnTo>
                  <a:lnTo>
                    <a:pt x="5033" y="63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rgbClr val="13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7"/>
            <p:cNvSpPr/>
            <p:nvPr/>
          </p:nvSpPr>
          <p:spPr>
            <a:xfrm>
              <a:off x="6837600" y="2440396"/>
              <a:ext cx="367466" cy="531281"/>
            </a:xfrm>
            <a:custGeom>
              <a:avLst/>
              <a:gdLst/>
              <a:ahLst/>
              <a:cxnLst/>
              <a:rect l="l" t="t" r="r" b="b"/>
              <a:pathLst>
                <a:path w="4065" h="5877" extrusionOk="0">
                  <a:moveTo>
                    <a:pt x="2626" y="0"/>
                  </a:moveTo>
                  <a:lnTo>
                    <a:pt x="2439" y="63"/>
                  </a:lnTo>
                  <a:lnTo>
                    <a:pt x="2251" y="125"/>
                  </a:lnTo>
                  <a:lnTo>
                    <a:pt x="2032" y="250"/>
                  </a:lnTo>
                  <a:lnTo>
                    <a:pt x="1813" y="375"/>
                  </a:lnTo>
                  <a:lnTo>
                    <a:pt x="1626" y="532"/>
                  </a:lnTo>
                  <a:lnTo>
                    <a:pt x="1438" y="719"/>
                  </a:lnTo>
                  <a:lnTo>
                    <a:pt x="1251" y="907"/>
                  </a:lnTo>
                  <a:lnTo>
                    <a:pt x="907" y="1344"/>
                  </a:lnTo>
                  <a:lnTo>
                    <a:pt x="594" y="1876"/>
                  </a:lnTo>
                  <a:lnTo>
                    <a:pt x="344" y="2407"/>
                  </a:lnTo>
                  <a:lnTo>
                    <a:pt x="157" y="2970"/>
                  </a:lnTo>
                  <a:lnTo>
                    <a:pt x="32" y="3532"/>
                  </a:lnTo>
                  <a:lnTo>
                    <a:pt x="1" y="3845"/>
                  </a:lnTo>
                  <a:lnTo>
                    <a:pt x="1" y="4126"/>
                  </a:lnTo>
                  <a:lnTo>
                    <a:pt x="1" y="4376"/>
                  </a:lnTo>
                  <a:lnTo>
                    <a:pt x="32" y="4626"/>
                  </a:lnTo>
                  <a:lnTo>
                    <a:pt x="94" y="4877"/>
                  </a:lnTo>
                  <a:lnTo>
                    <a:pt x="157" y="5064"/>
                  </a:lnTo>
                  <a:lnTo>
                    <a:pt x="251" y="5252"/>
                  </a:lnTo>
                  <a:lnTo>
                    <a:pt x="344" y="5439"/>
                  </a:lnTo>
                  <a:lnTo>
                    <a:pt x="469" y="5564"/>
                  </a:lnTo>
                  <a:lnTo>
                    <a:pt x="594" y="5689"/>
                  </a:lnTo>
                  <a:lnTo>
                    <a:pt x="751" y="5783"/>
                  </a:lnTo>
                  <a:lnTo>
                    <a:pt x="907" y="5846"/>
                  </a:lnTo>
                  <a:lnTo>
                    <a:pt x="1063" y="5877"/>
                  </a:lnTo>
                  <a:lnTo>
                    <a:pt x="1438" y="5877"/>
                  </a:lnTo>
                  <a:lnTo>
                    <a:pt x="1626" y="5814"/>
                  </a:lnTo>
                  <a:lnTo>
                    <a:pt x="1813" y="5752"/>
                  </a:lnTo>
                  <a:lnTo>
                    <a:pt x="2032" y="5658"/>
                  </a:lnTo>
                  <a:lnTo>
                    <a:pt x="2251" y="5502"/>
                  </a:lnTo>
                  <a:lnTo>
                    <a:pt x="2439" y="5345"/>
                  </a:lnTo>
                  <a:lnTo>
                    <a:pt x="2626" y="5189"/>
                  </a:lnTo>
                  <a:lnTo>
                    <a:pt x="2814" y="4970"/>
                  </a:lnTo>
                  <a:lnTo>
                    <a:pt x="3158" y="4533"/>
                  </a:lnTo>
                  <a:lnTo>
                    <a:pt x="3470" y="4033"/>
                  </a:lnTo>
                  <a:lnTo>
                    <a:pt x="3720" y="3470"/>
                  </a:lnTo>
                  <a:lnTo>
                    <a:pt x="3908" y="2907"/>
                  </a:lnTo>
                  <a:lnTo>
                    <a:pt x="4033" y="2345"/>
                  </a:lnTo>
                  <a:lnTo>
                    <a:pt x="4064" y="2063"/>
                  </a:lnTo>
                  <a:lnTo>
                    <a:pt x="4064" y="1782"/>
                  </a:lnTo>
                  <a:lnTo>
                    <a:pt x="4064" y="1501"/>
                  </a:lnTo>
                  <a:lnTo>
                    <a:pt x="4033" y="1251"/>
                  </a:lnTo>
                  <a:lnTo>
                    <a:pt x="3970" y="1032"/>
                  </a:lnTo>
                  <a:lnTo>
                    <a:pt x="3908" y="813"/>
                  </a:lnTo>
                  <a:lnTo>
                    <a:pt x="3814" y="626"/>
                  </a:lnTo>
                  <a:lnTo>
                    <a:pt x="3720" y="469"/>
                  </a:lnTo>
                  <a:lnTo>
                    <a:pt x="3595" y="313"/>
                  </a:lnTo>
                  <a:lnTo>
                    <a:pt x="3470" y="219"/>
                  </a:lnTo>
                  <a:lnTo>
                    <a:pt x="3314" y="125"/>
                  </a:lnTo>
                  <a:lnTo>
                    <a:pt x="3158" y="63"/>
                  </a:lnTo>
                  <a:lnTo>
                    <a:pt x="30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7"/>
            <p:cNvSpPr/>
            <p:nvPr/>
          </p:nvSpPr>
          <p:spPr>
            <a:xfrm>
              <a:off x="6863001" y="2477096"/>
              <a:ext cx="316572" cy="460678"/>
            </a:xfrm>
            <a:custGeom>
              <a:avLst/>
              <a:gdLst/>
              <a:ahLst/>
              <a:cxnLst/>
              <a:rect l="l" t="t" r="r" b="b"/>
              <a:pathLst>
                <a:path w="3502" h="5096" extrusionOk="0">
                  <a:moveTo>
                    <a:pt x="2283" y="1"/>
                  </a:moveTo>
                  <a:lnTo>
                    <a:pt x="2095" y="32"/>
                  </a:lnTo>
                  <a:lnTo>
                    <a:pt x="1939" y="95"/>
                  </a:lnTo>
                  <a:lnTo>
                    <a:pt x="1751" y="188"/>
                  </a:lnTo>
                  <a:lnTo>
                    <a:pt x="1564" y="313"/>
                  </a:lnTo>
                  <a:lnTo>
                    <a:pt x="1407" y="438"/>
                  </a:lnTo>
                  <a:lnTo>
                    <a:pt x="1064" y="782"/>
                  </a:lnTo>
                  <a:lnTo>
                    <a:pt x="782" y="1157"/>
                  </a:lnTo>
                  <a:lnTo>
                    <a:pt x="501" y="1595"/>
                  </a:lnTo>
                  <a:lnTo>
                    <a:pt x="282" y="2064"/>
                  </a:lnTo>
                  <a:lnTo>
                    <a:pt x="126" y="2564"/>
                  </a:lnTo>
                  <a:lnTo>
                    <a:pt x="32" y="3064"/>
                  </a:lnTo>
                  <a:lnTo>
                    <a:pt x="1" y="3564"/>
                  </a:lnTo>
                  <a:lnTo>
                    <a:pt x="1" y="3783"/>
                  </a:lnTo>
                  <a:lnTo>
                    <a:pt x="32" y="4002"/>
                  </a:lnTo>
                  <a:lnTo>
                    <a:pt x="63" y="4189"/>
                  </a:lnTo>
                  <a:lnTo>
                    <a:pt x="126" y="4377"/>
                  </a:lnTo>
                  <a:lnTo>
                    <a:pt x="220" y="4533"/>
                  </a:lnTo>
                  <a:lnTo>
                    <a:pt x="282" y="4689"/>
                  </a:lnTo>
                  <a:lnTo>
                    <a:pt x="407" y="4814"/>
                  </a:lnTo>
                  <a:lnTo>
                    <a:pt x="501" y="4908"/>
                  </a:lnTo>
                  <a:lnTo>
                    <a:pt x="626" y="5002"/>
                  </a:lnTo>
                  <a:lnTo>
                    <a:pt x="782" y="5033"/>
                  </a:lnTo>
                  <a:lnTo>
                    <a:pt x="907" y="5064"/>
                  </a:lnTo>
                  <a:lnTo>
                    <a:pt x="1064" y="5096"/>
                  </a:lnTo>
                  <a:lnTo>
                    <a:pt x="1220" y="5064"/>
                  </a:lnTo>
                  <a:lnTo>
                    <a:pt x="1407" y="5033"/>
                  </a:lnTo>
                  <a:lnTo>
                    <a:pt x="1564" y="4971"/>
                  </a:lnTo>
                  <a:lnTo>
                    <a:pt x="1751" y="4877"/>
                  </a:lnTo>
                  <a:lnTo>
                    <a:pt x="1939" y="4752"/>
                  </a:lnTo>
                  <a:lnTo>
                    <a:pt x="2095" y="4627"/>
                  </a:lnTo>
                  <a:lnTo>
                    <a:pt x="2439" y="4314"/>
                  </a:lnTo>
                  <a:lnTo>
                    <a:pt x="2720" y="3908"/>
                  </a:lnTo>
                  <a:lnTo>
                    <a:pt x="3002" y="3470"/>
                  </a:lnTo>
                  <a:lnTo>
                    <a:pt x="3220" y="3001"/>
                  </a:lnTo>
                  <a:lnTo>
                    <a:pt x="3377" y="2501"/>
                  </a:lnTo>
                  <a:lnTo>
                    <a:pt x="3470" y="2032"/>
                  </a:lnTo>
                  <a:lnTo>
                    <a:pt x="3502" y="1532"/>
                  </a:lnTo>
                  <a:lnTo>
                    <a:pt x="3502" y="1282"/>
                  </a:lnTo>
                  <a:lnTo>
                    <a:pt x="3470" y="1063"/>
                  </a:lnTo>
                  <a:lnTo>
                    <a:pt x="3439" y="876"/>
                  </a:lnTo>
                  <a:lnTo>
                    <a:pt x="3377" y="688"/>
                  </a:lnTo>
                  <a:lnTo>
                    <a:pt x="3283" y="532"/>
                  </a:lnTo>
                  <a:lnTo>
                    <a:pt x="3220" y="376"/>
                  </a:lnTo>
                  <a:lnTo>
                    <a:pt x="3095" y="282"/>
                  </a:lnTo>
                  <a:lnTo>
                    <a:pt x="3002" y="157"/>
                  </a:lnTo>
                  <a:lnTo>
                    <a:pt x="2877" y="95"/>
                  </a:lnTo>
                  <a:lnTo>
                    <a:pt x="2720" y="32"/>
                  </a:lnTo>
                  <a:lnTo>
                    <a:pt x="2595" y="1"/>
                  </a:lnTo>
                  <a:close/>
                </a:path>
              </a:pathLst>
            </a:custGeom>
            <a:solidFill>
              <a:srgbClr val="13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7"/>
            <p:cNvSpPr/>
            <p:nvPr/>
          </p:nvSpPr>
          <p:spPr>
            <a:xfrm>
              <a:off x="6848900" y="2460192"/>
              <a:ext cx="344776" cy="491686"/>
            </a:xfrm>
            <a:custGeom>
              <a:avLst/>
              <a:gdLst/>
              <a:ahLst/>
              <a:cxnLst/>
              <a:rect l="l" t="t" r="r" b="b"/>
              <a:pathLst>
                <a:path w="3814" h="5439" extrusionOk="0">
                  <a:moveTo>
                    <a:pt x="3064" y="0"/>
                  </a:moveTo>
                  <a:lnTo>
                    <a:pt x="2439" y="1250"/>
                  </a:lnTo>
                  <a:lnTo>
                    <a:pt x="2345" y="1344"/>
                  </a:lnTo>
                  <a:lnTo>
                    <a:pt x="2251" y="1407"/>
                  </a:lnTo>
                  <a:lnTo>
                    <a:pt x="2220" y="1376"/>
                  </a:lnTo>
                  <a:lnTo>
                    <a:pt x="2189" y="1376"/>
                  </a:lnTo>
                  <a:lnTo>
                    <a:pt x="2157" y="1250"/>
                  </a:lnTo>
                  <a:lnTo>
                    <a:pt x="2157" y="31"/>
                  </a:lnTo>
                  <a:lnTo>
                    <a:pt x="1657" y="313"/>
                  </a:lnTo>
                  <a:lnTo>
                    <a:pt x="1657" y="1563"/>
                  </a:lnTo>
                  <a:lnTo>
                    <a:pt x="1626" y="1688"/>
                  </a:lnTo>
                  <a:lnTo>
                    <a:pt x="1563" y="1813"/>
                  </a:lnTo>
                  <a:lnTo>
                    <a:pt x="1470" y="1876"/>
                  </a:lnTo>
                  <a:lnTo>
                    <a:pt x="1438" y="1876"/>
                  </a:lnTo>
                  <a:lnTo>
                    <a:pt x="1376" y="1844"/>
                  </a:lnTo>
                  <a:lnTo>
                    <a:pt x="751" y="1376"/>
                  </a:lnTo>
                  <a:lnTo>
                    <a:pt x="376" y="2032"/>
                  </a:lnTo>
                  <a:lnTo>
                    <a:pt x="1032" y="2532"/>
                  </a:lnTo>
                  <a:lnTo>
                    <a:pt x="1063" y="2563"/>
                  </a:lnTo>
                  <a:lnTo>
                    <a:pt x="1063" y="2626"/>
                  </a:lnTo>
                  <a:lnTo>
                    <a:pt x="1063" y="2751"/>
                  </a:lnTo>
                  <a:lnTo>
                    <a:pt x="1001" y="2876"/>
                  </a:lnTo>
                  <a:lnTo>
                    <a:pt x="907" y="2970"/>
                  </a:lnTo>
                  <a:lnTo>
                    <a:pt x="1" y="3501"/>
                  </a:lnTo>
                  <a:lnTo>
                    <a:pt x="1" y="4157"/>
                  </a:lnTo>
                  <a:lnTo>
                    <a:pt x="907" y="3626"/>
                  </a:lnTo>
                  <a:lnTo>
                    <a:pt x="1001" y="3626"/>
                  </a:lnTo>
                  <a:lnTo>
                    <a:pt x="1063" y="3689"/>
                  </a:lnTo>
                  <a:lnTo>
                    <a:pt x="1063" y="3782"/>
                  </a:lnTo>
                  <a:lnTo>
                    <a:pt x="1032" y="3939"/>
                  </a:lnTo>
                  <a:lnTo>
                    <a:pt x="376" y="5158"/>
                  </a:lnTo>
                  <a:lnTo>
                    <a:pt x="751" y="5439"/>
                  </a:lnTo>
                  <a:lnTo>
                    <a:pt x="1376" y="4189"/>
                  </a:lnTo>
                  <a:lnTo>
                    <a:pt x="1470" y="4095"/>
                  </a:lnTo>
                  <a:lnTo>
                    <a:pt x="1563" y="4064"/>
                  </a:lnTo>
                  <a:lnTo>
                    <a:pt x="1595" y="4064"/>
                  </a:lnTo>
                  <a:lnTo>
                    <a:pt x="1626" y="4095"/>
                  </a:lnTo>
                  <a:lnTo>
                    <a:pt x="1657" y="4189"/>
                  </a:lnTo>
                  <a:lnTo>
                    <a:pt x="1657" y="5408"/>
                  </a:lnTo>
                  <a:lnTo>
                    <a:pt x="2157" y="5126"/>
                  </a:lnTo>
                  <a:lnTo>
                    <a:pt x="2157" y="3907"/>
                  </a:lnTo>
                  <a:lnTo>
                    <a:pt x="2189" y="3751"/>
                  </a:lnTo>
                  <a:lnTo>
                    <a:pt x="2251" y="3657"/>
                  </a:lnTo>
                  <a:lnTo>
                    <a:pt x="2345" y="3595"/>
                  </a:lnTo>
                  <a:lnTo>
                    <a:pt x="2439" y="3595"/>
                  </a:lnTo>
                  <a:lnTo>
                    <a:pt x="3064" y="4095"/>
                  </a:lnTo>
                  <a:lnTo>
                    <a:pt x="3439" y="3407"/>
                  </a:lnTo>
                  <a:lnTo>
                    <a:pt x="2782" y="2907"/>
                  </a:lnTo>
                  <a:lnTo>
                    <a:pt x="2751" y="2876"/>
                  </a:lnTo>
                  <a:lnTo>
                    <a:pt x="2751" y="2813"/>
                  </a:lnTo>
                  <a:lnTo>
                    <a:pt x="2751" y="2720"/>
                  </a:lnTo>
                  <a:lnTo>
                    <a:pt x="2814" y="2595"/>
                  </a:lnTo>
                  <a:lnTo>
                    <a:pt x="2908" y="2501"/>
                  </a:lnTo>
                  <a:lnTo>
                    <a:pt x="3814" y="1969"/>
                  </a:lnTo>
                  <a:lnTo>
                    <a:pt x="3814" y="1282"/>
                  </a:lnTo>
                  <a:lnTo>
                    <a:pt x="2908" y="1813"/>
                  </a:lnTo>
                  <a:lnTo>
                    <a:pt x="2845" y="1844"/>
                  </a:lnTo>
                  <a:lnTo>
                    <a:pt x="2814" y="1844"/>
                  </a:lnTo>
                  <a:lnTo>
                    <a:pt x="2751" y="1782"/>
                  </a:lnTo>
                  <a:lnTo>
                    <a:pt x="2751" y="1657"/>
                  </a:lnTo>
                  <a:lnTo>
                    <a:pt x="2782" y="1532"/>
                  </a:lnTo>
                  <a:lnTo>
                    <a:pt x="3439" y="282"/>
                  </a:lnTo>
                  <a:lnTo>
                    <a:pt x="30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7"/>
            <p:cNvSpPr/>
            <p:nvPr/>
          </p:nvSpPr>
          <p:spPr>
            <a:xfrm>
              <a:off x="6978887" y="2646677"/>
              <a:ext cx="84883" cy="121588"/>
            </a:xfrm>
            <a:custGeom>
              <a:avLst/>
              <a:gdLst/>
              <a:ahLst/>
              <a:cxnLst/>
              <a:rect l="l" t="t" r="r" b="b"/>
              <a:pathLst>
                <a:path w="939" h="1345" extrusionOk="0">
                  <a:moveTo>
                    <a:pt x="563" y="0"/>
                  </a:moveTo>
                  <a:lnTo>
                    <a:pt x="469" y="31"/>
                  </a:lnTo>
                  <a:lnTo>
                    <a:pt x="376" y="125"/>
                  </a:lnTo>
                  <a:lnTo>
                    <a:pt x="282" y="188"/>
                  </a:lnTo>
                  <a:lnTo>
                    <a:pt x="157" y="407"/>
                  </a:lnTo>
                  <a:lnTo>
                    <a:pt x="32" y="657"/>
                  </a:lnTo>
                  <a:lnTo>
                    <a:pt x="0" y="938"/>
                  </a:lnTo>
                  <a:lnTo>
                    <a:pt x="32" y="1063"/>
                  </a:lnTo>
                  <a:lnTo>
                    <a:pt x="32" y="1157"/>
                  </a:lnTo>
                  <a:lnTo>
                    <a:pt x="94" y="1219"/>
                  </a:lnTo>
                  <a:lnTo>
                    <a:pt x="157" y="1282"/>
                  </a:lnTo>
                  <a:lnTo>
                    <a:pt x="219" y="1313"/>
                  </a:lnTo>
                  <a:lnTo>
                    <a:pt x="282" y="1344"/>
                  </a:lnTo>
                  <a:lnTo>
                    <a:pt x="376" y="1313"/>
                  </a:lnTo>
                  <a:lnTo>
                    <a:pt x="469" y="1282"/>
                  </a:lnTo>
                  <a:lnTo>
                    <a:pt x="563" y="1219"/>
                  </a:lnTo>
                  <a:lnTo>
                    <a:pt x="657" y="1125"/>
                  </a:lnTo>
                  <a:lnTo>
                    <a:pt x="782" y="907"/>
                  </a:lnTo>
                  <a:lnTo>
                    <a:pt x="907" y="657"/>
                  </a:lnTo>
                  <a:lnTo>
                    <a:pt x="938" y="407"/>
                  </a:lnTo>
                  <a:lnTo>
                    <a:pt x="938" y="281"/>
                  </a:lnTo>
                  <a:lnTo>
                    <a:pt x="907" y="188"/>
                  </a:lnTo>
                  <a:lnTo>
                    <a:pt x="844" y="94"/>
                  </a:lnTo>
                  <a:lnTo>
                    <a:pt x="782" y="31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13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7"/>
            <p:cNvSpPr/>
            <p:nvPr/>
          </p:nvSpPr>
          <p:spPr>
            <a:xfrm>
              <a:off x="3630672" y="1290393"/>
              <a:ext cx="1641709" cy="1492052"/>
            </a:xfrm>
            <a:custGeom>
              <a:avLst/>
              <a:gdLst/>
              <a:ahLst/>
              <a:cxnLst/>
              <a:rect l="l" t="t" r="r" b="b"/>
              <a:pathLst>
                <a:path w="18161" h="16505" extrusionOk="0">
                  <a:moveTo>
                    <a:pt x="7909" y="1"/>
                  </a:moveTo>
                  <a:lnTo>
                    <a:pt x="7627" y="63"/>
                  </a:lnTo>
                  <a:lnTo>
                    <a:pt x="7377" y="157"/>
                  </a:lnTo>
                  <a:lnTo>
                    <a:pt x="7127" y="313"/>
                  </a:lnTo>
                  <a:lnTo>
                    <a:pt x="6908" y="501"/>
                  </a:lnTo>
                  <a:lnTo>
                    <a:pt x="0" y="8315"/>
                  </a:lnTo>
                  <a:lnTo>
                    <a:pt x="0" y="8471"/>
                  </a:lnTo>
                  <a:lnTo>
                    <a:pt x="125" y="8878"/>
                  </a:lnTo>
                  <a:lnTo>
                    <a:pt x="188" y="9190"/>
                  </a:lnTo>
                  <a:lnTo>
                    <a:pt x="313" y="9534"/>
                  </a:lnTo>
                  <a:lnTo>
                    <a:pt x="501" y="9909"/>
                  </a:lnTo>
                  <a:lnTo>
                    <a:pt x="688" y="10347"/>
                  </a:lnTo>
                  <a:lnTo>
                    <a:pt x="938" y="10784"/>
                  </a:lnTo>
                  <a:lnTo>
                    <a:pt x="1251" y="11253"/>
                  </a:lnTo>
                  <a:lnTo>
                    <a:pt x="1626" y="11722"/>
                  </a:lnTo>
                  <a:lnTo>
                    <a:pt x="2032" y="12222"/>
                  </a:lnTo>
                  <a:lnTo>
                    <a:pt x="2532" y="12722"/>
                  </a:lnTo>
                  <a:lnTo>
                    <a:pt x="3095" y="13191"/>
                  </a:lnTo>
                  <a:lnTo>
                    <a:pt x="3751" y="13660"/>
                  </a:lnTo>
                  <a:lnTo>
                    <a:pt x="4470" y="14098"/>
                  </a:lnTo>
                  <a:lnTo>
                    <a:pt x="5314" y="14567"/>
                  </a:lnTo>
                  <a:lnTo>
                    <a:pt x="6127" y="14942"/>
                  </a:lnTo>
                  <a:lnTo>
                    <a:pt x="6940" y="15285"/>
                  </a:lnTo>
                  <a:lnTo>
                    <a:pt x="7721" y="15567"/>
                  </a:lnTo>
                  <a:lnTo>
                    <a:pt x="8502" y="15786"/>
                  </a:lnTo>
                  <a:lnTo>
                    <a:pt x="9221" y="15973"/>
                  </a:lnTo>
                  <a:lnTo>
                    <a:pt x="9909" y="16129"/>
                  </a:lnTo>
                  <a:lnTo>
                    <a:pt x="10565" y="16254"/>
                  </a:lnTo>
                  <a:lnTo>
                    <a:pt x="11128" y="16348"/>
                  </a:lnTo>
                  <a:lnTo>
                    <a:pt x="11659" y="16411"/>
                  </a:lnTo>
                  <a:lnTo>
                    <a:pt x="12535" y="16473"/>
                  </a:lnTo>
                  <a:lnTo>
                    <a:pt x="13066" y="16505"/>
                  </a:lnTo>
                  <a:lnTo>
                    <a:pt x="13285" y="16505"/>
                  </a:lnTo>
                  <a:lnTo>
                    <a:pt x="17973" y="8003"/>
                  </a:lnTo>
                  <a:lnTo>
                    <a:pt x="18098" y="7690"/>
                  </a:lnTo>
                  <a:lnTo>
                    <a:pt x="18161" y="7377"/>
                  </a:lnTo>
                  <a:lnTo>
                    <a:pt x="18161" y="7034"/>
                  </a:lnTo>
                  <a:lnTo>
                    <a:pt x="18098" y="6721"/>
                  </a:lnTo>
                  <a:lnTo>
                    <a:pt x="18005" y="6440"/>
                  </a:lnTo>
                  <a:lnTo>
                    <a:pt x="17817" y="6158"/>
                  </a:lnTo>
                  <a:lnTo>
                    <a:pt x="17598" y="5908"/>
                  </a:lnTo>
                  <a:lnTo>
                    <a:pt x="17317" y="5721"/>
                  </a:lnTo>
                  <a:lnTo>
                    <a:pt x="15535" y="4689"/>
                  </a:lnTo>
                  <a:lnTo>
                    <a:pt x="14504" y="4064"/>
                  </a:lnTo>
                  <a:lnTo>
                    <a:pt x="13410" y="3376"/>
                  </a:lnTo>
                  <a:lnTo>
                    <a:pt x="12285" y="2657"/>
                  </a:lnTo>
                  <a:lnTo>
                    <a:pt x="11159" y="1907"/>
                  </a:lnTo>
                  <a:lnTo>
                    <a:pt x="10034" y="1126"/>
                  </a:lnTo>
                  <a:lnTo>
                    <a:pt x="9003" y="313"/>
                  </a:lnTo>
                  <a:lnTo>
                    <a:pt x="8753" y="157"/>
                  </a:lnTo>
                  <a:lnTo>
                    <a:pt x="8471" y="63"/>
                  </a:lnTo>
                  <a:lnTo>
                    <a:pt x="8190" y="1"/>
                  </a:lnTo>
                  <a:close/>
                </a:path>
              </a:pathLst>
            </a:custGeom>
            <a:solidFill>
              <a:srgbClr val="0C26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7"/>
            <p:cNvSpPr/>
            <p:nvPr/>
          </p:nvSpPr>
          <p:spPr>
            <a:xfrm>
              <a:off x="4693080" y="747933"/>
              <a:ext cx="1339420" cy="796876"/>
            </a:xfrm>
            <a:custGeom>
              <a:avLst/>
              <a:gdLst/>
              <a:ahLst/>
              <a:cxnLst/>
              <a:rect l="l" t="t" r="r" b="b"/>
              <a:pathLst>
                <a:path w="14817" h="8815" extrusionOk="0">
                  <a:moveTo>
                    <a:pt x="6033" y="0"/>
                  </a:moveTo>
                  <a:lnTo>
                    <a:pt x="5752" y="31"/>
                  </a:lnTo>
                  <a:lnTo>
                    <a:pt x="5502" y="63"/>
                  </a:lnTo>
                  <a:lnTo>
                    <a:pt x="5220" y="125"/>
                  </a:lnTo>
                  <a:lnTo>
                    <a:pt x="4970" y="250"/>
                  </a:lnTo>
                  <a:lnTo>
                    <a:pt x="500" y="2532"/>
                  </a:lnTo>
                  <a:lnTo>
                    <a:pt x="375" y="2626"/>
                  </a:lnTo>
                  <a:lnTo>
                    <a:pt x="282" y="2688"/>
                  </a:lnTo>
                  <a:lnTo>
                    <a:pt x="125" y="2876"/>
                  </a:lnTo>
                  <a:lnTo>
                    <a:pt x="31" y="3126"/>
                  </a:lnTo>
                  <a:lnTo>
                    <a:pt x="0" y="3345"/>
                  </a:lnTo>
                  <a:lnTo>
                    <a:pt x="0" y="3595"/>
                  </a:lnTo>
                  <a:lnTo>
                    <a:pt x="94" y="3814"/>
                  </a:lnTo>
                  <a:lnTo>
                    <a:pt x="250" y="4032"/>
                  </a:lnTo>
                  <a:lnTo>
                    <a:pt x="344" y="4126"/>
                  </a:lnTo>
                  <a:lnTo>
                    <a:pt x="469" y="4189"/>
                  </a:lnTo>
                  <a:lnTo>
                    <a:pt x="7940" y="8502"/>
                  </a:lnTo>
                  <a:lnTo>
                    <a:pt x="8221" y="8627"/>
                  </a:lnTo>
                  <a:lnTo>
                    <a:pt x="8502" y="8721"/>
                  </a:lnTo>
                  <a:lnTo>
                    <a:pt x="8784" y="8784"/>
                  </a:lnTo>
                  <a:lnTo>
                    <a:pt x="9065" y="8815"/>
                  </a:lnTo>
                  <a:lnTo>
                    <a:pt x="9346" y="8784"/>
                  </a:lnTo>
                  <a:lnTo>
                    <a:pt x="9627" y="8721"/>
                  </a:lnTo>
                  <a:lnTo>
                    <a:pt x="9909" y="8627"/>
                  </a:lnTo>
                  <a:lnTo>
                    <a:pt x="10159" y="8502"/>
                  </a:lnTo>
                  <a:lnTo>
                    <a:pt x="14347" y="6095"/>
                  </a:lnTo>
                  <a:lnTo>
                    <a:pt x="14566" y="5939"/>
                  </a:lnTo>
                  <a:lnTo>
                    <a:pt x="14691" y="5752"/>
                  </a:lnTo>
                  <a:lnTo>
                    <a:pt x="14785" y="5501"/>
                  </a:lnTo>
                  <a:lnTo>
                    <a:pt x="14816" y="5283"/>
                  </a:lnTo>
                  <a:lnTo>
                    <a:pt x="14785" y="5033"/>
                  </a:lnTo>
                  <a:lnTo>
                    <a:pt x="14691" y="4814"/>
                  </a:lnTo>
                  <a:lnTo>
                    <a:pt x="14566" y="4626"/>
                  </a:lnTo>
                  <a:lnTo>
                    <a:pt x="14347" y="4470"/>
                  </a:lnTo>
                  <a:lnTo>
                    <a:pt x="7064" y="313"/>
                  </a:lnTo>
                  <a:lnTo>
                    <a:pt x="6814" y="188"/>
                  </a:lnTo>
                  <a:lnTo>
                    <a:pt x="6564" y="94"/>
                  </a:lnTo>
                  <a:lnTo>
                    <a:pt x="6314" y="31"/>
                  </a:lnTo>
                  <a:lnTo>
                    <a:pt x="6033" y="0"/>
                  </a:lnTo>
                  <a:close/>
                </a:path>
              </a:pathLst>
            </a:custGeom>
            <a:solidFill>
              <a:srgbClr val="0C26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7"/>
            <p:cNvSpPr/>
            <p:nvPr/>
          </p:nvSpPr>
          <p:spPr>
            <a:xfrm>
              <a:off x="3240710" y="1883744"/>
              <a:ext cx="3266514" cy="1980935"/>
            </a:xfrm>
            <a:custGeom>
              <a:avLst/>
              <a:gdLst/>
              <a:ahLst/>
              <a:cxnLst/>
              <a:rect l="l" t="t" r="r" b="b"/>
              <a:pathLst>
                <a:path w="36135" h="21913" extrusionOk="0">
                  <a:moveTo>
                    <a:pt x="36134" y="1"/>
                  </a:moveTo>
                  <a:lnTo>
                    <a:pt x="26632" y="5908"/>
                  </a:lnTo>
                  <a:lnTo>
                    <a:pt x="22162" y="8690"/>
                  </a:lnTo>
                  <a:lnTo>
                    <a:pt x="20287" y="9847"/>
                  </a:lnTo>
                  <a:lnTo>
                    <a:pt x="19506" y="10816"/>
                  </a:lnTo>
                  <a:lnTo>
                    <a:pt x="19412" y="10878"/>
                  </a:lnTo>
                  <a:lnTo>
                    <a:pt x="19130" y="11066"/>
                  </a:lnTo>
                  <a:lnTo>
                    <a:pt x="18630" y="11347"/>
                  </a:lnTo>
                  <a:lnTo>
                    <a:pt x="18349" y="11472"/>
                  </a:lnTo>
                  <a:lnTo>
                    <a:pt x="17974" y="11628"/>
                  </a:lnTo>
                  <a:lnTo>
                    <a:pt x="17599" y="11753"/>
                  </a:lnTo>
                  <a:lnTo>
                    <a:pt x="17161" y="11878"/>
                  </a:lnTo>
                  <a:lnTo>
                    <a:pt x="16692" y="11972"/>
                  </a:lnTo>
                  <a:lnTo>
                    <a:pt x="16161" y="12066"/>
                  </a:lnTo>
                  <a:lnTo>
                    <a:pt x="15598" y="12097"/>
                  </a:lnTo>
                  <a:lnTo>
                    <a:pt x="15004" y="12129"/>
                  </a:lnTo>
                  <a:lnTo>
                    <a:pt x="14379" y="12097"/>
                  </a:lnTo>
                  <a:lnTo>
                    <a:pt x="13692" y="12004"/>
                  </a:lnTo>
                  <a:lnTo>
                    <a:pt x="13067" y="11910"/>
                  </a:lnTo>
                  <a:lnTo>
                    <a:pt x="12379" y="11785"/>
                  </a:lnTo>
                  <a:lnTo>
                    <a:pt x="11660" y="11628"/>
                  </a:lnTo>
                  <a:lnTo>
                    <a:pt x="10910" y="11410"/>
                  </a:lnTo>
                  <a:lnTo>
                    <a:pt x="10128" y="11191"/>
                  </a:lnTo>
                  <a:lnTo>
                    <a:pt x="9316" y="10878"/>
                  </a:lnTo>
                  <a:lnTo>
                    <a:pt x="8534" y="10503"/>
                  </a:lnTo>
                  <a:lnTo>
                    <a:pt x="7721" y="10097"/>
                  </a:lnTo>
                  <a:lnTo>
                    <a:pt x="6940" y="9565"/>
                  </a:lnTo>
                  <a:lnTo>
                    <a:pt x="6565" y="9284"/>
                  </a:lnTo>
                  <a:lnTo>
                    <a:pt x="6190" y="9003"/>
                  </a:lnTo>
                  <a:lnTo>
                    <a:pt x="5784" y="8659"/>
                  </a:lnTo>
                  <a:lnTo>
                    <a:pt x="5440" y="8315"/>
                  </a:lnTo>
                  <a:lnTo>
                    <a:pt x="5065" y="7940"/>
                  </a:lnTo>
                  <a:lnTo>
                    <a:pt x="4721" y="7565"/>
                  </a:lnTo>
                  <a:lnTo>
                    <a:pt x="4377" y="7127"/>
                  </a:lnTo>
                  <a:lnTo>
                    <a:pt x="4033" y="6690"/>
                  </a:lnTo>
                  <a:lnTo>
                    <a:pt x="3721" y="6221"/>
                  </a:lnTo>
                  <a:lnTo>
                    <a:pt x="3408" y="5690"/>
                  </a:lnTo>
                  <a:lnTo>
                    <a:pt x="3095" y="5158"/>
                  </a:lnTo>
                  <a:lnTo>
                    <a:pt x="2814" y="4596"/>
                  </a:lnTo>
                  <a:lnTo>
                    <a:pt x="2564" y="4002"/>
                  </a:lnTo>
                  <a:lnTo>
                    <a:pt x="2314" y="3376"/>
                  </a:lnTo>
                  <a:lnTo>
                    <a:pt x="2033" y="3720"/>
                  </a:lnTo>
                  <a:lnTo>
                    <a:pt x="188" y="8096"/>
                  </a:lnTo>
                  <a:lnTo>
                    <a:pt x="157" y="8284"/>
                  </a:lnTo>
                  <a:lnTo>
                    <a:pt x="95" y="8847"/>
                  </a:lnTo>
                  <a:lnTo>
                    <a:pt x="32" y="9722"/>
                  </a:lnTo>
                  <a:lnTo>
                    <a:pt x="1" y="10847"/>
                  </a:lnTo>
                  <a:lnTo>
                    <a:pt x="1" y="11503"/>
                  </a:lnTo>
                  <a:lnTo>
                    <a:pt x="63" y="12191"/>
                  </a:lnTo>
                  <a:lnTo>
                    <a:pt x="126" y="12941"/>
                  </a:lnTo>
                  <a:lnTo>
                    <a:pt x="220" y="13723"/>
                  </a:lnTo>
                  <a:lnTo>
                    <a:pt x="376" y="14535"/>
                  </a:lnTo>
                  <a:lnTo>
                    <a:pt x="564" y="15348"/>
                  </a:lnTo>
                  <a:lnTo>
                    <a:pt x="814" y="16192"/>
                  </a:lnTo>
                  <a:lnTo>
                    <a:pt x="1095" y="17067"/>
                  </a:lnTo>
                  <a:lnTo>
                    <a:pt x="9472" y="21912"/>
                  </a:lnTo>
                  <a:lnTo>
                    <a:pt x="9566" y="21725"/>
                  </a:lnTo>
                  <a:lnTo>
                    <a:pt x="9878" y="21256"/>
                  </a:lnTo>
                  <a:lnTo>
                    <a:pt x="10410" y="20599"/>
                  </a:lnTo>
                  <a:lnTo>
                    <a:pt x="10753" y="20193"/>
                  </a:lnTo>
                  <a:lnTo>
                    <a:pt x="11129" y="19787"/>
                  </a:lnTo>
                  <a:lnTo>
                    <a:pt x="11597" y="19349"/>
                  </a:lnTo>
                  <a:lnTo>
                    <a:pt x="12066" y="18943"/>
                  </a:lnTo>
                  <a:lnTo>
                    <a:pt x="12598" y="18505"/>
                  </a:lnTo>
                  <a:lnTo>
                    <a:pt x="13192" y="18130"/>
                  </a:lnTo>
                  <a:lnTo>
                    <a:pt x="13848" y="17755"/>
                  </a:lnTo>
                  <a:lnTo>
                    <a:pt x="14536" y="17442"/>
                  </a:lnTo>
                  <a:lnTo>
                    <a:pt x="15255" y="17161"/>
                  </a:lnTo>
                  <a:lnTo>
                    <a:pt x="15630" y="17036"/>
                  </a:lnTo>
                  <a:lnTo>
                    <a:pt x="16036" y="16942"/>
                  </a:lnTo>
                  <a:lnTo>
                    <a:pt x="16411" y="16848"/>
                  </a:lnTo>
                  <a:lnTo>
                    <a:pt x="16786" y="16786"/>
                  </a:lnTo>
                  <a:lnTo>
                    <a:pt x="17505" y="16755"/>
                  </a:lnTo>
                  <a:lnTo>
                    <a:pt x="18130" y="16755"/>
                  </a:lnTo>
                  <a:lnTo>
                    <a:pt x="18724" y="16848"/>
                  </a:lnTo>
                  <a:lnTo>
                    <a:pt x="19224" y="16973"/>
                  </a:lnTo>
                  <a:lnTo>
                    <a:pt x="19693" y="17130"/>
                  </a:lnTo>
                  <a:lnTo>
                    <a:pt x="20099" y="17349"/>
                  </a:lnTo>
                  <a:lnTo>
                    <a:pt x="20475" y="17567"/>
                  </a:lnTo>
                  <a:lnTo>
                    <a:pt x="20756" y="17786"/>
                  </a:lnTo>
                  <a:lnTo>
                    <a:pt x="21037" y="18036"/>
                  </a:lnTo>
                  <a:lnTo>
                    <a:pt x="21225" y="18255"/>
                  </a:lnTo>
                  <a:lnTo>
                    <a:pt x="21412" y="18474"/>
                  </a:lnTo>
                  <a:lnTo>
                    <a:pt x="21631" y="18786"/>
                  </a:lnTo>
                  <a:lnTo>
                    <a:pt x="21694" y="18911"/>
                  </a:lnTo>
                  <a:lnTo>
                    <a:pt x="34790" y="11347"/>
                  </a:lnTo>
                  <a:lnTo>
                    <a:pt x="361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7"/>
            <p:cNvSpPr/>
            <p:nvPr/>
          </p:nvSpPr>
          <p:spPr>
            <a:xfrm>
              <a:off x="4647882" y="3494309"/>
              <a:ext cx="584962" cy="847771"/>
            </a:xfrm>
            <a:custGeom>
              <a:avLst/>
              <a:gdLst/>
              <a:ahLst/>
              <a:cxnLst/>
              <a:rect l="l" t="t" r="r" b="b"/>
              <a:pathLst>
                <a:path w="6471" h="9378" extrusionOk="0">
                  <a:moveTo>
                    <a:pt x="4189" y="0"/>
                  </a:moveTo>
                  <a:lnTo>
                    <a:pt x="3876" y="94"/>
                  </a:lnTo>
                  <a:lnTo>
                    <a:pt x="3563" y="219"/>
                  </a:lnTo>
                  <a:lnTo>
                    <a:pt x="3220" y="376"/>
                  </a:lnTo>
                  <a:lnTo>
                    <a:pt x="2907" y="594"/>
                  </a:lnTo>
                  <a:lnTo>
                    <a:pt x="2563" y="844"/>
                  </a:lnTo>
                  <a:lnTo>
                    <a:pt x="2251" y="1126"/>
                  </a:lnTo>
                  <a:lnTo>
                    <a:pt x="1969" y="1438"/>
                  </a:lnTo>
                  <a:lnTo>
                    <a:pt x="1688" y="1782"/>
                  </a:lnTo>
                  <a:lnTo>
                    <a:pt x="1407" y="2157"/>
                  </a:lnTo>
                  <a:lnTo>
                    <a:pt x="1157" y="2564"/>
                  </a:lnTo>
                  <a:lnTo>
                    <a:pt x="938" y="2970"/>
                  </a:lnTo>
                  <a:lnTo>
                    <a:pt x="719" y="3376"/>
                  </a:lnTo>
                  <a:lnTo>
                    <a:pt x="531" y="3814"/>
                  </a:lnTo>
                  <a:lnTo>
                    <a:pt x="375" y="4283"/>
                  </a:lnTo>
                  <a:lnTo>
                    <a:pt x="250" y="4720"/>
                  </a:lnTo>
                  <a:lnTo>
                    <a:pt x="125" y="5189"/>
                  </a:lnTo>
                  <a:lnTo>
                    <a:pt x="63" y="5658"/>
                  </a:lnTo>
                  <a:lnTo>
                    <a:pt x="0" y="6096"/>
                  </a:lnTo>
                  <a:lnTo>
                    <a:pt x="0" y="6564"/>
                  </a:lnTo>
                  <a:lnTo>
                    <a:pt x="0" y="7002"/>
                  </a:lnTo>
                  <a:lnTo>
                    <a:pt x="63" y="7377"/>
                  </a:lnTo>
                  <a:lnTo>
                    <a:pt x="125" y="7752"/>
                  </a:lnTo>
                  <a:lnTo>
                    <a:pt x="250" y="8096"/>
                  </a:lnTo>
                  <a:lnTo>
                    <a:pt x="375" y="8377"/>
                  </a:lnTo>
                  <a:lnTo>
                    <a:pt x="531" y="8659"/>
                  </a:lnTo>
                  <a:lnTo>
                    <a:pt x="719" y="8878"/>
                  </a:lnTo>
                  <a:lnTo>
                    <a:pt x="938" y="9065"/>
                  </a:lnTo>
                  <a:lnTo>
                    <a:pt x="1157" y="9221"/>
                  </a:lnTo>
                  <a:lnTo>
                    <a:pt x="1407" y="9315"/>
                  </a:lnTo>
                  <a:lnTo>
                    <a:pt x="1688" y="9378"/>
                  </a:lnTo>
                  <a:lnTo>
                    <a:pt x="2251" y="9378"/>
                  </a:lnTo>
                  <a:lnTo>
                    <a:pt x="2563" y="9284"/>
                  </a:lnTo>
                  <a:lnTo>
                    <a:pt x="2907" y="9159"/>
                  </a:lnTo>
                  <a:lnTo>
                    <a:pt x="3220" y="9003"/>
                  </a:lnTo>
                  <a:lnTo>
                    <a:pt x="3563" y="8784"/>
                  </a:lnTo>
                  <a:lnTo>
                    <a:pt x="3876" y="8534"/>
                  </a:lnTo>
                  <a:lnTo>
                    <a:pt x="4189" y="8252"/>
                  </a:lnTo>
                  <a:lnTo>
                    <a:pt x="4470" y="7940"/>
                  </a:lnTo>
                  <a:lnTo>
                    <a:pt x="4751" y="7596"/>
                  </a:lnTo>
                  <a:lnTo>
                    <a:pt x="5033" y="7221"/>
                  </a:lnTo>
                  <a:lnTo>
                    <a:pt x="5283" y="6815"/>
                  </a:lnTo>
                  <a:lnTo>
                    <a:pt x="5501" y="6408"/>
                  </a:lnTo>
                  <a:lnTo>
                    <a:pt x="5720" y="6002"/>
                  </a:lnTo>
                  <a:lnTo>
                    <a:pt x="5908" y="5564"/>
                  </a:lnTo>
                  <a:lnTo>
                    <a:pt x="6064" y="5095"/>
                  </a:lnTo>
                  <a:lnTo>
                    <a:pt x="6220" y="4658"/>
                  </a:lnTo>
                  <a:lnTo>
                    <a:pt x="6314" y="4189"/>
                  </a:lnTo>
                  <a:lnTo>
                    <a:pt x="6408" y="3720"/>
                  </a:lnTo>
                  <a:lnTo>
                    <a:pt x="6439" y="3282"/>
                  </a:lnTo>
                  <a:lnTo>
                    <a:pt x="6470" y="2814"/>
                  </a:lnTo>
                  <a:lnTo>
                    <a:pt x="6439" y="2376"/>
                  </a:lnTo>
                  <a:lnTo>
                    <a:pt x="6408" y="2001"/>
                  </a:lnTo>
                  <a:lnTo>
                    <a:pt x="6314" y="1626"/>
                  </a:lnTo>
                  <a:lnTo>
                    <a:pt x="6220" y="1282"/>
                  </a:lnTo>
                  <a:lnTo>
                    <a:pt x="6064" y="1001"/>
                  </a:lnTo>
                  <a:lnTo>
                    <a:pt x="5908" y="719"/>
                  </a:lnTo>
                  <a:lnTo>
                    <a:pt x="5720" y="501"/>
                  </a:lnTo>
                  <a:lnTo>
                    <a:pt x="5501" y="313"/>
                  </a:lnTo>
                  <a:lnTo>
                    <a:pt x="5283" y="157"/>
                  </a:lnTo>
                  <a:lnTo>
                    <a:pt x="5033" y="63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rgbClr val="13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7"/>
            <p:cNvSpPr/>
            <p:nvPr/>
          </p:nvSpPr>
          <p:spPr>
            <a:xfrm>
              <a:off x="4755181" y="3652500"/>
              <a:ext cx="367466" cy="531371"/>
            </a:xfrm>
            <a:custGeom>
              <a:avLst/>
              <a:gdLst/>
              <a:ahLst/>
              <a:cxnLst/>
              <a:rect l="l" t="t" r="r" b="b"/>
              <a:pathLst>
                <a:path w="4065" h="5878" extrusionOk="0">
                  <a:moveTo>
                    <a:pt x="2626" y="1"/>
                  </a:moveTo>
                  <a:lnTo>
                    <a:pt x="2439" y="63"/>
                  </a:lnTo>
                  <a:lnTo>
                    <a:pt x="2251" y="126"/>
                  </a:lnTo>
                  <a:lnTo>
                    <a:pt x="2033" y="251"/>
                  </a:lnTo>
                  <a:lnTo>
                    <a:pt x="1814" y="376"/>
                  </a:lnTo>
                  <a:lnTo>
                    <a:pt x="1626" y="532"/>
                  </a:lnTo>
                  <a:lnTo>
                    <a:pt x="1439" y="720"/>
                  </a:lnTo>
                  <a:lnTo>
                    <a:pt x="1251" y="907"/>
                  </a:lnTo>
                  <a:lnTo>
                    <a:pt x="907" y="1345"/>
                  </a:lnTo>
                  <a:lnTo>
                    <a:pt x="595" y="1845"/>
                  </a:lnTo>
                  <a:lnTo>
                    <a:pt x="345" y="2408"/>
                  </a:lnTo>
                  <a:lnTo>
                    <a:pt x="157" y="2970"/>
                  </a:lnTo>
                  <a:lnTo>
                    <a:pt x="63" y="3533"/>
                  </a:lnTo>
                  <a:lnTo>
                    <a:pt x="32" y="3814"/>
                  </a:lnTo>
                  <a:lnTo>
                    <a:pt x="1" y="4096"/>
                  </a:lnTo>
                  <a:lnTo>
                    <a:pt x="32" y="4377"/>
                  </a:lnTo>
                  <a:lnTo>
                    <a:pt x="63" y="4627"/>
                  </a:lnTo>
                  <a:lnTo>
                    <a:pt x="95" y="4877"/>
                  </a:lnTo>
                  <a:lnTo>
                    <a:pt x="157" y="5065"/>
                  </a:lnTo>
                  <a:lnTo>
                    <a:pt x="251" y="5252"/>
                  </a:lnTo>
                  <a:lnTo>
                    <a:pt x="345" y="5408"/>
                  </a:lnTo>
                  <a:lnTo>
                    <a:pt x="470" y="5565"/>
                  </a:lnTo>
                  <a:lnTo>
                    <a:pt x="595" y="5690"/>
                  </a:lnTo>
                  <a:lnTo>
                    <a:pt x="751" y="5783"/>
                  </a:lnTo>
                  <a:lnTo>
                    <a:pt x="907" y="5846"/>
                  </a:lnTo>
                  <a:lnTo>
                    <a:pt x="1064" y="5877"/>
                  </a:lnTo>
                  <a:lnTo>
                    <a:pt x="1439" y="5877"/>
                  </a:lnTo>
                  <a:lnTo>
                    <a:pt x="1626" y="5815"/>
                  </a:lnTo>
                  <a:lnTo>
                    <a:pt x="1814" y="5752"/>
                  </a:lnTo>
                  <a:lnTo>
                    <a:pt x="2033" y="5658"/>
                  </a:lnTo>
                  <a:lnTo>
                    <a:pt x="2251" y="5502"/>
                  </a:lnTo>
                  <a:lnTo>
                    <a:pt x="2439" y="5346"/>
                  </a:lnTo>
                  <a:lnTo>
                    <a:pt x="2626" y="5158"/>
                  </a:lnTo>
                  <a:lnTo>
                    <a:pt x="2814" y="4971"/>
                  </a:lnTo>
                  <a:lnTo>
                    <a:pt x="3158" y="4533"/>
                  </a:lnTo>
                  <a:lnTo>
                    <a:pt x="3470" y="4033"/>
                  </a:lnTo>
                  <a:lnTo>
                    <a:pt x="3721" y="3470"/>
                  </a:lnTo>
                  <a:lnTo>
                    <a:pt x="3908" y="2908"/>
                  </a:lnTo>
                  <a:lnTo>
                    <a:pt x="4033" y="2345"/>
                  </a:lnTo>
                  <a:lnTo>
                    <a:pt x="4064" y="2064"/>
                  </a:lnTo>
                  <a:lnTo>
                    <a:pt x="4064" y="1783"/>
                  </a:lnTo>
                  <a:lnTo>
                    <a:pt x="4064" y="1501"/>
                  </a:lnTo>
                  <a:lnTo>
                    <a:pt x="4033" y="1251"/>
                  </a:lnTo>
                  <a:lnTo>
                    <a:pt x="3971" y="1032"/>
                  </a:lnTo>
                  <a:lnTo>
                    <a:pt x="3908" y="814"/>
                  </a:lnTo>
                  <a:lnTo>
                    <a:pt x="3814" y="626"/>
                  </a:lnTo>
                  <a:lnTo>
                    <a:pt x="3721" y="470"/>
                  </a:lnTo>
                  <a:lnTo>
                    <a:pt x="3595" y="313"/>
                  </a:lnTo>
                  <a:lnTo>
                    <a:pt x="3470" y="188"/>
                  </a:lnTo>
                  <a:lnTo>
                    <a:pt x="3314" y="95"/>
                  </a:lnTo>
                  <a:lnTo>
                    <a:pt x="3158" y="32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7"/>
            <p:cNvSpPr/>
            <p:nvPr/>
          </p:nvSpPr>
          <p:spPr>
            <a:xfrm>
              <a:off x="4780672" y="3686398"/>
              <a:ext cx="316572" cy="463571"/>
            </a:xfrm>
            <a:custGeom>
              <a:avLst/>
              <a:gdLst/>
              <a:ahLst/>
              <a:cxnLst/>
              <a:rect l="l" t="t" r="r" b="b"/>
              <a:pathLst>
                <a:path w="3502" h="5128" extrusionOk="0">
                  <a:moveTo>
                    <a:pt x="2438" y="1"/>
                  </a:moveTo>
                  <a:lnTo>
                    <a:pt x="2282" y="32"/>
                  </a:lnTo>
                  <a:lnTo>
                    <a:pt x="2094" y="63"/>
                  </a:lnTo>
                  <a:lnTo>
                    <a:pt x="1938" y="126"/>
                  </a:lnTo>
                  <a:lnTo>
                    <a:pt x="1751" y="220"/>
                  </a:lnTo>
                  <a:lnTo>
                    <a:pt x="1563" y="345"/>
                  </a:lnTo>
                  <a:lnTo>
                    <a:pt x="1407" y="470"/>
                  </a:lnTo>
                  <a:lnTo>
                    <a:pt x="1063" y="814"/>
                  </a:lnTo>
                  <a:lnTo>
                    <a:pt x="782" y="1189"/>
                  </a:lnTo>
                  <a:lnTo>
                    <a:pt x="500" y="1626"/>
                  </a:lnTo>
                  <a:lnTo>
                    <a:pt x="313" y="2095"/>
                  </a:lnTo>
                  <a:lnTo>
                    <a:pt x="125" y="2595"/>
                  </a:lnTo>
                  <a:lnTo>
                    <a:pt x="31" y="3095"/>
                  </a:lnTo>
                  <a:lnTo>
                    <a:pt x="0" y="3564"/>
                  </a:lnTo>
                  <a:lnTo>
                    <a:pt x="0" y="3814"/>
                  </a:lnTo>
                  <a:lnTo>
                    <a:pt x="31" y="4033"/>
                  </a:lnTo>
                  <a:lnTo>
                    <a:pt x="63" y="4221"/>
                  </a:lnTo>
                  <a:lnTo>
                    <a:pt x="125" y="4408"/>
                  </a:lnTo>
                  <a:lnTo>
                    <a:pt x="219" y="4565"/>
                  </a:lnTo>
                  <a:lnTo>
                    <a:pt x="313" y="4721"/>
                  </a:lnTo>
                  <a:lnTo>
                    <a:pt x="407" y="4846"/>
                  </a:lnTo>
                  <a:lnTo>
                    <a:pt x="500" y="4940"/>
                  </a:lnTo>
                  <a:lnTo>
                    <a:pt x="625" y="5002"/>
                  </a:lnTo>
                  <a:lnTo>
                    <a:pt x="782" y="5065"/>
                  </a:lnTo>
                  <a:lnTo>
                    <a:pt x="907" y="5096"/>
                  </a:lnTo>
                  <a:lnTo>
                    <a:pt x="1063" y="5127"/>
                  </a:lnTo>
                  <a:lnTo>
                    <a:pt x="1219" y="5096"/>
                  </a:lnTo>
                  <a:lnTo>
                    <a:pt x="1407" y="5065"/>
                  </a:lnTo>
                  <a:lnTo>
                    <a:pt x="1563" y="5002"/>
                  </a:lnTo>
                  <a:lnTo>
                    <a:pt x="1751" y="4908"/>
                  </a:lnTo>
                  <a:lnTo>
                    <a:pt x="1938" y="4783"/>
                  </a:lnTo>
                  <a:lnTo>
                    <a:pt x="2094" y="4658"/>
                  </a:lnTo>
                  <a:lnTo>
                    <a:pt x="2438" y="4314"/>
                  </a:lnTo>
                  <a:lnTo>
                    <a:pt x="2751" y="3939"/>
                  </a:lnTo>
                  <a:lnTo>
                    <a:pt x="3001" y="3502"/>
                  </a:lnTo>
                  <a:lnTo>
                    <a:pt x="3220" y="3033"/>
                  </a:lnTo>
                  <a:lnTo>
                    <a:pt x="3376" y="2533"/>
                  </a:lnTo>
                  <a:lnTo>
                    <a:pt x="3470" y="2033"/>
                  </a:lnTo>
                  <a:lnTo>
                    <a:pt x="3501" y="1564"/>
                  </a:lnTo>
                  <a:lnTo>
                    <a:pt x="3501" y="1314"/>
                  </a:lnTo>
                  <a:lnTo>
                    <a:pt x="3470" y="1095"/>
                  </a:lnTo>
                  <a:lnTo>
                    <a:pt x="3439" y="907"/>
                  </a:lnTo>
                  <a:lnTo>
                    <a:pt x="3376" y="720"/>
                  </a:lnTo>
                  <a:lnTo>
                    <a:pt x="3282" y="564"/>
                  </a:lnTo>
                  <a:lnTo>
                    <a:pt x="3220" y="407"/>
                  </a:lnTo>
                  <a:lnTo>
                    <a:pt x="3095" y="282"/>
                  </a:lnTo>
                  <a:lnTo>
                    <a:pt x="3001" y="188"/>
                  </a:lnTo>
                  <a:lnTo>
                    <a:pt x="2876" y="126"/>
                  </a:lnTo>
                  <a:lnTo>
                    <a:pt x="2751" y="63"/>
                  </a:lnTo>
                  <a:lnTo>
                    <a:pt x="2595" y="32"/>
                  </a:lnTo>
                  <a:lnTo>
                    <a:pt x="2438" y="1"/>
                  </a:lnTo>
                  <a:close/>
                </a:path>
              </a:pathLst>
            </a:custGeom>
            <a:solidFill>
              <a:srgbClr val="13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7"/>
            <p:cNvSpPr/>
            <p:nvPr/>
          </p:nvSpPr>
          <p:spPr>
            <a:xfrm>
              <a:off x="4766480" y="3672297"/>
              <a:ext cx="344866" cy="491776"/>
            </a:xfrm>
            <a:custGeom>
              <a:avLst/>
              <a:gdLst/>
              <a:ahLst/>
              <a:cxnLst/>
              <a:rect l="l" t="t" r="r" b="b"/>
              <a:pathLst>
                <a:path w="3815" h="5440" extrusionOk="0">
                  <a:moveTo>
                    <a:pt x="3095" y="1"/>
                  </a:moveTo>
                  <a:lnTo>
                    <a:pt x="2439" y="1251"/>
                  </a:lnTo>
                  <a:lnTo>
                    <a:pt x="2345" y="1345"/>
                  </a:lnTo>
                  <a:lnTo>
                    <a:pt x="2251" y="1376"/>
                  </a:lnTo>
                  <a:lnTo>
                    <a:pt x="2220" y="1376"/>
                  </a:lnTo>
                  <a:lnTo>
                    <a:pt x="2189" y="1345"/>
                  </a:lnTo>
                  <a:lnTo>
                    <a:pt x="2158" y="1251"/>
                  </a:lnTo>
                  <a:lnTo>
                    <a:pt x="2158" y="32"/>
                  </a:lnTo>
                  <a:lnTo>
                    <a:pt x="1658" y="313"/>
                  </a:lnTo>
                  <a:lnTo>
                    <a:pt x="1658" y="1532"/>
                  </a:lnTo>
                  <a:lnTo>
                    <a:pt x="1626" y="1689"/>
                  </a:lnTo>
                  <a:lnTo>
                    <a:pt x="1564" y="1782"/>
                  </a:lnTo>
                  <a:lnTo>
                    <a:pt x="1470" y="1845"/>
                  </a:lnTo>
                  <a:lnTo>
                    <a:pt x="1439" y="1876"/>
                  </a:lnTo>
                  <a:lnTo>
                    <a:pt x="1376" y="1845"/>
                  </a:lnTo>
                  <a:lnTo>
                    <a:pt x="751" y="1345"/>
                  </a:lnTo>
                  <a:lnTo>
                    <a:pt x="376" y="2032"/>
                  </a:lnTo>
                  <a:lnTo>
                    <a:pt x="1032" y="2532"/>
                  </a:lnTo>
                  <a:lnTo>
                    <a:pt x="1064" y="2564"/>
                  </a:lnTo>
                  <a:lnTo>
                    <a:pt x="1064" y="2626"/>
                  </a:lnTo>
                  <a:lnTo>
                    <a:pt x="1064" y="2751"/>
                  </a:lnTo>
                  <a:lnTo>
                    <a:pt x="1001" y="2876"/>
                  </a:lnTo>
                  <a:lnTo>
                    <a:pt x="907" y="2970"/>
                  </a:lnTo>
                  <a:lnTo>
                    <a:pt x="1" y="3470"/>
                  </a:lnTo>
                  <a:lnTo>
                    <a:pt x="1" y="4158"/>
                  </a:lnTo>
                  <a:lnTo>
                    <a:pt x="907" y="3627"/>
                  </a:lnTo>
                  <a:lnTo>
                    <a:pt x="1001" y="3627"/>
                  </a:lnTo>
                  <a:lnTo>
                    <a:pt x="1064" y="3689"/>
                  </a:lnTo>
                  <a:lnTo>
                    <a:pt x="1064" y="3783"/>
                  </a:lnTo>
                  <a:lnTo>
                    <a:pt x="1032" y="3939"/>
                  </a:lnTo>
                  <a:lnTo>
                    <a:pt x="376" y="5158"/>
                  </a:lnTo>
                  <a:lnTo>
                    <a:pt x="751" y="5439"/>
                  </a:lnTo>
                  <a:lnTo>
                    <a:pt x="1376" y="4189"/>
                  </a:lnTo>
                  <a:lnTo>
                    <a:pt x="1470" y="4095"/>
                  </a:lnTo>
                  <a:lnTo>
                    <a:pt x="1564" y="4064"/>
                  </a:lnTo>
                  <a:lnTo>
                    <a:pt x="1595" y="4064"/>
                  </a:lnTo>
                  <a:lnTo>
                    <a:pt x="1626" y="4095"/>
                  </a:lnTo>
                  <a:lnTo>
                    <a:pt x="1658" y="4189"/>
                  </a:lnTo>
                  <a:lnTo>
                    <a:pt x="1658" y="5408"/>
                  </a:lnTo>
                  <a:lnTo>
                    <a:pt x="2158" y="5127"/>
                  </a:lnTo>
                  <a:lnTo>
                    <a:pt x="2158" y="3908"/>
                  </a:lnTo>
                  <a:lnTo>
                    <a:pt x="2189" y="3752"/>
                  </a:lnTo>
                  <a:lnTo>
                    <a:pt x="2251" y="3658"/>
                  </a:lnTo>
                  <a:lnTo>
                    <a:pt x="2345" y="3595"/>
                  </a:lnTo>
                  <a:lnTo>
                    <a:pt x="2408" y="3564"/>
                  </a:lnTo>
                  <a:lnTo>
                    <a:pt x="2439" y="3595"/>
                  </a:lnTo>
                  <a:lnTo>
                    <a:pt x="3095" y="4095"/>
                  </a:lnTo>
                  <a:lnTo>
                    <a:pt x="3439" y="3408"/>
                  </a:lnTo>
                  <a:lnTo>
                    <a:pt x="2783" y="2908"/>
                  </a:lnTo>
                  <a:lnTo>
                    <a:pt x="2752" y="2876"/>
                  </a:lnTo>
                  <a:lnTo>
                    <a:pt x="2752" y="2814"/>
                  </a:lnTo>
                  <a:lnTo>
                    <a:pt x="2752" y="2689"/>
                  </a:lnTo>
                  <a:lnTo>
                    <a:pt x="2814" y="2564"/>
                  </a:lnTo>
                  <a:lnTo>
                    <a:pt x="2908" y="2470"/>
                  </a:lnTo>
                  <a:lnTo>
                    <a:pt x="3814" y="1970"/>
                  </a:lnTo>
                  <a:lnTo>
                    <a:pt x="3814" y="1282"/>
                  </a:lnTo>
                  <a:lnTo>
                    <a:pt x="2908" y="1814"/>
                  </a:lnTo>
                  <a:lnTo>
                    <a:pt x="2814" y="1814"/>
                  </a:lnTo>
                  <a:lnTo>
                    <a:pt x="2752" y="1751"/>
                  </a:lnTo>
                  <a:lnTo>
                    <a:pt x="2752" y="1657"/>
                  </a:lnTo>
                  <a:lnTo>
                    <a:pt x="2783" y="1501"/>
                  </a:lnTo>
                  <a:lnTo>
                    <a:pt x="3439" y="282"/>
                  </a:lnTo>
                  <a:lnTo>
                    <a:pt x="30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7"/>
            <p:cNvSpPr/>
            <p:nvPr/>
          </p:nvSpPr>
          <p:spPr>
            <a:xfrm>
              <a:off x="4896467" y="3858781"/>
              <a:ext cx="84883" cy="118786"/>
            </a:xfrm>
            <a:custGeom>
              <a:avLst/>
              <a:gdLst/>
              <a:ahLst/>
              <a:cxnLst/>
              <a:rect l="l" t="t" r="r" b="b"/>
              <a:pathLst>
                <a:path w="939" h="1314" extrusionOk="0">
                  <a:moveTo>
                    <a:pt x="563" y="1"/>
                  </a:moveTo>
                  <a:lnTo>
                    <a:pt x="470" y="32"/>
                  </a:lnTo>
                  <a:lnTo>
                    <a:pt x="376" y="94"/>
                  </a:lnTo>
                  <a:lnTo>
                    <a:pt x="282" y="188"/>
                  </a:lnTo>
                  <a:lnTo>
                    <a:pt x="157" y="407"/>
                  </a:lnTo>
                  <a:lnTo>
                    <a:pt x="63" y="657"/>
                  </a:lnTo>
                  <a:lnTo>
                    <a:pt x="1" y="938"/>
                  </a:lnTo>
                  <a:lnTo>
                    <a:pt x="32" y="1032"/>
                  </a:lnTo>
                  <a:lnTo>
                    <a:pt x="63" y="1157"/>
                  </a:lnTo>
                  <a:lnTo>
                    <a:pt x="95" y="1220"/>
                  </a:lnTo>
                  <a:lnTo>
                    <a:pt x="157" y="1282"/>
                  </a:lnTo>
                  <a:lnTo>
                    <a:pt x="220" y="1313"/>
                  </a:lnTo>
                  <a:lnTo>
                    <a:pt x="376" y="1313"/>
                  </a:lnTo>
                  <a:lnTo>
                    <a:pt x="470" y="1282"/>
                  </a:lnTo>
                  <a:lnTo>
                    <a:pt x="563" y="1220"/>
                  </a:lnTo>
                  <a:lnTo>
                    <a:pt x="657" y="1126"/>
                  </a:lnTo>
                  <a:lnTo>
                    <a:pt x="813" y="907"/>
                  </a:lnTo>
                  <a:lnTo>
                    <a:pt x="907" y="657"/>
                  </a:lnTo>
                  <a:lnTo>
                    <a:pt x="938" y="376"/>
                  </a:lnTo>
                  <a:lnTo>
                    <a:pt x="938" y="282"/>
                  </a:lnTo>
                  <a:lnTo>
                    <a:pt x="907" y="157"/>
                  </a:lnTo>
                  <a:lnTo>
                    <a:pt x="845" y="94"/>
                  </a:lnTo>
                  <a:lnTo>
                    <a:pt x="813" y="32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13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7"/>
            <p:cNvSpPr/>
            <p:nvPr/>
          </p:nvSpPr>
          <p:spPr>
            <a:xfrm>
              <a:off x="3353794" y="3047849"/>
              <a:ext cx="624556" cy="477674"/>
            </a:xfrm>
            <a:custGeom>
              <a:avLst/>
              <a:gdLst/>
              <a:ahLst/>
              <a:cxnLst/>
              <a:rect l="l" t="t" r="r" b="b"/>
              <a:pathLst>
                <a:path w="6909" h="5284" extrusionOk="0">
                  <a:moveTo>
                    <a:pt x="438" y="1"/>
                  </a:moveTo>
                  <a:lnTo>
                    <a:pt x="313" y="32"/>
                  </a:lnTo>
                  <a:lnTo>
                    <a:pt x="219" y="63"/>
                  </a:lnTo>
                  <a:lnTo>
                    <a:pt x="125" y="126"/>
                  </a:lnTo>
                  <a:lnTo>
                    <a:pt x="63" y="220"/>
                  </a:lnTo>
                  <a:lnTo>
                    <a:pt x="0" y="313"/>
                  </a:lnTo>
                  <a:lnTo>
                    <a:pt x="0" y="438"/>
                  </a:lnTo>
                  <a:lnTo>
                    <a:pt x="0" y="938"/>
                  </a:lnTo>
                  <a:lnTo>
                    <a:pt x="63" y="1501"/>
                  </a:lnTo>
                  <a:lnTo>
                    <a:pt x="188" y="2095"/>
                  </a:lnTo>
                  <a:lnTo>
                    <a:pt x="282" y="2376"/>
                  </a:lnTo>
                  <a:lnTo>
                    <a:pt x="375" y="2689"/>
                  </a:lnTo>
                  <a:lnTo>
                    <a:pt x="500" y="2939"/>
                  </a:lnTo>
                  <a:lnTo>
                    <a:pt x="657" y="3189"/>
                  </a:lnTo>
                  <a:lnTo>
                    <a:pt x="844" y="3408"/>
                  </a:lnTo>
                  <a:lnTo>
                    <a:pt x="1063" y="3627"/>
                  </a:lnTo>
                  <a:lnTo>
                    <a:pt x="1282" y="3877"/>
                  </a:lnTo>
                  <a:lnTo>
                    <a:pt x="1532" y="4064"/>
                  </a:lnTo>
                  <a:lnTo>
                    <a:pt x="2094" y="4471"/>
                  </a:lnTo>
                  <a:lnTo>
                    <a:pt x="2688" y="4783"/>
                  </a:lnTo>
                  <a:lnTo>
                    <a:pt x="3282" y="5033"/>
                  </a:lnTo>
                  <a:lnTo>
                    <a:pt x="3564" y="5127"/>
                  </a:lnTo>
                  <a:lnTo>
                    <a:pt x="3876" y="5189"/>
                  </a:lnTo>
                  <a:lnTo>
                    <a:pt x="4157" y="5252"/>
                  </a:lnTo>
                  <a:lnTo>
                    <a:pt x="4408" y="5283"/>
                  </a:lnTo>
                  <a:lnTo>
                    <a:pt x="4720" y="5283"/>
                  </a:lnTo>
                  <a:lnTo>
                    <a:pt x="5033" y="5221"/>
                  </a:lnTo>
                  <a:lnTo>
                    <a:pt x="5345" y="5158"/>
                  </a:lnTo>
                  <a:lnTo>
                    <a:pt x="5627" y="5033"/>
                  </a:lnTo>
                  <a:lnTo>
                    <a:pt x="5908" y="4908"/>
                  </a:lnTo>
                  <a:lnTo>
                    <a:pt x="6189" y="4783"/>
                  </a:lnTo>
                  <a:lnTo>
                    <a:pt x="6658" y="4502"/>
                  </a:lnTo>
                  <a:lnTo>
                    <a:pt x="6783" y="4377"/>
                  </a:lnTo>
                  <a:lnTo>
                    <a:pt x="6846" y="4252"/>
                  </a:lnTo>
                  <a:lnTo>
                    <a:pt x="6908" y="4127"/>
                  </a:lnTo>
                  <a:lnTo>
                    <a:pt x="6908" y="4002"/>
                  </a:lnTo>
                  <a:lnTo>
                    <a:pt x="6877" y="3845"/>
                  </a:lnTo>
                  <a:lnTo>
                    <a:pt x="6814" y="3720"/>
                  </a:lnTo>
                  <a:lnTo>
                    <a:pt x="6752" y="3595"/>
                  </a:lnTo>
                  <a:lnTo>
                    <a:pt x="6627" y="3502"/>
                  </a:lnTo>
                  <a:lnTo>
                    <a:pt x="657" y="63"/>
                  </a:lnTo>
                  <a:lnTo>
                    <a:pt x="532" y="32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0C26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7"/>
            <p:cNvSpPr/>
            <p:nvPr/>
          </p:nvSpPr>
          <p:spPr>
            <a:xfrm>
              <a:off x="5074454" y="1276291"/>
              <a:ext cx="1480711" cy="1497657"/>
            </a:xfrm>
            <a:custGeom>
              <a:avLst/>
              <a:gdLst/>
              <a:ahLst/>
              <a:cxnLst/>
              <a:rect l="l" t="t" r="r" b="b"/>
              <a:pathLst>
                <a:path w="16380" h="16567" extrusionOk="0">
                  <a:moveTo>
                    <a:pt x="15536" y="0"/>
                  </a:moveTo>
                  <a:lnTo>
                    <a:pt x="15286" y="32"/>
                  </a:lnTo>
                  <a:lnTo>
                    <a:pt x="15161" y="63"/>
                  </a:lnTo>
                  <a:lnTo>
                    <a:pt x="15036" y="125"/>
                  </a:lnTo>
                  <a:lnTo>
                    <a:pt x="8941" y="3657"/>
                  </a:lnTo>
                  <a:lnTo>
                    <a:pt x="8128" y="4158"/>
                  </a:lnTo>
                  <a:lnTo>
                    <a:pt x="7378" y="4689"/>
                  </a:lnTo>
                  <a:lnTo>
                    <a:pt x="6659" y="5314"/>
                  </a:lnTo>
                  <a:lnTo>
                    <a:pt x="6002" y="5970"/>
                  </a:lnTo>
                  <a:lnTo>
                    <a:pt x="5377" y="6658"/>
                  </a:lnTo>
                  <a:lnTo>
                    <a:pt x="4815" y="7408"/>
                  </a:lnTo>
                  <a:lnTo>
                    <a:pt x="4314" y="8190"/>
                  </a:lnTo>
                  <a:lnTo>
                    <a:pt x="3846" y="9002"/>
                  </a:lnTo>
                  <a:lnTo>
                    <a:pt x="1" y="16567"/>
                  </a:lnTo>
                  <a:lnTo>
                    <a:pt x="15848" y="6721"/>
                  </a:lnTo>
                  <a:lnTo>
                    <a:pt x="16380" y="969"/>
                  </a:lnTo>
                  <a:lnTo>
                    <a:pt x="16380" y="844"/>
                  </a:lnTo>
                  <a:lnTo>
                    <a:pt x="16349" y="719"/>
                  </a:lnTo>
                  <a:lnTo>
                    <a:pt x="16286" y="500"/>
                  </a:lnTo>
                  <a:lnTo>
                    <a:pt x="16161" y="282"/>
                  </a:lnTo>
                  <a:lnTo>
                    <a:pt x="15973" y="157"/>
                  </a:lnTo>
                  <a:lnTo>
                    <a:pt x="15755" y="32"/>
                  </a:lnTo>
                  <a:lnTo>
                    <a:pt x="15536" y="0"/>
                  </a:lnTo>
                  <a:close/>
                </a:path>
              </a:pathLst>
            </a:custGeom>
            <a:solidFill>
              <a:srgbClr val="0C26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7"/>
            <p:cNvSpPr/>
            <p:nvPr/>
          </p:nvSpPr>
          <p:spPr>
            <a:xfrm>
              <a:off x="5147945" y="1883744"/>
              <a:ext cx="1359217" cy="1709645"/>
            </a:xfrm>
            <a:custGeom>
              <a:avLst/>
              <a:gdLst/>
              <a:ahLst/>
              <a:cxnLst/>
              <a:rect l="l" t="t" r="r" b="b"/>
              <a:pathLst>
                <a:path w="15036" h="18912" extrusionOk="0">
                  <a:moveTo>
                    <a:pt x="15035" y="1"/>
                  </a:moveTo>
                  <a:lnTo>
                    <a:pt x="14160" y="595"/>
                  </a:lnTo>
                  <a:lnTo>
                    <a:pt x="12941" y="10659"/>
                  </a:lnTo>
                  <a:lnTo>
                    <a:pt x="1" y="18099"/>
                  </a:lnTo>
                  <a:lnTo>
                    <a:pt x="282" y="18411"/>
                  </a:lnTo>
                  <a:lnTo>
                    <a:pt x="438" y="18661"/>
                  </a:lnTo>
                  <a:lnTo>
                    <a:pt x="595" y="18911"/>
                  </a:lnTo>
                  <a:lnTo>
                    <a:pt x="13691" y="11347"/>
                  </a:lnTo>
                  <a:lnTo>
                    <a:pt x="15035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7"/>
            <p:cNvSpPr/>
            <p:nvPr/>
          </p:nvSpPr>
          <p:spPr>
            <a:xfrm>
              <a:off x="5116849" y="2412102"/>
              <a:ext cx="1096431" cy="661366"/>
            </a:xfrm>
            <a:custGeom>
              <a:avLst/>
              <a:gdLst/>
              <a:ahLst/>
              <a:cxnLst/>
              <a:rect l="l" t="t" r="r" b="b"/>
              <a:pathLst>
                <a:path w="12129" h="7316" extrusionOk="0">
                  <a:moveTo>
                    <a:pt x="12129" y="1"/>
                  </a:moveTo>
                  <a:lnTo>
                    <a:pt x="563" y="6033"/>
                  </a:lnTo>
                  <a:lnTo>
                    <a:pt x="1" y="7002"/>
                  </a:lnTo>
                  <a:lnTo>
                    <a:pt x="563" y="7315"/>
                  </a:lnTo>
                  <a:lnTo>
                    <a:pt x="12129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7"/>
            <p:cNvSpPr/>
            <p:nvPr/>
          </p:nvSpPr>
          <p:spPr>
            <a:xfrm>
              <a:off x="5023652" y="2954652"/>
              <a:ext cx="189383" cy="180890"/>
            </a:xfrm>
            <a:custGeom>
              <a:avLst/>
              <a:gdLst/>
              <a:ahLst/>
              <a:cxnLst/>
              <a:rect l="l" t="t" r="r" b="b"/>
              <a:pathLst>
                <a:path w="2095" h="2001" extrusionOk="0">
                  <a:moveTo>
                    <a:pt x="1657" y="0"/>
                  </a:moveTo>
                  <a:lnTo>
                    <a:pt x="1563" y="63"/>
                  </a:lnTo>
                  <a:lnTo>
                    <a:pt x="282" y="813"/>
                  </a:lnTo>
                  <a:lnTo>
                    <a:pt x="157" y="875"/>
                  </a:lnTo>
                  <a:lnTo>
                    <a:pt x="63" y="1000"/>
                  </a:lnTo>
                  <a:lnTo>
                    <a:pt x="32" y="1126"/>
                  </a:lnTo>
                  <a:lnTo>
                    <a:pt x="0" y="1282"/>
                  </a:lnTo>
                  <a:lnTo>
                    <a:pt x="0" y="1563"/>
                  </a:lnTo>
                  <a:lnTo>
                    <a:pt x="0" y="1688"/>
                  </a:lnTo>
                  <a:lnTo>
                    <a:pt x="32" y="1813"/>
                  </a:lnTo>
                  <a:lnTo>
                    <a:pt x="94" y="1907"/>
                  </a:lnTo>
                  <a:lnTo>
                    <a:pt x="157" y="1969"/>
                  </a:lnTo>
                  <a:lnTo>
                    <a:pt x="219" y="2001"/>
                  </a:lnTo>
                  <a:lnTo>
                    <a:pt x="407" y="2001"/>
                  </a:lnTo>
                  <a:lnTo>
                    <a:pt x="532" y="1938"/>
                  </a:lnTo>
                  <a:lnTo>
                    <a:pt x="1813" y="1219"/>
                  </a:lnTo>
                  <a:lnTo>
                    <a:pt x="1907" y="1126"/>
                  </a:lnTo>
                  <a:lnTo>
                    <a:pt x="2001" y="1000"/>
                  </a:lnTo>
                  <a:lnTo>
                    <a:pt x="2063" y="875"/>
                  </a:lnTo>
                  <a:lnTo>
                    <a:pt x="2095" y="719"/>
                  </a:lnTo>
                  <a:lnTo>
                    <a:pt x="2095" y="438"/>
                  </a:lnTo>
                  <a:lnTo>
                    <a:pt x="2063" y="313"/>
                  </a:lnTo>
                  <a:lnTo>
                    <a:pt x="2032" y="188"/>
                  </a:lnTo>
                  <a:lnTo>
                    <a:pt x="2001" y="125"/>
                  </a:lnTo>
                  <a:lnTo>
                    <a:pt x="1938" y="31"/>
                  </a:lnTo>
                  <a:lnTo>
                    <a:pt x="1845" y="0"/>
                  </a:lnTo>
                  <a:close/>
                </a:path>
              </a:pathLst>
            </a:custGeom>
            <a:solidFill>
              <a:srgbClr val="F3E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7"/>
            <p:cNvSpPr/>
            <p:nvPr/>
          </p:nvSpPr>
          <p:spPr>
            <a:xfrm>
              <a:off x="3353794" y="2807670"/>
              <a:ext cx="822346" cy="488974"/>
            </a:xfrm>
            <a:custGeom>
              <a:avLst/>
              <a:gdLst/>
              <a:ahLst/>
              <a:cxnLst/>
              <a:rect l="l" t="t" r="r" b="b"/>
              <a:pathLst>
                <a:path w="9097" h="5409" extrusionOk="0">
                  <a:moveTo>
                    <a:pt x="313" y="1"/>
                  </a:moveTo>
                  <a:lnTo>
                    <a:pt x="0" y="220"/>
                  </a:lnTo>
                  <a:lnTo>
                    <a:pt x="94" y="407"/>
                  </a:lnTo>
                  <a:lnTo>
                    <a:pt x="469" y="876"/>
                  </a:lnTo>
                  <a:lnTo>
                    <a:pt x="750" y="1189"/>
                  </a:lnTo>
                  <a:lnTo>
                    <a:pt x="1125" y="1564"/>
                  </a:lnTo>
                  <a:lnTo>
                    <a:pt x="1532" y="1939"/>
                  </a:lnTo>
                  <a:lnTo>
                    <a:pt x="2032" y="2376"/>
                  </a:lnTo>
                  <a:lnTo>
                    <a:pt x="2626" y="2783"/>
                  </a:lnTo>
                  <a:lnTo>
                    <a:pt x="3282" y="3220"/>
                  </a:lnTo>
                  <a:lnTo>
                    <a:pt x="4032" y="3658"/>
                  </a:lnTo>
                  <a:lnTo>
                    <a:pt x="4845" y="4096"/>
                  </a:lnTo>
                  <a:lnTo>
                    <a:pt x="5752" y="4471"/>
                  </a:lnTo>
                  <a:lnTo>
                    <a:pt x="6752" y="4846"/>
                  </a:lnTo>
                  <a:lnTo>
                    <a:pt x="7846" y="5158"/>
                  </a:lnTo>
                  <a:lnTo>
                    <a:pt x="8408" y="5283"/>
                  </a:lnTo>
                  <a:lnTo>
                    <a:pt x="9034" y="5408"/>
                  </a:lnTo>
                  <a:lnTo>
                    <a:pt x="9096" y="5033"/>
                  </a:lnTo>
                  <a:lnTo>
                    <a:pt x="8502" y="4908"/>
                  </a:lnTo>
                  <a:lnTo>
                    <a:pt x="7940" y="4783"/>
                  </a:lnTo>
                  <a:lnTo>
                    <a:pt x="6877" y="4471"/>
                  </a:lnTo>
                  <a:lnTo>
                    <a:pt x="5908" y="4127"/>
                  </a:lnTo>
                  <a:lnTo>
                    <a:pt x="5001" y="3720"/>
                  </a:lnTo>
                  <a:lnTo>
                    <a:pt x="4220" y="3314"/>
                  </a:lnTo>
                  <a:lnTo>
                    <a:pt x="3501" y="2908"/>
                  </a:lnTo>
                  <a:lnTo>
                    <a:pt x="2845" y="2470"/>
                  </a:lnTo>
                  <a:lnTo>
                    <a:pt x="2282" y="2064"/>
                  </a:lnTo>
                  <a:lnTo>
                    <a:pt x="1813" y="1657"/>
                  </a:lnTo>
                  <a:lnTo>
                    <a:pt x="1376" y="1282"/>
                  </a:lnTo>
                  <a:lnTo>
                    <a:pt x="1063" y="907"/>
                  </a:lnTo>
                  <a:lnTo>
                    <a:pt x="782" y="626"/>
                  </a:lnTo>
                  <a:lnTo>
                    <a:pt x="438" y="157"/>
                  </a:lnTo>
                  <a:lnTo>
                    <a:pt x="344" y="63"/>
                  </a:lnTo>
                  <a:lnTo>
                    <a:pt x="313" y="32"/>
                  </a:lnTo>
                  <a:lnTo>
                    <a:pt x="313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7"/>
            <p:cNvSpPr/>
            <p:nvPr/>
          </p:nvSpPr>
          <p:spPr>
            <a:xfrm>
              <a:off x="5060353" y="2621185"/>
              <a:ext cx="316572" cy="226181"/>
            </a:xfrm>
            <a:custGeom>
              <a:avLst/>
              <a:gdLst/>
              <a:ahLst/>
              <a:cxnLst/>
              <a:rect l="l" t="t" r="r" b="b"/>
              <a:pathLst>
                <a:path w="3502" h="2502" extrusionOk="0">
                  <a:moveTo>
                    <a:pt x="1345" y="1"/>
                  </a:moveTo>
                  <a:lnTo>
                    <a:pt x="1157" y="32"/>
                  </a:lnTo>
                  <a:lnTo>
                    <a:pt x="1001" y="63"/>
                  </a:lnTo>
                  <a:lnTo>
                    <a:pt x="813" y="126"/>
                  </a:lnTo>
                  <a:lnTo>
                    <a:pt x="657" y="188"/>
                  </a:lnTo>
                  <a:lnTo>
                    <a:pt x="532" y="282"/>
                  </a:lnTo>
                  <a:lnTo>
                    <a:pt x="407" y="407"/>
                  </a:lnTo>
                  <a:lnTo>
                    <a:pt x="282" y="532"/>
                  </a:lnTo>
                  <a:lnTo>
                    <a:pt x="188" y="657"/>
                  </a:lnTo>
                  <a:lnTo>
                    <a:pt x="94" y="845"/>
                  </a:lnTo>
                  <a:lnTo>
                    <a:pt x="32" y="1001"/>
                  </a:lnTo>
                  <a:lnTo>
                    <a:pt x="1" y="1189"/>
                  </a:lnTo>
                  <a:lnTo>
                    <a:pt x="1" y="1376"/>
                  </a:lnTo>
                  <a:lnTo>
                    <a:pt x="1" y="1501"/>
                  </a:lnTo>
                  <a:lnTo>
                    <a:pt x="63" y="1626"/>
                  </a:lnTo>
                  <a:lnTo>
                    <a:pt x="126" y="1751"/>
                  </a:lnTo>
                  <a:lnTo>
                    <a:pt x="251" y="1814"/>
                  </a:lnTo>
                  <a:lnTo>
                    <a:pt x="813" y="2158"/>
                  </a:lnTo>
                  <a:lnTo>
                    <a:pt x="1157" y="2314"/>
                  </a:lnTo>
                  <a:lnTo>
                    <a:pt x="1501" y="2439"/>
                  </a:lnTo>
                  <a:lnTo>
                    <a:pt x="1845" y="2470"/>
                  </a:lnTo>
                  <a:lnTo>
                    <a:pt x="2220" y="2501"/>
                  </a:lnTo>
                  <a:lnTo>
                    <a:pt x="2876" y="2439"/>
                  </a:lnTo>
                  <a:lnTo>
                    <a:pt x="3033" y="2408"/>
                  </a:lnTo>
                  <a:lnTo>
                    <a:pt x="3189" y="2345"/>
                  </a:lnTo>
                  <a:lnTo>
                    <a:pt x="3314" y="2251"/>
                  </a:lnTo>
                  <a:lnTo>
                    <a:pt x="3408" y="2158"/>
                  </a:lnTo>
                  <a:lnTo>
                    <a:pt x="3470" y="2001"/>
                  </a:lnTo>
                  <a:lnTo>
                    <a:pt x="3501" y="1876"/>
                  </a:lnTo>
                  <a:lnTo>
                    <a:pt x="3501" y="1720"/>
                  </a:lnTo>
                  <a:lnTo>
                    <a:pt x="3470" y="1564"/>
                  </a:lnTo>
                  <a:lnTo>
                    <a:pt x="3314" y="1220"/>
                  </a:lnTo>
                  <a:lnTo>
                    <a:pt x="3095" y="939"/>
                  </a:lnTo>
                  <a:lnTo>
                    <a:pt x="2845" y="689"/>
                  </a:lnTo>
                  <a:lnTo>
                    <a:pt x="2533" y="470"/>
                  </a:lnTo>
                  <a:lnTo>
                    <a:pt x="2032" y="188"/>
                  </a:lnTo>
                  <a:lnTo>
                    <a:pt x="1876" y="95"/>
                  </a:lnTo>
                  <a:lnTo>
                    <a:pt x="1689" y="32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7"/>
            <p:cNvSpPr/>
            <p:nvPr/>
          </p:nvSpPr>
          <p:spPr>
            <a:xfrm>
              <a:off x="6676517" y="1115208"/>
              <a:ext cx="353364" cy="573678"/>
            </a:xfrm>
            <a:custGeom>
              <a:avLst/>
              <a:gdLst/>
              <a:ahLst/>
              <a:cxnLst/>
              <a:rect l="l" t="t" r="r" b="b"/>
              <a:pathLst>
                <a:path w="3909" h="6346" extrusionOk="0">
                  <a:moveTo>
                    <a:pt x="501" y="1"/>
                  </a:moveTo>
                  <a:lnTo>
                    <a:pt x="1" y="4752"/>
                  </a:lnTo>
                  <a:lnTo>
                    <a:pt x="1" y="4971"/>
                  </a:lnTo>
                  <a:lnTo>
                    <a:pt x="1" y="5189"/>
                  </a:lnTo>
                  <a:lnTo>
                    <a:pt x="63" y="5377"/>
                  </a:lnTo>
                  <a:lnTo>
                    <a:pt x="126" y="5564"/>
                  </a:lnTo>
                  <a:lnTo>
                    <a:pt x="220" y="5721"/>
                  </a:lnTo>
                  <a:lnTo>
                    <a:pt x="345" y="5877"/>
                  </a:lnTo>
                  <a:lnTo>
                    <a:pt x="501" y="6002"/>
                  </a:lnTo>
                  <a:lnTo>
                    <a:pt x="657" y="6127"/>
                  </a:lnTo>
                  <a:lnTo>
                    <a:pt x="814" y="6221"/>
                  </a:lnTo>
                  <a:lnTo>
                    <a:pt x="1001" y="6283"/>
                  </a:lnTo>
                  <a:lnTo>
                    <a:pt x="1157" y="6346"/>
                  </a:lnTo>
                  <a:lnTo>
                    <a:pt x="1564" y="6346"/>
                  </a:lnTo>
                  <a:lnTo>
                    <a:pt x="1751" y="6315"/>
                  </a:lnTo>
                  <a:lnTo>
                    <a:pt x="1970" y="6252"/>
                  </a:lnTo>
                  <a:lnTo>
                    <a:pt x="2158" y="6158"/>
                  </a:lnTo>
                  <a:lnTo>
                    <a:pt x="3908" y="5158"/>
                  </a:lnTo>
                  <a:lnTo>
                    <a:pt x="3908" y="5127"/>
                  </a:lnTo>
                  <a:lnTo>
                    <a:pt x="1032" y="751"/>
                  </a:lnTo>
                  <a:lnTo>
                    <a:pt x="782" y="344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rgbClr val="0C26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7"/>
            <p:cNvSpPr/>
            <p:nvPr/>
          </p:nvSpPr>
          <p:spPr>
            <a:xfrm>
              <a:off x="4088430" y="3067646"/>
              <a:ext cx="638658" cy="299586"/>
            </a:xfrm>
            <a:custGeom>
              <a:avLst/>
              <a:gdLst/>
              <a:ahLst/>
              <a:cxnLst/>
              <a:rect l="l" t="t" r="r" b="b"/>
              <a:pathLst>
                <a:path w="7065" h="3314" extrusionOk="0">
                  <a:moveTo>
                    <a:pt x="4314" y="1"/>
                  </a:moveTo>
                  <a:lnTo>
                    <a:pt x="3595" y="63"/>
                  </a:lnTo>
                  <a:lnTo>
                    <a:pt x="2907" y="157"/>
                  </a:lnTo>
                  <a:lnTo>
                    <a:pt x="2563" y="251"/>
                  </a:lnTo>
                  <a:lnTo>
                    <a:pt x="2251" y="344"/>
                  </a:lnTo>
                  <a:lnTo>
                    <a:pt x="1938" y="469"/>
                  </a:lnTo>
                  <a:lnTo>
                    <a:pt x="1657" y="594"/>
                  </a:lnTo>
                  <a:lnTo>
                    <a:pt x="1407" y="751"/>
                  </a:lnTo>
                  <a:lnTo>
                    <a:pt x="1157" y="938"/>
                  </a:lnTo>
                  <a:lnTo>
                    <a:pt x="938" y="1095"/>
                  </a:lnTo>
                  <a:lnTo>
                    <a:pt x="750" y="1282"/>
                  </a:lnTo>
                  <a:lnTo>
                    <a:pt x="406" y="1657"/>
                  </a:lnTo>
                  <a:lnTo>
                    <a:pt x="281" y="1845"/>
                  </a:lnTo>
                  <a:lnTo>
                    <a:pt x="156" y="2032"/>
                  </a:lnTo>
                  <a:lnTo>
                    <a:pt x="63" y="2220"/>
                  </a:lnTo>
                  <a:lnTo>
                    <a:pt x="31" y="2376"/>
                  </a:lnTo>
                  <a:lnTo>
                    <a:pt x="0" y="2532"/>
                  </a:lnTo>
                  <a:lnTo>
                    <a:pt x="0" y="2689"/>
                  </a:lnTo>
                  <a:lnTo>
                    <a:pt x="31" y="2814"/>
                  </a:lnTo>
                  <a:lnTo>
                    <a:pt x="94" y="2907"/>
                  </a:lnTo>
                  <a:lnTo>
                    <a:pt x="219" y="2970"/>
                  </a:lnTo>
                  <a:lnTo>
                    <a:pt x="375" y="3064"/>
                  </a:lnTo>
                  <a:lnTo>
                    <a:pt x="594" y="3126"/>
                  </a:lnTo>
                  <a:lnTo>
                    <a:pt x="844" y="3189"/>
                  </a:lnTo>
                  <a:lnTo>
                    <a:pt x="1469" y="3251"/>
                  </a:lnTo>
                  <a:lnTo>
                    <a:pt x="2188" y="3314"/>
                  </a:lnTo>
                  <a:lnTo>
                    <a:pt x="2938" y="3283"/>
                  </a:lnTo>
                  <a:lnTo>
                    <a:pt x="3689" y="3220"/>
                  </a:lnTo>
                  <a:lnTo>
                    <a:pt x="4064" y="3158"/>
                  </a:lnTo>
                  <a:lnTo>
                    <a:pt x="4407" y="3095"/>
                  </a:lnTo>
                  <a:lnTo>
                    <a:pt x="4751" y="3001"/>
                  </a:lnTo>
                  <a:lnTo>
                    <a:pt x="5033" y="2907"/>
                  </a:lnTo>
                  <a:lnTo>
                    <a:pt x="5314" y="2782"/>
                  </a:lnTo>
                  <a:lnTo>
                    <a:pt x="5595" y="2595"/>
                  </a:lnTo>
                  <a:lnTo>
                    <a:pt x="5845" y="2407"/>
                  </a:lnTo>
                  <a:lnTo>
                    <a:pt x="6095" y="2220"/>
                  </a:lnTo>
                  <a:lnTo>
                    <a:pt x="6314" y="2001"/>
                  </a:lnTo>
                  <a:lnTo>
                    <a:pt x="6502" y="1751"/>
                  </a:lnTo>
                  <a:lnTo>
                    <a:pt x="6689" y="1532"/>
                  </a:lnTo>
                  <a:lnTo>
                    <a:pt x="6846" y="1282"/>
                  </a:lnTo>
                  <a:lnTo>
                    <a:pt x="6939" y="1063"/>
                  </a:lnTo>
                  <a:lnTo>
                    <a:pt x="7033" y="844"/>
                  </a:lnTo>
                  <a:lnTo>
                    <a:pt x="7064" y="657"/>
                  </a:lnTo>
                  <a:lnTo>
                    <a:pt x="7064" y="469"/>
                  </a:lnTo>
                  <a:lnTo>
                    <a:pt x="7002" y="313"/>
                  </a:lnTo>
                  <a:lnTo>
                    <a:pt x="6908" y="188"/>
                  </a:lnTo>
                  <a:lnTo>
                    <a:pt x="6752" y="126"/>
                  </a:lnTo>
                  <a:lnTo>
                    <a:pt x="6533" y="94"/>
                  </a:lnTo>
                  <a:lnTo>
                    <a:pt x="6095" y="32"/>
                  </a:lnTo>
                  <a:lnTo>
                    <a:pt x="55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7"/>
            <p:cNvSpPr/>
            <p:nvPr/>
          </p:nvSpPr>
          <p:spPr>
            <a:xfrm>
              <a:off x="3252009" y="2220013"/>
              <a:ext cx="172478" cy="641478"/>
            </a:xfrm>
            <a:custGeom>
              <a:avLst/>
              <a:gdLst/>
              <a:ahLst/>
              <a:cxnLst/>
              <a:rect l="l" t="t" r="r" b="b"/>
              <a:pathLst>
                <a:path w="1908" h="7096" extrusionOk="0">
                  <a:moveTo>
                    <a:pt x="1908" y="0"/>
                  </a:moveTo>
                  <a:lnTo>
                    <a:pt x="1658" y="250"/>
                  </a:lnTo>
                  <a:lnTo>
                    <a:pt x="1408" y="532"/>
                  </a:lnTo>
                  <a:lnTo>
                    <a:pt x="1095" y="938"/>
                  </a:lnTo>
                  <a:lnTo>
                    <a:pt x="782" y="1438"/>
                  </a:lnTo>
                  <a:lnTo>
                    <a:pt x="470" y="2001"/>
                  </a:lnTo>
                  <a:lnTo>
                    <a:pt x="345" y="2313"/>
                  </a:lnTo>
                  <a:lnTo>
                    <a:pt x="220" y="2657"/>
                  </a:lnTo>
                  <a:lnTo>
                    <a:pt x="126" y="3001"/>
                  </a:lnTo>
                  <a:lnTo>
                    <a:pt x="63" y="3376"/>
                  </a:lnTo>
                  <a:lnTo>
                    <a:pt x="1" y="4064"/>
                  </a:lnTo>
                  <a:lnTo>
                    <a:pt x="1" y="4689"/>
                  </a:lnTo>
                  <a:lnTo>
                    <a:pt x="32" y="5220"/>
                  </a:lnTo>
                  <a:lnTo>
                    <a:pt x="157" y="5689"/>
                  </a:lnTo>
                  <a:lnTo>
                    <a:pt x="282" y="6096"/>
                  </a:lnTo>
                  <a:lnTo>
                    <a:pt x="470" y="6439"/>
                  </a:lnTo>
                  <a:lnTo>
                    <a:pt x="657" y="6689"/>
                  </a:lnTo>
                  <a:lnTo>
                    <a:pt x="845" y="6908"/>
                  </a:lnTo>
                  <a:lnTo>
                    <a:pt x="1032" y="7033"/>
                  </a:lnTo>
                  <a:lnTo>
                    <a:pt x="1189" y="7096"/>
                  </a:lnTo>
                  <a:lnTo>
                    <a:pt x="1345" y="7096"/>
                  </a:lnTo>
                  <a:lnTo>
                    <a:pt x="1501" y="7033"/>
                  </a:lnTo>
                  <a:lnTo>
                    <a:pt x="1595" y="6908"/>
                  </a:lnTo>
                  <a:lnTo>
                    <a:pt x="1689" y="6752"/>
                  </a:lnTo>
                  <a:lnTo>
                    <a:pt x="1720" y="6564"/>
                  </a:lnTo>
                  <a:lnTo>
                    <a:pt x="1751" y="6346"/>
                  </a:lnTo>
                  <a:lnTo>
                    <a:pt x="19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7"/>
            <p:cNvSpPr/>
            <p:nvPr/>
          </p:nvSpPr>
          <p:spPr>
            <a:xfrm>
              <a:off x="6668110" y="1861146"/>
              <a:ext cx="172388" cy="231786"/>
            </a:xfrm>
            <a:custGeom>
              <a:avLst/>
              <a:gdLst/>
              <a:ahLst/>
              <a:cxnLst/>
              <a:rect l="l" t="t" r="r" b="b"/>
              <a:pathLst>
                <a:path w="1907" h="2564" extrusionOk="0">
                  <a:moveTo>
                    <a:pt x="1063" y="1"/>
                  </a:moveTo>
                  <a:lnTo>
                    <a:pt x="938" y="32"/>
                  </a:lnTo>
                  <a:lnTo>
                    <a:pt x="782" y="94"/>
                  </a:lnTo>
                  <a:lnTo>
                    <a:pt x="625" y="219"/>
                  </a:lnTo>
                  <a:lnTo>
                    <a:pt x="469" y="344"/>
                  </a:lnTo>
                  <a:lnTo>
                    <a:pt x="344" y="532"/>
                  </a:lnTo>
                  <a:lnTo>
                    <a:pt x="219" y="720"/>
                  </a:lnTo>
                  <a:lnTo>
                    <a:pt x="125" y="938"/>
                  </a:lnTo>
                  <a:lnTo>
                    <a:pt x="63" y="1157"/>
                  </a:lnTo>
                  <a:lnTo>
                    <a:pt x="0" y="1376"/>
                  </a:lnTo>
                  <a:lnTo>
                    <a:pt x="0" y="1595"/>
                  </a:lnTo>
                  <a:lnTo>
                    <a:pt x="0" y="1814"/>
                  </a:lnTo>
                  <a:lnTo>
                    <a:pt x="63" y="2001"/>
                  </a:lnTo>
                  <a:lnTo>
                    <a:pt x="156" y="2157"/>
                  </a:lnTo>
                  <a:lnTo>
                    <a:pt x="281" y="2251"/>
                  </a:lnTo>
                  <a:lnTo>
                    <a:pt x="844" y="2564"/>
                  </a:lnTo>
                  <a:lnTo>
                    <a:pt x="1907" y="438"/>
                  </a:lnTo>
                  <a:lnTo>
                    <a:pt x="1313" y="63"/>
                  </a:lnTo>
                  <a:lnTo>
                    <a:pt x="1188" y="32"/>
                  </a:lnTo>
                  <a:lnTo>
                    <a:pt x="1063" y="1"/>
                  </a:lnTo>
                  <a:close/>
                </a:path>
              </a:pathLst>
            </a:custGeom>
            <a:solidFill>
              <a:srgbClr val="0C26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7"/>
            <p:cNvSpPr/>
            <p:nvPr/>
          </p:nvSpPr>
          <p:spPr>
            <a:xfrm>
              <a:off x="6721805" y="1892242"/>
              <a:ext cx="141291" cy="206383"/>
            </a:xfrm>
            <a:custGeom>
              <a:avLst/>
              <a:gdLst/>
              <a:ahLst/>
              <a:cxnLst/>
              <a:rect l="l" t="t" r="r" b="b"/>
              <a:pathLst>
                <a:path w="1563" h="2283" extrusionOk="0">
                  <a:moveTo>
                    <a:pt x="1094" y="0"/>
                  </a:moveTo>
                  <a:lnTo>
                    <a:pt x="938" y="32"/>
                  </a:lnTo>
                  <a:lnTo>
                    <a:pt x="781" y="94"/>
                  </a:lnTo>
                  <a:lnTo>
                    <a:pt x="625" y="219"/>
                  </a:lnTo>
                  <a:lnTo>
                    <a:pt x="469" y="344"/>
                  </a:lnTo>
                  <a:lnTo>
                    <a:pt x="344" y="532"/>
                  </a:lnTo>
                  <a:lnTo>
                    <a:pt x="219" y="719"/>
                  </a:lnTo>
                  <a:lnTo>
                    <a:pt x="125" y="938"/>
                  </a:lnTo>
                  <a:lnTo>
                    <a:pt x="63" y="1157"/>
                  </a:lnTo>
                  <a:lnTo>
                    <a:pt x="0" y="1376"/>
                  </a:lnTo>
                  <a:lnTo>
                    <a:pt x="0" y="1595"/>
                  </a:lnTo>
                  <a:lnTo>
                    <a:pt x="0" y="1813"/>
                  </a:lnTo>
                  <a:lnTo>
                    <a:pt x="63" y="1970"/>
                  </a:lnTo>
                  <a:lnTo>
                    <a:pt x="125" y="2095"/>
                  </a:lnTo>
                  <a:lnTo>
                    <a:pt x="219" y="2220"/>
                  </a:lnTo>
                  <a:lnTo>
                    <a:pt x="344" y="2251"/>
                  </a:lnTo>
                  <a:lnTo>
                    <a:pt x="469" y="2282"/>
                  </a:lnTo>
                  <a:lnTo>
                    <a:pt x="625" y="2251"/>
                  </a:lnTo>
                  <a:lnTo>
                    <a:pt x="781" y="2188"/>
                  </a:lnTo>
                  <a:lnTo>
                    <a:pt x="938" y="2063"/>
                  </a:lnTo>
                  <a:lnTo>
                    <a:pt x="1094" y="1938"/>
                  </a:lnTo>
                  <a:lnTo>
                    <a:pt x="1219" y="1751"/>
                  </a:lnTo>
                  <a:lnTo>
                    <a:pt x="1344" y="1563"/>
                  </a:lnTo>
                  <a:lnTo>
                    <a:pt x="1438" y="1345"/>
                  </a:lnTo>
                  <a:lnTo>
                    <a:pt x="1500" y="1126"/>
                  </a:lnTo>
                  <a:lnTo>
                    <a:pt x="1532" y="907"/>
                  </a:lnTo>
                  <a:lnTo>
                    <a:pt x="1563" y="688"/>
                  </a:lnTo>
                  <a:lnTo>
                    <a:pt x="1532" y="501"/>
                  </a:lnTo>
                  <a:lnTo>
                    <a:pt x="1500" y="313"/>
                  </a:lnTo>
                  <a:lnTo>
                    <a:pt x="1438" y="188"/>
                  </a:lnTo>
                  <a:lnTo>
                    <a:pt x="1344" y="94"/>
                  </a:lnTo>
                  <a:lnTo>
                    <a:pt x="1219" y="32"/>
                  </a:lnTo>
                  <a:lnTo>
                    <a:pt x="1094" y="0"/>
                  </a:lnTo>
                  <a:close/>
                </a:path>
              </a:pathLst>
            </a:custGeom>
            <a:solidFill>
              <a:srgbClr val="13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7"/>
            <p:cNvSpPr/>
            <p:nvPr/>
          </p:nvSpPr>
          <p:spPr>
            <a:xfrm>
              <a:off x="6741511" y="1923337"/>
              <a:ext cx="101878" cy="144188"/>
            </a:xfrm>
            <a:custGeom>
              <a:avLst/>
              <a:gdLst/>
              <a:ahLst/>
              <a:cxnLst/>
              <a:rect l="l" t="t" r="r" b="b"/>
              <a:pathLst>
                <a:path w="1127" h="1595" extrusionOk="0">
                  <a:moveTo>
                    <a:pt x="657" y="0"/>
                  </a:moveTo>
                  <a:lnTo>
                    <a:pt x="563" y="63"/>
                  </a:lnTo>
                  <a:lnTo>
                    <a:pt x="438" y="157"/>
                  </a:lnTo>
                  <a:lnTo>
                    <a:pt x="345" y="250"/>
                  </a:lnTo>
                  <a:lnTo>
                    <a:pt x="157" y="500"/>
                  </a:lnTo>
                  <a:lnTo>
                    <a:pt x="32" y="813"/>
                  </a:lnTo>
                  <a:lnTo>
                    <a:pt x="1" y="969"/>
                  </a:lnTo>
                  <a:lnTo>
                    <a:pt x="1" y="1126"/>
                  </a:lnTo>
                  <a:lnTo>
                    <a:pt x="1" y="1251"/>
                  </a:lnTo>
                  <a:lnTo>
                    <a:pt x="32" y="1376"/>
                  </a:lnTo>
                  <a:lnTo>
                    <a:pt x="95" y="1469"/>
                  </a:lnTo>
                  <a:lnTo>
                    <a:pt x="157" y="1563"/>
                  </a:lnTo>
                  <a:lnTo>
                    <a:pt x="251" y="1594"/>
                  </a:lnTo>
                  <a:lnTo>
                    <a:pt x="438" y="1594"/>
                  </a:lnTo>
                  <a:lnTo>
                    <a:pt x="563" y="1532"/>
                  </a:lnTo>
                  <a:lnTo>
                    <a:pt x="657" y="1469"/>
                  </a:lnTo>
                  <a:lnTo>
                    <a:pt x="782" y="1344"/>
                  </a:lnTo>
                  <a:lnTo>
                    <a:pt x="939" y="1094"/>
                  </a:lnTo>
                  <a:lnTo>
                    <a:pt x="1064" y="782"/>
                  </a:lnTo>
                  <a:lnTo>
                    <a:pt x="1095" y="625"/>
                  </a:lnTo>
                  <a:lnTo>
                    <a:pt x="1126" y="469"/>
                  </a:lnTo>
                  <a:lnTo>
                    <a:pt x="1095" y="344"/>
                  </a:lnTo>
                  <a:lnTo>
                    <a:pt x="1064" y="219"/>
                  </a:lnTo>
                  <a:lnTo>
                    <a:pt x="1032" y="125"/>
                  </a:lnTo>
                  <a:lnTo>
                    <a:pt x="939" y="63"/>
                  </a:lnTo>
                  <a:lnTo>
                    <a:pt x="876" y="0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7"/>
            <p:cNvSpPr/>
            <p:nvPr/>
          </p:nvSpPr>
          <p:spPr>
            <a:xfrm>
              <a:off x="6761307" y="1948738"/>
              <a:ext cx="62284" cy="93383"/>
            </a:xfrm>
            <a:custGeom>
              <a:avLst/>
              <a:gdLst/>
              <a:ahLst/>
              <a:cxnLst/>
              <a:rect l="l" t="t" r="r" b="b"/>
              <a:pathLst>
                <a:path w="689" h="1033" extrusionOk="0">
                  <a:moveTo>
                    <a:pt x="469" y="1"/>
                  </a:moveTo>
                  <a:lnTo>
                    <a:pt x="344" y="63"/>
                  </a:lnTo>
                  <a:lnTo>
                    <a:pt x="188" y="157"/>
                  </a:lnTo>
                  <a:lnTo>
                    <a:pt x="94" y="344"/>
                  </a:lnTo>
                  <a:lnTo>
                    <a:pt x="1" y="532"/>
                  </a:lnTo>
                  <a:lnTo>
                    <a:pt x="1" y="720"/>
                  </a:lnTo>
                  <a:lnTo>
                    <a:pt x="1" y="876"/>
                  </a:lnTo>
                  <a:lnTo>
                    <a:pt x="94" y="1001"/>
                  </a:lnTo>
                  <a:lnTo>
                    <a:pt x="157" y="1032"/>
                  </a:lnTo>
                  <a:lnTo>
                    <a:pt x="188" y="1032"/>
                  </a:lnTo>
                  <a:lnTo>
                    <a:pt x="344" y="1001"/>
                  </a:lnTo>
                  <a:lnTo>
                    <a:pt x="469" y="876"/>
                  </a:lnTo>
                  <a:lnTo>
                    <a:pt x="595" y="720"/>
                  </a:lnTo>
                  <a:lnTo>
                    <a:pt x="657" y="532"/>
                  </a:lnTo>
                  <a:lnTo>
                    <a:pt x="688" y="313"/>
                  </a:lnTo>
                  <a:lnTo>
                    <a:pt x="657" y="157"/>
                  </a:lnTo>
                  <a:lnTo>
                    <a:pt x="595" y="63"/>
                  </a:lnTo>
                  <a:lnTo>
                    <a:pt x="532" y="32"/>
                  </a:lnTo>
                  <a:lnTo>
                    <a:pt x="469" y="1"/>
                  </a:lnTo>
                  <a:close/>
                </a:path>
              </a:pathLst>
            </a:custGeom>
            <a:solidFill>
              <a:srgbClr val="13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7"/>
            <p:cNvSpPr/>
            <p:nvPr/>
          </p:nvSpPr>
          <p:spPr>
            <a:xfrm>
              <a:off x="6781104" y="1979834"/>
              <a:ext cx="19887" cy="31188"/>
            </a:xfrm>
            <a:custGeom>
              <a:avLst/>
              <a:gdLst/>
              <a:ahLst/>
              <a:cxnLst/>
              <a:rect l="l" t="t" r="r" b="b"/>
              <a:pathLst>
                <a:path w="220" h="345" extrusionOk="0">
                  <a:moveTo>
                    <a:pt x="157" y="0"/>
                  </a:moveTo>
                  <a:lnTo>
                    <a:pt x="125" y="32"/>
                  </a:lnTo>
                  <a:lnTo>
                    <a:pt x="32" y="125"/>
                  </a:lnTo>
                  <a:lnTo>
                    <a:pt x="0" y="250"/>
                  </a:lnTo>
                  <a:lnTo>
                    <a:pt x="0" y="282"/>
                  </a:lnTo>
                  <a:lnTo>
                    <a:pt x="32" y="313"/>
                  </a:lnTo>
                  <a:lnTo>
                    <a:pt x="63" y="344"/>
                  </a:lnTo>
                  <a:lnTo>
                    <a:pt x="125" y="313"/>
                  </a:lnTo>
                  <a:lnTo>
                    <a:pt x="188" y="250"/>
                  </a:lnTo>
                  <a:lnTo>
                    <a:pt x="219" y="125"/>
                  </a:lnTo>
                  <a:lnTo>
                    <a:pt x="219" y="63"/>
                  </a:lnTo>
                  <a:lnTo>
                    <a:pt x="188" y="32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13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7"/>
            <p:cNvSpPr/>
            <p:nvPr/>
          </p:nvSpPr>
          <p:spPr>
            <a:xfrm>
              <a:off x="6436429" y="1739655"/>
              <a:ext cx="1571109" cy="2133440"/>
            </a:xfrm>
            <a:custGeom>
              <a:avLst/>
              <a:gdLst/>
              <a:ahLst/>
              <a:cxnLst/>
              <a:rect l="l" t="t" r="r" b="b"/>
              <a:pathLst>
                <a:path w="17380" h="23600" extrusionOk="0">
                  <a:moveTo>
                    <a:pt x="13628" y="1"/>
                  </a:moveTo>
                  <a:lnTo>
                    <a:pt x="13441" y="32"/>
                  </a:lnTo>
                  <a:lnTo>
                    <a:pt x="13253" y="63"/>
                  </a:lnTo>
                  <a:lnTo>
                    <a:pt x="13066" y="126"/>
                  </a:lnTo>
                  <a:lnTo>
                    <a:pt x="12909" y="219"/>
                  </a:lnTo>
                  <a:lnTo>
                    <a:pt x="12753" y="313"/>
                  </a:lnTo>
                  <a:lnTo>
                    <a:pt x="12597" y="438"/>
                  </a:lnTo>
                  <a:lnTo>
                    <a:pt x="12472" y="594"/>
                  </a:lnTo>
                  <a:lnTo>
                    <a:pt x="12378" y="751"/>
                  </a:lnTo>
                  <a:lnTo>
                    <a:pt x="12284" y="907"/>
                  </a:lnTo>
                  <a:lnTo>
                    <a:pt x="12222" y="1095"/>
                  </a:lnTo>
                  <a:lnTo>
                    <a:pt x="12190" y="1282"/>
                  </a:lnTo>
                  <a:lnTo>
                    <a:pt x="12159" y="1470"/>
                  </a:lnTo>
                  <a:lnTo>
                    <a:pt x="12159" y="20599"/>
                  </a:lnTo>
                  <a:lnTo>
                    <a:pt x="12159" y="20881"/>
                  </a:lnTo>
                  <a:lnTo>
                    <a:pt x="12097" y="21162"/>
                  </a:lnTo>
                  <a:lnTo>
                    <a:pt x="12003" y="21443"/>
                  </a:lnTo>
                  <a:lnTo>
                    <a:pt x="11878" y="21724"/>
                  </a:lnTo>
                  <a:lnTo>
                    <a:pt x="11690" y="21943"/>
                  </a:lnTo>
                  <a:lnTo>
                    <a:pt x="11503" y="22162"/>
                  </a:lnTo>
                  <a:lnTo>
                    <a:pt x="11284" y="22381"/>
                  </a:lnTo>
                  <a:lnTo>
                    <a:pt x="11034" y="22537"/>
                  </a:lnTo>
                  <a:lnTo>
                    <a:pt x="10784" y="22662"/>
                  </a:lnTo>
                  <a:lnTo>
                    <a:pt x="10534" y="22756"/>
                  </a:lnTo>
                  <a:lnTo>
                    <a:pt x="10284" y="22787"/>
                  </a:lnTo>
                  <a:lnTo>
                    <a:pt x="10002" y="22818"/>
                  </a:lnTo>
                  <a:lnTo>
                    <a:pt x="9721" y="22787"/>
                  </a:lnTo>
                  <a:lnTo>
                    <a:pt x="9471" y="22756"/>
                  </a:lnTo>
                  <a:lnTo>
                    <a:pt x="9190" y="22662"/>
                  </a:lnTo>
                  <a:lnTo>
                    <a:pt x="8940" y="22537"/>
                  </a:lnTo>
                  <a:lnTo>
                    <a:pt x="8252" y="22131"/>
                  </a:lnTo>
                  <a:lnTo>
                    <a:pt x="8158" y="22037"/>
                  </a:lnTo>
                  <a:lnTo>
                    <a:pt x="8064" y="21943"/>
                  </a:lnTo>
                  <a:lnTo>
                    <a:pt x="8002" y="21787"/>
                  </a:lnTo>
                  <a:lnTo>
                    <a:pt x="7971" y="21631"/>
                  </a:lnTo>
                  <a:lnTo>
                    <a:pt x="8002" y="21506"/>
                  </a:lnTo>
                  <a:lnTo>
                    <a:pt x="8064" y="21349"/>
                  </a:lnTo>
                  <a:lnTo>
                    <a:pt x="8158" y="21224"/>
                  </a:lnTo>
                  <a:lnTo>
                    <a:pt x="8252" y="21131"/>
                  </a:lnTo>
                  <a:lnTo>
                    <a:pt x="9002" y="20724"/>
                  </a:lnTo>
                  <a:lnTo>
                    <a:pt x="9127" y="20630"/>
                  </a:lnTo>
                  <a:lnTo>
                    <a:pt x="9252" y="20505"/>
                  </a:lnTo>
                  <a:lnTo>
                    <a:pt x="9377" y="20412"/>
                  </a:lnTo>
                  <a:lnTo>
                    <a:pt x="9471" y="20255"/>
                  </a:lnTo>
                  <a:lnTo>
                    <a:pt x="9534" y="20130"/>
                  </a:lnTo>
                  <a:lnTo>
                    <a:pt x="9565" y="19974"/>
                  </a:lnTo>
                  <a:lnTo>
                    <a:pt x="9627" y="19787"/>
                  </a:lnTo>
                  <a:lnTo>
                    <a:pt x="9627" y="19630"/>
                  </a:lnTo>
                  <a:lnTo>
                    <a:pt x="9627" y="19474"/>
                  </a:lnTo>
                  <a:lnTo>
                    <a:pt x="9565" y="19286"/>
                  </a:lnTo>
                  <a:lnTo>
                    <a:pt x="9534" y="19161"/>
                  </a:lnTo>
                  <a:lnTo>
                    <a:pt x="9471" y="19005"/>
                  </a:lnTo>
                  <a:lnTo>
                    <a:pt x="9377" y="18880"/>
                  </a:lnTo>
                  <a:lnTo>
                    <a:pt x="9252" y="18755"/>
                  </a:lnTo>
                  <a:lnTo>
                    <a:pt x="9127" y="18630"/>
                  </a:lnTo>
                  <a:lnTo>
                    <a:pt x="9002" y="18536"/>
                  </a:lnTo>
                  <a:lnTo>
                    <a:pt x="8721" y="18411"/>
                  </a:lnTo>
                  <a:lnTo>
                    <a:pt x="8440" y="18317"/>
                  </a:lnTo>
                  <a:lnTo>
                    <a:pt x="8158" y="18255"/>
                  </a:lnTo>
                  <a:lnTo>
                    <a:pt x="7846" y="18224"/>
                  </a:lnTo>
                  <a:lnTo>
                    <a:pt x="7564" y="18255"/>
                  </a:lnTo>
                  <a:lnTo>
                    <a:pt x="7252" y="18317"/>
                  </a:lnTo>
                  <a:lnTo>
                    <a:pt x="6970" y="18411"/>
                  </a:lnTo>
                  <a:lnTo>
                    <a:pt x="6689" y="18536"/>
                  </a:lnTo>
                  <a:lnTo>
                    <a:pt x="3407" y="20443"/>
                  </a:lnTo>
                  <a:lnTo>
                    <a:pt x="3126" y="20568"/>
                  </a:lnTo>
                  <a:lnTo>
                    <a:pt x="2844" y="20662"/>
                  </a:lnTo>
                  <a:lnTo>
                    <a:pt x="2532" y="20724"/>
                  </a:lnTo>
                  <a:lnTo>
                    <a:pt x="2219" y="20755"/>
                  </a:lnTo>
                  <a:lnTo>
                    <a:pt x="1907" y="20724"/>
                  </a:lnTo>
                  <a:lnTo>
                    <a:pt x="1625" y="20662"/>
                  </a:lnTo>
                  <a:lnTo>
                    <a:pt x="1313" y="20568"/>
                  </a:lnTo>
                  <a:lnTo>
                    <a:pt x="1032" y="20443"/>
                  </a:lnTo>
                  <a:lnTo>
                    <a:pt x="906" y="20349"/>
                  </a:lnTo>
                  <a:lnTo>
                    <a:pt x="844" y="20255"/>
                  </a:lnTo>
                  <a:lnTo>
                    <a:pt x="781" y="20130"/>
                  </a:lnTo>
                  <a:lnTo>
                    <a:pt x="781" y="19974"/>
                  </a:lnTo>
                  <a:lnTo>
                    <a:pt x="781" y="19849"/>
                  </a:lnTo>
                  <a:lnTo>
                    <a:pt x="844" y="19724"/>
                  </a:lnTo>
                  <a:lnTo>
                    <a:pt x="906" y="19599"/>
                  </a:lnTo>
                  <a:lnTo>
                    <a:pt x="1032" y="19536"/>
                  </a:lnTo>
                  <a:lnTo>
                    <a:pt x="4345" y="17630"/>
                  </a:lnTo>
                  <a:lnTo>
                    <a:pt x="4626" y="17442"/>
                  </a:lnTo>
                  <a:lnTo>
                    <a:pt x="4876" y="17223"/>
                  </a:lnTo>
                  <a:lnTo>
                    <a:pt x="5095" y="16973"/>
                  </a:lnTo>
                  <a:lnTo>
                    <a:pt x="5251" y="16692"/>
                  </a:lnTo>
                  <a:lnTo>
                    <a:pt x="5408" y="16411"/>
                  </a:lnTo>
                  <a:lnTo>
                    <a:pt x="5501" y="16098"/>
                  </a:lnTo>
                  <a:lnTo>
                    <a:pt x="5595" y="15754"/>
                  </a:lnTo>
                  <a:lnTo>
                    <a:pt x="5595" y="15442"/>
                  </a:lnTo>
                  <a:lnTo>
                    <a:pt x="5595" y="4377"/>
                  </a:lnTo>
                  <a:lnTo>
                    <a:pt x="5595" y="4127"/>
                  </a:lnTo>
                  <a:lnTo>
                    <a:pt x="5533" y="3908"/>
                  </a:lnTo>
                  <a:lnTo>
                    <a:pt x="5470" y="3689"/>
                  </a:lnTo>
                  <a:lnTo>
                    <a:pt x="5376" y="3470"/>
                  </a:lnTo>
                  <a:lnTo>
                    <a:pt x="5220" y="3283"/>
                  </a:lnTo>
                  <a:lnTo>
                    <a:pt x="5095" y="3095"/>
                  </a:lnTo>
                  <a:lnTo>
                    <a:pt x="4907" y="2939"/>
                  </a:lnTo>
                  <a:lnTo>
                    <a:pt x="4720" y="2814"/>
                  </a:lnTo>
                  <a:lnTo>
                    <a:pt x="4314" y="2564"/>
                  </a:lnTo>
                  <a:lnTo>
                    <a:pt x="4157" y="2532"/>
                  </a:lnTo>
                  <a:lnTo>
                    <a:pt x="4001" y="2532"/>
                  </a:lnTo>
                  <a:lnTo>
                    <a:pt x="3876" y="2595"/>
                  </a:lnTo>
                  <a:lnTo>
                    <a:pt x="3782" y="2720"/>
                  </a:lnTo>
                  <a:lnTo>
                    <a:pt x="3720" y="2876"/>
                  </a:lnTo>
                  <a:lnTo>
                    <a:pt x="3720" y="3001"/>
                  </a:lnTo>
                  <a:lnTo>
                    <a:pt x="3782" y="3158"/>
                  </a:lnTo>
                  <a:lnTo>
                    <a:pt x="3907" y="3251"/>
                  </a:lnTo>
                  <a:lnTo>
                    <a:pt x="4314" y="3501"/>
                  </a:lnTo>
                  <a:lnTo>
                    <a:pt x="4532" y="3658"/>
                  </a:lnTo>
                  <a:lnTo>
                    <a:pt x="4689" y="3845"/>
                  </a:lnTo>
                  <a:lnTo>
                    <a:pt x="4782" y="4095"/>
                  </a:lnTo>
                  <a:lnTo>
                    <a:pt x="4814" y="4377"/>
                  </a:lnTo>
                  <a:lnTo>
                    <a:pt x="4814" y="15442"/>
                  </a:lnTo>
                  <a:lnTo>
                    <a:pt x="4814" y="15661"/>
                  </a:lnTo>
                  <a:lnTo>
                    <a:pt x="4751" y="15879"/>
                  </a:lnTo>
                  <a:lnTo>
                    <a:pt x="4689" y="16098"/>
                  </a:lnTo>
                  <a:lnTo>
                    <a:pt x="4595" y="16317"/>
                  </a:lnTo>
                  <a:lnTo>
                    <a:pt x="4470" y="16504"/>
                  </a:lnTo>
                  <a:lnTo>
                    <a:pt x="4314" y="16661"/>
                  </a:lnTo>
                  <a:lnTo>
                    <a:pt x="4157" y="16817"/>
                  </a:lnTo>
                  <a:lnTo>
                    <a:pt x="3938" y="16942"/>
                  </a:lnTo>
                  <a:lnTo>
                    <a:pt x="656" y="18849"/>
                  </a:lnTo>
                  <a:lnTo>
                    <a:pt x="500" y="18943"/>
                  </a:lnTo>
                  <a:lnTo>
                    <a:pt x="375" y="19068"/>
                  </a:lnTo>
                  <a:lnTo>
                    <a:pt x="250" y="19193"/>
                  </a:lnTo>
                  <a:lnTo>
                    <a:pt x="156" y="19318"/>
                  </a:lnTo>
                  <a:lnTo>
                    <a:pt x="94" y="19474"/>
                  </a:lnTo>
                  <a:lnTo>
                    <a:pt x="31" y="19630"/>
                  </a:lnTo>
                  <a:lnTo>
                    <a:pt x="0" y="19818"/>
                  </a:lnTo>
                  <a:lnTo>
                    <a:pt x="0" y="19974"/>
                  </a:lnTo>
                  <a:lnTo>
                    <a:pt x="0" y="20162"/>
                  </a:lnTo>
                  <a:lnTo>
                    <a:pt x="31" y="20318"/>
                  </a:lnTo>
                  <a:lnTo>
                    <a:pt x="94" y="20474"/>
                  </a:lnTo>
                  <a:lnTo>
                    <a:pt x="156" y="20630"/>
                  </a:lnTo>
                  <a:lnTo>
                    <a:pt x="250" y="20787"/>
                  </a:lnTo>
                  <a:lnTo>
                    <a:pt x="375" y="20912"/>
                  </a:lnTo>
                  <a:lnTo>
                    <a:pt x="500" y="21006"/>
                  </a:lnTo>
                  <a:lnTo>
                    <a:pt x="656" y="21099"/>
                  </a:lnTo>
                  <a:lnTo>
                    <a:pt x="1032" y="21287"/>
                  </a:lnTo>
                  <a:lnTo>
                    <a:pt x="1407" y="21412"/>
                  </a:lnTo>
                  <a:lnTo>
                    <a:pt x="1813" y="21506"/>
                  </a:lnTo>
                  <a:lnTo>
                    <a:pt x="2219" y="21537"/>
                  </a:lnTo>
                  <a:lnTo>
                    <a:pt x="2626" y="21506"/>
                  </a:lnTo>
                  <a:lnTo>
                    <a:pt x="3032" y="21412"/>
                  </a:lnTo>
                  <a:lnTo>
                    <a:pt x="3438" y="21287"/>
                  </a:lnTo>
                  <a:lnTo>
                    <a:pt x="3813" y="21099"/>
                  </a:lnTo>
                  <a:lnTo>
                    <a:pt x="7095" y="19224"/>
                  </a:lnTo>
                  <a:lnTo>
                    <a:pt x="7283" y="19130"/>
                  </a:lnTo>
                  <a:lnTo>
                    <a:pt x="7471" y="19068"/>
                  </a:lnTo>
                  <a:lnTo>
                    <a:pt x="7658" y="19036"/>
                  </a:lnTo>
                  <a:lnTo>
                    <a:pt x="7846" y="19005"/>
                  </a:lnTo>
                  <a:lnTo>
                    <a:pt x="8033" y="19036"/>
                  </a:lnTo>
                  <a:lnTo>
                    <a:pt x="8252" y="19068"/>
                  </a:lnTo>
                  <a:lnTo>
                    <a:pt x="8440" y="19130"/>
                  </a:lnTo>
                  <a:lnTo>
                    <a:pt x="8596" y="19224"/>
                  </a:lnTo>
                  <a:lnTo>
                    <a:pt x="8721" y="19318"/>
                  </a:lnTo>
                  <a:lnTo>
                    <a:pt x="8815" y="19443"/>
                  </a:lnTo>
                  <a:lnTo>
                    <a:pt x="8846" y="19536"/>
                  </a:lnTo>
                  <a:lnTo>
                    <a:pt x="8846" y="19630"/>
                  </a:lnTo>
                  <a:lnTo>
                    <a:pt x="8846" y="19724"/>
                  </a:lnTo>
                  <a:lnTo>
                    <a:pt x="8815" y="19818"/>
                  </a:lnTo>
                  <a:lnTo>
                    <a:pt x="8721" y="19943"/>
                  </a:lnTo>
                  <a:lnTo>
                    <a:pt x="8596" y="20037"/>
                  </a:lnTo>
                  <a:lnTo>
                    <a:pt x="7877" y="20474"/>
                  </a:lnTo>
                  <a:lnTo>
                    <a:pt x="7721" y="20568"/>
                  </a:lnTo>
                  <a:lnTo>
                    <a:pt x="7596" y="20693"/>
                  </a:lnTo>
                  <a:lnTo>
                    <a:pt x="7471" y="20818"/>
                  </a:lnTo>
                  <a:lnTo>
                    <a:pt x="7377" y="20974"/>
                  </a:lnTo>
                  <a:lnTo>
                    <a:pt x="7314" y="21131"/>
                  </a:lnTo>
                  <a:lnTo>
                    <a:pt x="7252" y="21287"/>
                  </a:lnTo>
                  <a:lnTo>
                    <a:pt x="7220" y="21474"/>
                  </a:lnTo>
                  <a:lnTo>
                    <a:pt x="7189" y="21631"/>
                  </a:lnTo>
                  <a:lnTo>
                    <a:pt x="7220" y="21818"/>
                  </a:lnTo>
                  <a:lnTo>
                    <a:pt x="7252" y="22006"/>
                  </a:lnTo>
                  <a:lnTo>
                    <a:pt x="7314" y="22162"/>
                  </a:lnTo>
                  <a:lnTo>
                    <a:pt x="7377" y="22318"/>
                  </a:lnTo>
                  <a:lnTo>
                    <a:pt x="7471" y="22475"/>
                  </a:lnTo>
                  <a:lnTo>
                    <a:pt x="7596" y="22600"/>
                  </a:lnTo>
                  <a:lnTo>
                    <a:pt x="7721" y="22725"/>
                  </a:lnTo>
                  <a:lnTo>
                    <a:pt x="7877" y="22818"/>
                  </a:lnTo>
                  <a:lnTo>
                    <a:pt x="8565" y="23194"/>
                  </a:lnTo>
                  <a:lnTo>
                    <a:pt x="8908" y="23381"/>
                  </a:lnTo>
                  <a:lnTo>
                    <a:pt x="9252" y="23506"/>
                  </a:lnTo>
                  <a:lnTo>
                    <a:pt x="9627" y="23569"/>
                  </a:lnTo>
                  <a:lnTo>
                    <a:pt x="10002" y="23600"/>
                  </a:lnTo>
                  <a:lnTo>
                    <a:pt x="10377" y="23569"/>
                  </a:lnTo>
                  <a:lnTo>
                    <a:pt x="10721" y="23506"/>
                  </a:lnTo>
                  <a:lnTo>
                    <a:pt x="11096" y="23381"/>
                  </a:lnTo>
                  <a:lnTo>
                    <a:pt x="11440" y="23194"/>
                  </a:lnTo>
                  <a:lnTo>
                    <a:pt x="11753" y="22975"/>
                  </a:lnTo>
                  <a:lnTo>
                    <a:pt x="12065" y="22725"/>
                  </a:lnTo>
                  <a:lnTo>
                    <a:pt x="12315" y="22412"/>
                  </a:lnTo>
                  <a:lnTo>
                    <a:pt x="12534" y="22100"/>
                  </a:lnTo>
                  <a:lnTo>
                    <a:pt x="12722" y="21756"/>
                  </a:lnTo>
                  <a:lnTo>
                    <a:pt x="12847" y="21381"/>
                  </a:lnTo>
                  <a:lnTo>
                    <a:pt x="12909" y="20974"/>
                  </a:lnTo>
                  <a:lnTo>
                    <a:pt x="12941" y="20599"/>
                  </a:lnTo>
                  <a:lnTo>
                    <a:pt x="12941" y="1470"/>
                  </a:lnTo>
                  <a:lnTo>
                    <a:pt x="12972" y="1282"/>
                  </a:lnTo>
                  <a:lnTo>
                    <a:pt x="13034" y="1126"/>
                  </a:lnTo>
                  <a:lnTo>
                    <a:pt x="13159" y="1001"/>
                  </a:lnTo>
                  <a:lnTo>
                    <a:pt x="13284" y="876"/>
                  </a:lnTo>
                  <a:lnTo>
                    <a:pt x="13472" y="813"/>
                  </a:lnTo>
                  <a:lnTo>
                    <a:pt x="13628" y="782"/>
                  </a:lnTo>
                  <a:lnTo>
                    <a:pt x="13816" y="813"/>
                  </a:lnTo>
                  <a:lnTo>
                    <a:pt x="13972" y="876"/>
                  </a:lnTo>
                  <a:lnTo>
                    <a:pt x="16785" y="2501"/>
                  </a:lnTo>
                  <a:lnTo>
                    <a:pt x="16942" y="2564"/>
                  </a:lnTo>
                  <a:lnTo>
                    <a:pt x="17098" y="2532"/>
                  </a:lnTo>
                  <a:lnTo>
                    <a:pt x="17223" y="2470"/>
                  </a:lnTo>
                  <a:lnTo>
                    <a:pt x="17317" y="2376"/>
                  </a:lnTo>
                  <a:lnTo>
                    <a:pt x="17379" y="2220"/>
                  </a:lnTo>
                  <a:lnTo>
                    <a:pt x="17348" y="2064"/>
                  </a:lnTo>
                  <a:lnTo>
                    <a:pt x="17285" y="1938"/>
                  </a:lnTo>
                  <a:lnTo>
                    <a:pt x="17192" y="1845"/>
                  </a:lnTo>
                  <a:lnTo>
                    <a:pt x="14378" y="219"/>
                  </a:lnTo>
                  <a:lnTo>
                    <a:pt x="14191" y="126"/>
                  </a:lnTo>
                  <a:lnTo>
                    <a:pt x="14003" y="63"/>
                  </a:lnTo>
                  <a:lnTo>
                    <a:pt x="13816" y="32"/>
                  </a:lnTo>
                  <a:lnTo>
                    <a:pt x="13628" y="1"/>
                  </a:lnTo>
                  <a:close/>
                </a:path>
              </a:pathLst>
            </a:custGeom>
            <a:solidFill>
              <a:srgbClr val="0C26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7"/>
            <p:cNvSpPr/>
            <p:nvPr/>
          </p:nvSpPr>
          <p:spPr>
            <a:xfrm>
              <a:off x="7659829" y="1033310"/>
              <a:ext cx="1616307" cy="3583004"/>
            </a:xfrm>
            <a:custGeom>
              <a:avLst/>
              <a:gdLst/>
              <a:ahLst/>
              <a:cxnLst/>
              <a:rect l="l" t="t" r="r" b="b"/>
              <a:pathLst>
                <a:path w="17880" h="39635" extrusionOk="0">
                  <a:moveTo>
                    <a:pt x="4189" y="0"/>
                  </a:moveTo>
                  <a:lnTo>
                    <a:pt x="3908" y="63"/>
                  </a:lnTo>
                  <a:lnTo>
                    <a:pt x="3626" y="156"/>
                  </a:lnTo>
                  <a:lnTo>
                    <a:pt x="3345" y="313"/>
                  </a:lnTo>
                  <a:lnTo>
                    <a:pt x="2970" y="532"/>
                  </a:lnTo>
                  <a:lnTo>
                    <a:pt x="2595" y="782"/>
                  </a:lnTo>
                  <a:lnTo>
                    <a:pt x="2251" y="1063"/>
                  </a:lnTo>
                  <a:lnTo>
                    <a:pt x="1938" y="1375"/>
                  </a:lnTo>
                  <a:lnTo>
                    <a:pt x="1657" y="1688"/>
                  </a:lnTo>
                  <a:lnTo>
                    <a:pt x="1376" y="2032"/>
                  </a:lnTo>
                  <a:lnTo>
                    <a:pt x="1126" y="2376"/>
                  </a:lnTo>
                  <a:lnTo>
                    <a:pt x="907" y="2751"/>
                  </a:lnTo>
                  <a:lnTo>
                    <a:pt x="688" y="3126"/>
                  </a:lnTo>
                  <a:lnTo>
                    <a:pt x="532" y="3501"/>
                  </a:lnTo>
                  <a:lnTo>
                    <a:pt x="376" y="3907"/>
                  </a:lnTo>
                  <a:lnTo>
                    <a:pt x="251" y="4345"/>
                  </a:lnTo>
                  <a:lnTo>
                    <a:pt x="125" y="4751"/>
                  </a:lnTo>
                  <a:lnTo>
                    <a:pt x="63" y="5189"/>
                  </a:lnTo>
                  <a:lnTo>
                    <a:pt x="32" y="5627"/>
                  </a:lnTo>
                  <a:lnTo>
                    <a:pt x="0" y="6064"/>
                  </a:lnTo>
                  <a:lnTo>
                    <a:pt x="0" y="32539"/>
                  </a:lnTo>
                  <a:lnTo>
                    <a:pt x="12253" y="39635"/>
                  </a:lnTo>
                  <a:lnTo>
                    <a:pt x="17880" y="7408"/>
                  </a:lnTo>
                  <a:lnTo>
                    <a:pt x="5627" y="313"/>
                  </a:lnTo>
                  <a:lnTo>
                    <a:pt x="5564" y="281"/>
                  </a:lnTo>
                  <a:lnTo>
                    <a:pt x="5533" y="281"/>
                  </a:lnTo>
                  <a:lnTo>
                    <a:pt x="5283" y="156"/>
                  </a:lnTo>
                  <a:lnTo>
                    <a:pt x="5033" y="63"/>
                  </a:lnTo>
                  <a:lnTo>
                    <a:pt x="4752" y="31"/>
                  </a:lnTo>
                  <a:lnTo>
                    <a:pt x="447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7"/>
            <p:cNvSpPr/>
            <p:nvPr/>
          </p:nvSpPr>
          <p:spPr>
            <a:xfrm>
              <a:off x="8767434" y="1674661"/>
              <a:ext cx="607562" cy="2941616"/>
            </a:xfrm>
            <a:custGeom>
              <a:avLst/>
              <a:gdLst/>
              <a:ahLst/>
              <a:cxnLst/>
              <a:rect l="l" t="t" r="r" b="b"/>
              <a:pathLst>
                <a:path w="6721" h="32540" extrusionOk="0">
                  <a:moveTo>
                    <a:pt x="4189" y="1"/>
                  </a:moveTo>
                  <a:lnTo>
                    <a:pt x="3908" y="63"/>
                  </a:lnTo>
                  <a:lnTo>
                    <a:pt x="3626" y="157"/>
                  </a:lnTo>
                  <a:lnTo>
                    <a:pt x="3345" y="313"/>
                  </a:lnTo>
                  <a:lnTo>
                    <a:pt x="2939" y="532"/>
                  </a:lnTo>
                  <a:lnTo>
                    <a:pt x="2595" y="782"/>
                  </a:lnTo>
                  <a:lnTo>
                    <a:pt x="2251" y="1063"/>
                  </a:lnTo>
                  <a:lnTo>
                    <a:pt x="1938" y="1376"/>
                  </a:lnTo>
                  <a:lnTo>
                    <a:pt x="1657" y="1689"/>
                  </a:lnTo>
                  <a:lnTo>
                    <a:pt x="1376" y="2032"/>
                  </a:lnTo>
                  <a:lnTo>
                    <a:pt x="1126" y="2376"/>
                  </a:lnTo>
                  <a:lnTo>
                    <a:pt x="907" y="2751"/>
                  </a:lnTo>
                  <a:lnTo>
                    <a:pt x="688" y="3126"/>
                  </a:lnTo>
                  <a:lnTo>
                    <a:pt x="500" y="3501"/>
                  </a:lnTo>
                  <a:lnTo>
                    <a:pt x="344" y="3908"/>
                  </a:lnTo>
                  <a:lnTo>
                    <a:pt x="219" y="4345"/>
                  </a:lnTo>
                  <a:lnTo>
                    <a:pt x="125" y="4752"/>
                  </a:lnTo>
                  <a:lnTo>
                    <a:pt x="63" y="5189"/>
                  </a:lnTo>
                  <a:lnTo>
                    <a:pt x="0" y="5627"/>
                  </a:lnTo>
                  <a:lnTo>
                    <a:pt x="0" y="6065"/>
                  </a:lnTo>
                  <a:lnTo>
                    <a:pt x="0" y="32540"/>
                  </a:lnTo>
                  <a:lnTo>
                    <a:pt x="6721" y="28664"/>
                  </a:lnTo>
                  <a:lnTo>
                    <a:pt x="6721" y="2251"/>
                  </a:lnTo>
                  <a:lnTo>
                    <a:pt x="6689" y="1939"/>
                  </a:lnTo>
                  <a:lnTo>
                    <a:pt x="6627" y="1626"/>
                  </a:lnTo>
                  <a:lnTo>
                    <a:pt x="6533" y="1345"/>
                  </a:lnTo>
                  <a:lnTo>
                    <a:pt x="6408" y="1095"/>
                  </a:lnTo>
                  <a:lnTo>
                    <a:pt x="6221" y="845"/>
                  </a:lnTo>
                  <a:lnTo>
                    <a:pt x="6033" y="657"/>
                  </a:lnTo>
                  <a:lnTo>
                    <a:pt x="5814" y="469"/>
                  </a:lnTo>
                  <a:lnTo>
                    <a:pt x="5595" y="313"/>
                  </a:lnTo>
                  <a:lnTo>
                    <a:pt x="5345" y="188"/>
                  </a:lnTo>
                  <a:lnTo>
                    <a:pt x="5064" y="94"/>
                  </a:lnTo>
                  <a:lnTo>
                    <a:pt x="4783" y="32"/>
                  </a:lnTo>
                  <a:lnTo>
                    <a:pt x="450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7"/>
            <p:cNvSpPr/>
            <p:nvPr/>
          </p:nvSpPr>
          <p:spPr>
            <a:xfrm>
              <a:off x="7744619" y="1640763"/>
              <a:ext cx="957942" cy="1528754"/>
            </a:xfrm>
            <a:custGeom>
              <a:avLst/>
              <a:gdLst/>
              <a:ahLst/>
              <a:cxnLst/>
              <a:rect l="l" t="t" r="r" b="b"/>
              <a:pathLst>
                <a:path w="10597" h="16911" extrusionOk="0">
                  <a:moveTo>
                    <a:pt x="0" y="1"/>
                  </a:moveTo>
                  <a:lnTo>
                    <a:pt x="0" y="10878"/>
                  </a:lnTo>
                  <a:lnTo>
                    <a:pt x="10596" y="16911"/>
                  </a:lnTo>
                  <a:lnTo>
                    <a:pt x="10596" y="60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C26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7"/>
            <p:cNvSpPr/>
            <p:nvPr/>
          </p:nvSpPr>
          <p:spPr>
            <a:xfrm>
              <a:off x="8402963" y="2092828"/>
              <a:ext cx="254379" cy="189388"/>
            </a:xfrm>
            <a:custGeom>
              <a:avLst/>
              <a:gdLst/>
              <a:ahLst/>
              <a:cxnLst/>
              <a:rect l="l" t="t" r="r" b="b"/>
              <a:pathLst>
                <a:path w="2814" h="2095" extrusionOk="0">
                  <a:moveTo>
                    <a:pt x="281" y="1"/>
                  </a:moveTo>
                  <a:lnTo>
                    <a:pt x="156" y="63"/>
                  </a:lnTo>
                  <a:lnTo>
                    <a:pt x="63" y="157"/>
                  </a:lnTo>
                  <a:lnTo>
                    <a:pt x="31" y="220"/>
                  </a:lnTo>
                  <a:lnTo>
                    <a:pt x="0" y="282"/>
                  </a:lnTo>
                  <a:lnTo>
                    <a:pt x="31" y="470"/>
                  </a:lnTo>
                  <a:lnTo>
                    <a:pt x="94" y="626"/>
                  </a:lnTo>
                  <a:lnTo>
                    <a:pt x="219" y="751"/>
                  </a:lnTo>
                  <a:lnTo>
                    <a:pt x="344" y="876"/>
                  </a:lnTo>
                  <a:lnTo>
                    <a:pt x="2407" y="2064"/>
                  </a:lnTo>
                  <a:lnTo>
                    <a:pt x="2501" y="2095"/>
                  </a:lnTo>
                  <a:lnTo>
                    <a:pt x="2563" y="2095"/>
                  </a:lnTo>
                  <a:lnTo>
                    <a:pt x="2688" y="2064"/>
                  </a:lnTo>
                  <a:lnTo>
                    <a:pt x="2782" y="1970"/>
                  </a:lnTo>
                  <a:lnTo>
                    <a:pt x="2813" y="1907"/>
                  </a:lnTo>
                  <a:lnTo>
                    <a:pt x="2813" y="1845"/>
                  </a:lnTo>
                  <a:lnTo>
                    <a:pt x="2813" y="1657"/>
                  </a:lnTo>
                  <a:lnTo>
                    <a:pt x="2720" y="1501"/>
                  </a:lnTo>
                  <a:lnTo>
                    <a:pt x="2626" y="1345"/>
                  </a:lnTo>
                  <a:lnTo>
                    <a:pt x="2469" y="1251"/>
                  </a:lnTo>
                  <a:lnTo>
                    <a:pt x="406" y="63"/>
                  </a:lnTo>
                  <a:lnTo>
                    <a:pt x="344" y="32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7"/>
            <p:cNvSpPr/>
            <p:nvPr/>
          </p:nvSpPr>
          <p:spPr>
            <a:xfrm>
              <a:off x="7987600" y="2595785"/>
              <a:ext cx="412574" cy="276986"/>
            </a:xfrm>
            <a:custGeom>
              <a:avLst/>
              <a:gdLst/>
              <a:ahLst/>
              <a:cxnLst/>
              <a:rect l="l" t="t" r="r" b="b"/>
              <a:pathLst>
                <a:path w="4564" h="3064" extrusionOk="0">
                  <a:moveTo>
                    <a:pt x="250" y="1"/>
                  </a:moveTo>
                  <a:lnTo>
                    <a:pt x="125" y="32"/>
                  </a:lnTo>
                  <a:lnTo>
                    <a:pt x="32" y="126"/>
                  </a:lnTo>
                  <a:lnTo>
                    <a:pt x="0" y="188"/>
                  </a:lnTo>
                  <a:lnTo>
                    <a:pt x="0" y="251"/>
                  </a:lnTo>
                  <a:lnTo>
                    <a:pt x="0" y="438"/>
                  </a:lnTo>
                  <a:lnTo>
                    <a:pt x="94" y="594"/>
                  </a:lnTo>
                  <a:lnTo>
                    <a:pt x="188" y="751"/>
                  </a:lnTo>
                  <a:lnTo>
                    <a:pt x="344" y="844"/>
                  </a:lnTo>
                  <a:lnTo>
                    <a:pt x="4158" y="3033"/>
                  </a:lnTo>
                  <a:lnTo>
                    <a:pt x="4251" y="3033"/>
                  </a:lnTo>
                  <a:lnTo>
                    <a:pt x="4314" y="3064"/>
                  </a:lnTo>
                  <a:lnTo>
                    <a:pt x="4439" y="3033"/>
                  </a:lnTo>
                  <a:lnTo>
                    <a:pt x="4533" y="2907"/>
                  </a:lnTo>
                  <a:lnTo>
                    <a:pt x="4564" y="2845"/>
                  </a:lnTo>
                  <a:lnTo>
                    <a:pt x="4564" y="2782"/>
                  </a:lnTo>
                  <a:lnTo>
                    <a:pt x="4564" y="2595"/>
                  </a:lnTo>
                  <a:lnTo>
                    <a:pt x="4470" y="2439"/>
                  </a:lnTo>
                  <a:lnTo>
                    <a:pt x="4376" y="2314"/>
                  </a:lnTo>
                  <a:lnTo>
                    <a:pt x="4220" y="2189"/>
                  </a:lnTo>
                  <a:lnTo>
                    <a:pt x="375" y="32"/>
                  </a:lnTo>
                  <a:lnTo>
                    <a:pt x="3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7"/>
            <p:cNvSpPr/>
            <p:nvPr/>
          </p:nvSpPr>
          <p:spPr>
            <a:xfrm>
              <a:off x="7798314" y="2824664"/>
              <a:ext cx="788357" cy="488883"/>
            </a:xfrm>
            <a:custGeom>
              <a:avLst/>
              <a:gdLst/>
              <a:ahLst/>
              <a:cxnLst/>
              <a:rect l="l" t="t" r="r" b="b"/>
              <a:pathLst>
                <a:path w="8721" h="5408" extrusionOk="0">
                  <a:moveTo>
                    <a:pt x="281" y="0"/>
                  </a:moveTo>
                  <a:lnTo>
                    <a:pt x="156" y="32"/>
                  </a:lnTo>
                  <a:lnTo>
                    <a:pt x="63" y="125"/>
                  </a:lnTo>
                  <a:lnTo>
                    <a:pt x="31" y="188"/>
                  </a:lnTo>
                  <a:lnTo>
                    <a:pt x="0" y="250"/>
                  </a:lnTo>
                  <a:lnTo>
                    <a:pt x="31" y="438"/>
                  </a:lnTo>
                  <a:lnTo>
                    <a:pt x="94" y="594"/>
                  </a:lnTo>
                  <a:lnTo>
                    <a:pt x="219" y="751"/>
                  </a:lnTo>
                  <a:lnTo>
                    <a:pt x="344" y="844"/>
                  </a:lnTo>
                  <a:lnTo>
                    <a:pt x="8346" y="5377"/>
                  </a:lnTo>
                  <a:lnTo>
                    <a:pt x="8408" y="5377"/>
                  </a:lnTo>
                  <a:lnTo>
                    <a:pt x="8471" y="5408"/>
                  </a:lnTo>
                  <a:lnTo>
                    <a:pt x="8596" y="5377"/>
                  </a:lnTo>
                  <a:lnTo>
                    <a:pt x="8690" y="5283"/>
                  </a:lnTo>
                  <a:lnTo>
                    <a:pt x="8721" y="5189"/>
                  </a:lnTo>
                  <a:lnTo>
                    <a:pt x="8721" y="5127"/>
                  </a:lnTo>
                  <a:lnTo>
                    <a:pt x="8721" y="4939"/>
                  </a:lnTo>
                  <a:lnTo>
                    <a:pt x="8658" y="4783"/>
                  </a:lnTo>
                  <a:lnTo>
                    <a:pt x="8533" y="4658"/>
                  </a:lnTo>
                  <a:lnTo>
                    <a:pt x="8408" y="4533"/>
                  </a:lnTo>
                  <a:lnTo>
                    <a:pt x="406" y="32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7"/>
            <p:cNvSpPr/>
            <p:nvPr/>
          </p:nvSpPr>
          <p:spPr>
            <a:xfrm>
              <a:off x="8018696" y="2217211"/>
              <a:ext cx="350471" cy="257188"/>
            </a:xfrm>
            <a:custGeom>
              <a:avLst/>
              <a:gdLst/>
              <a:ahLst/>
              <a:cxnLst/>
              <a:rect l="l" t="t" r="r" b="b"/>
              <a:pathLst>
                <a:path w="3877" h="2845" extrusionOk="0">
                  <a:moveTo>
                    <a:pt x="3876" y="0"/>
                  </a:moveTo>
                  <a:lnTo>
                    <a:pt x="813" y="781"/>
                  </a:lnTo>
                  <a:lnTo>
                    <a:pt x="1719" y="1282"/>
                  </a:lnTo>
                  <a:lnTo>
                    <a:pt x="0" y="2844"/>
                  </a:lnTo>
                  <a:lnTo>
                    <a:pt x="3032" y="2063"/>
                  </a:lnTo>
                  <a:lnTo>
                    <a:pt x="2157" y="1532"/>
                  </a:lnTo>
                  <a:lnTo>
                    <a:pt x="3876" y="0"/>
                  </a:lnTo>
                  <a:close/>
                </a:path>
              </a:pathLst>
            </a:custGeom>
            <a:solidFill>
              <a:srgbClr val="F3E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7"/>
            <p:cNvSpPr/>
            <p:nvPr/>
          </p:nvSpPr>
          <p:spPr>
            <a:xfrm>
              <a:off x="7809613" y="1753757"/>
              <a:ext cx="96093" cy="158381"/>
            </a:xfrm>
            <a:custGeom>
              <a:avLst/>
              <a:gdLst/>
              <a:ahLst/>
              <a:cxnLst/>
              <a:rect l="l" t="t" r="r" b="b"/>
              <a:pathLst>
                <a:path w="1063" h="1752" extrusionOk="0">
                  <a:moveTo>
                    <a:pt x="94" y="1"/>
                  </a:moveTo>
                  <a:lnTo>
                    <a:pt x="31" y="63"/>
                  </a:lnTo>
                  <a:lnTo>
                    <a:pt x="0" y="157"/>
                  </a:lnTo>
                  <a:lnTo>
                    <a:pt x="0" y="939"/>
                  </a:lnTo>
                  <a:lnTo>
                    <a:pt x="31" y="1095"/>
                  </a:lnTo>
                  <a:lnTo>
                    <a:pt x="94" y="1220"/>
                  </a:lnTo>
                  <a:lnTo>
                    <a:pt x="156" y="1314"/>
                  </a:lnTo>
                  <a:lnTo>
                    <a:pt x="281" y="1407"/>
                  </a:lnTo>
                  <a:lnTo>
                    <a:pt x="813" y="1720"/>
                  </a:lnTo>
                  <a:lnTo>
                    <a:pt x="907" y="1751"/>
                  </a:lnTo>
                  <a:lnTo>
                    <a:pt x="969" y="1720"/>
                  </a:lnTo>
                  <a:lnTo>
                    <a:pt x="1032" y="1657"/>
                  </a:lnTo>
                  <a:lnTo>
                    <a:pt x="1063" y="1595"/>
                  </a:lnTo>
                  <a:lnTo>
                    <a:pt x="1063" y="782"/>
                  </a:lnTo>
                  <a:lnTo>
                    <a:pt x="1032" y="657"/>
                  </a:lnTo>
                  <a:lnTo>
                    <a:pt x="969" y="501"/>
                  </a:lnTo>
                  <a:lnTo>
                    <a:pt x="907" y="407"/>
                  </a:lnTo>
                  <a:lnTo>
                    <a:pt x="782" y="313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7"/>
            <p:cNvSpPr/>
            <p:nvPr/>
          </p:nvSpPr>
          <p:spPr>
            <a:xfrm>
              <a:off x="7809613" y="1934637"/>
              <a:ext cx="96093" cy="158290"/>
            </a:xfrm>
            <a:custGeom>
              <a:avLst/>
              <a:gdLst/>
              <a:ahLst/>
              <a:cxnLst/>
              <a:rect l="l" t="t" r="r" b="b"/>
              <a:pathLst>
                <a:path w="1063" h="1751" extrusionOk="0">
                  <a:moveTo>
                    <a:pt x="156" y="0"/>
                  </a:moveTo>
                  <a:lnTo>
                    <a:pt x="94" y="32"/>
                  </a:lnTo>
                  <a:lnTo>
                    <a:pt x="31" y="94"/>
                  </a:lnTo>
                  <a:lnTo>
                    <a:pt x="0" y="157"/>
                  </a:lnTo>
                  <a:lnTo>
                    <a:pt x="0" y="969"/>
                  </a:lnTo>
                  <a:lnTo>
                    <a:pt x="31" y="1126"/>
                  </a:lnTo>
                  <a:lnTo>
                    <a:pt x="94" y="1251"/>
                  </a:lnTo>
                  <a:lnTo>
                    <a:pt x="156" y="1344"/>
                  </a:lnTo>
                  <a:lnTo>
                    <a:pt x="281" y="1438"/>
                  </a:lnTo>
                  <a:lnTo>
                    <a:pt x="813" y="1751"/>
                  </a:lnTo>
                  <a:lnTo>
                    <a:pt x="969" y="1751"/>
                  </a:lnTo>
                  <a:lnTo>
                    <a:pt x="1032" y="1688"/>
                  </a:lnTo>
                  <a:lnTo>
                    <a:pt x="1063" y="1594"/>
                  </a:lnTo>
                  <a:lnTo>
                    <a:pt x="1063" y="813"/>
                  </a:lnTo>
                  <a:lnTo>
                    <a:pt x="1032" y="657"/>
                  </a:lnTo>
                  <a:lnTo>
                    <a:pt x="969" y="532"/>
                  </a:lnTo>
                  <a:lnTo>
                    <a:pt x="907" y="438"/>
                  </a:lnTo>
                  <a:lnTo>
                    <a:pt x="782" y="344"/>
                  </a:lnTo>
                  <a:lnTo>
                    <a:pt x="250" y="32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9" name="Google Shape;349;p29"/>
          <p:cNvCxnSpPr>
            <a:cxnSpLocks/>
          </p:cNvCxnSpPr>
          <p:nvPr/>
        </p:nvCxnSpPr>
        <p:spPr>
          <a:xfrm rot="10800000" flipV="1">
            <a:off x="6164923" y="2752747"/>
            <a:ext cx="802450" cy="67793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51" name="Google Shape;351;p29"/>
          <p:cNvSpPr/>
          <p:nvPr/>
        </p:nvSpPr>
        <p:spPr>
          <a:xfrm>
            <a:off x="2555400" y="2592300"/>
            <a:ext cx="4033200" cy="4125300"/>
          </a:xfrm>
          <a:prstGeom prst="arc">
            <a:avLst>
              <a:gd name="adj1" fmla="val 10810440"/>
              <a:gd name="adj2" fmla="val 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9"/>
          <p:cNvSpPr txBox="1">
            <a:spLocks noGrp="1"/>
          </p:cNvSpPr>
          <p:nvPr>
            <p:ph type="title"/>
          </p:nvPr>
        </p:nvSpPr>
        <p:spPr>
          <a:xfrm>
            <a:off x="10187" y="12090"/>
            <a:ext cx="9144000" cy="8721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dk1"/>
                </a:solidFill>
              </a:rPr>
              <a:t>What Could affect EV and Hybrid adopt EV</a:t>
            </a:r>
            <a:endParaRPr sz="3600" dirty="0"/>
          </a:p>
        </p:txBody>
      </p:sp>
      <p:sp>
        <p:nvSpPr>
          <p:cNvPr id="353" name="Google Shape;353;p29"/>
          <p:cNvSpPr/>
          <p:nvPr/>
        </p:nvSpPr>
        <p:spPr>
          <a:xfrm>
            <a:off x="2834748" y="2795748"/>
            <a:ext cx="3528798" cy="1697663"/>
          </a:xfrm>
          <a:custGeom>
            <a:avLst/>
            <a:gdLst/>
            <a:ahLst/>
            <a:cxnLst/>
            <a:rect l="l" t="t" r="r" b="b"/>
            <a:pathLst>
              <a:path w="51982" h="25007" extrusionOk="0">
                <a:moveTo>
                  <a:pt x="26007" y="1"/>
                </a:moveTo>
                <a:lnTo>
                  <a:pt x="24694" y="32"/>
                </a:lnTo>
                <a:lnTo>
                  <a:pt x="23412" y="126"/>
                </a:lnTo>
                <a:lnTo>
                  <a:pt x="22131" y="282"/>
                </a:lnTo>
                <a:lnTo>
                  <a:pt x="20881" y="501"/>
                </a:lnTo>
                <a:lnTo>
                  <a:pt x="19630" y="782"/>
                </a:lnTo>
                <a:lnTo>
                  <a:pt x="18442" y="1126"/>
                </a:lnTo>
                <a:lnTo>
                  <a:pt x="17255" y="1501"/>
                </a:lnTo>
                <a:lnTo>
                  <a:pt x="16098" y="1970"/>
                </a:lnTo>
                <a:lnTo>
                  <a:pt x="14973" y="2439"/>
                </a:lnTo>
                <a:lnTo>
                  <a:pt x="13848" y="3001"/>
                </a:lnTo>
                <a:lnTo>
                  <a:pt x="12785" y="3595"/>
                </a:lnTo>
                <a:lnTo>
                  <a:pt x="11753" y="4252"/>
                </a:lnTo>
                <a:lnTo>
                  <a:pt x="10753" y="4939"/>
                </a:lnTo>
                <a:lnTo>
                  <a:pt x="9784" y="5689"/>
                </a:lnTo>
                <a:lnTo>
                  <a:pt x="8846" y="6471"/>
                </a:lnTo>
                <a:lnTo>
                  <a:pt x="7940" y="7284"/>
                </a:lnTo>
                <a:lnTo>
                  <a:pt x="7096" y="8159"/>
                </a:lnTo>
                <a:lnTo>
                  <a:pt x="6252" y="9065"/>
                </a:lnTo>
                <a:lnTo>
                  <a:pt x="5502" y="10003"/>
                </a:lnTo>
                <a:lnTo>
                  <a:pt x="4752" y="11003"/>
                </a:lnTo>
                <a:lnTo>
                  <a:pt x="4095" y="12003"/>
                </a:lnTo>
                <a:lnTo>
                  <a:pt x="3439" y="13066"/>
                </a:lnTo>
                <a:lnTo>
                  <a:pt x="2845" y="14129"/>
                </a:lnTo>
                <a:lnTo>
                  <a:pt x="2314" y="15254"/>
                </a:lnTo>
                <a:lnTo>
                  <a:pt x="1845" y="16380"/>
                </a:lnTo>
                <a:lnTo>
                  <a:pt x="1407" y="17536"/>
                </a:lnTo>
                <a:lnTo>
                  <a:pt x="1032" y="18724"/>
                </a:lnTo>
                <a:lnTo>
                  <a:pt x="720" y="19943"/>
                </a:lnTo>
                <a:lnTo>
                  <a:pt x="438" y="21193"/>
                </a:lnTo>
                <a:lnTo>
                  <a:pt x="251" y="22443"/>
                </a:lnTo>
                <a:lnTo>
                  <a:pt x="94" y="23725"/>
                </a:lnTo>
                <a:lnTo>
                  <a:pt x="1" y="25007"/>
                </a:lnTo>
                <a:lnTo>
                  <a:pt x="51982" y="25007"/>
                </a:lnTo>
                <a:lnTo>
                  <a:pt x="51919" y="23725"/>
                </a:lnTo>
                <a:lnTo>
                  <a:pt x="51763" y="22443"/>
                </a:lnTo>
                <a:lnTo>
                  <a:pt x="51544" y="21193"/>
                </a:lnTo>
                <a:lnTo>
                  <a:pt x="51294" y="19943"/>
                </a:lnTo>
                <a:lnTo>
                  <a:pt x="50981" y="18724"/>
                </a:lnTo>
                <a:lnTo>
                  <a:pt x="50606" y="17536"/>
                </a:lnTo>
                <a:lnTo>
                  <a:pt x="50169" y="16380"/>
                </a:lnTo>
                <a:lnTo>
                  <a:pt x="49669" y="15254"/>
                </a:lnTo>
                <a:lnTo>
                  <a:pt x="49137" y="14129"/>
                </a:lnTo>
                <a:lnTo>
                  <a:pt x="48543" y="13066"/>
                </a:lnTo>
                <a:lnTo>
                  <a:pt x="47918" y="12003"/>
                </a:lnTo>
                <a:lnTo>
                  <a:pt x="47230" y="11003"/>
                </a:lnTo>
                <a:lnTo>
                  <a:pt x="46512" y="10003"/>
                </a:lnTo>
                <a:lnTo>
                  <a:pt x="45730" y="9065"/>
                </a:lnTo>
                <a:lnTo>
                  <a:pt x="44917" y="8159"/>
                </a:lnTo>
                <a:lnTo>
                  <a:pt x="44074" y="7284"/>
                </a:lnTo>
                <a:lnTo>
                  <a:pt x="43167" y="6471"/>
                </a:lnTo>
                <a:lnTo>
                  <a:pt x="42229" y="5689"/>
                </a:lnTo>
                <a:lnTo>
                  <a:pt x="41260" y="4939"/>
                </a:lnTo>
                <a:lnTo>
                  <a:pt x="40260" y="4252"/>
                </a:lnTo>
                <a:lnTo>
                  <a:pt x="39197" y="3595"/>
                </a:lnTo>
                <a:lnTo>
                  <a:pt x="38135" y="3001"/>
                </a:lnTo>
                <a:lnTo>
                  <a:pt x="37041" y="2439"/>
                </a:lnTo>
                <a:lnTo>
                  <a:pt x="35915" y="1970"/>
                </a:lnTo>
                <a:lnTo>
                  <a:pt x="34759" y="1501"/>
                </a:lnTo>
                <a:lnTo>
                  <a:pt x="33571" y="1126"/>
                </a:lnTo>
                <a:lnTo>
                  <a:pt x="32352" y="782"/>
                </a:lnTo>
                <a:lnTo>
                  <a:pt x="31133" y="501"/>
                </a:lnTo>
                <a:lnTo>
                  <a:pt x="29883" y="282"/>
                </a:lnTo>
                <a:lnTo>
                  <a:pt x="28601" y="126"/>
                </a:lnTo>
                <a:lnTo>
                  <a:pt x="27320" y="32"/>
                </a:lnTo>
                <a:lnTo>
                  <a:pt x="26007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9"/>
          <p:cNvSpPr/>
          <p:nvPr/>
        </p:nvSpPr>
        <p:spPr>
          <a:xfrm>
            <a:off x="2042500" y="4496299"/>
            <a:ext cx="5079375" cy="201153"/>
          </a:xfrm>
          <a:custGeom>
            <a:avLst/>
            <a:gdLst/>
            <a:ahLst/>
            <a:cxnLst/>
            <a:rect l="l" t="t" r="r" b="b"/>
            <a:pathLst>
              <a:path w="65016" h="2407" extrusionOk="0">
                <a:moveTo>
                  <a:pt x="1001" y="0"/>
                </a:moveTo>
                <a:lnTo>
                  <a:pt x="782" y="31"/>
                </a:lnTo>
                <a:lnTo>
                  <a:pt x="625" y="94"/>
                </a:lnTo>
                <a:lnTo>
                  <a:pt x="438" y="188"/>
                </a:lnTo>
                <a:lnTo>
                  <a:pt x="282" y="313"/>
                </a:lnTo>
                <a:lnTo>
                  <a:pt x="188" y="438"/>
                </a:lnTo>
                <a:lnTo>
                  <a:pt x="94" y="625"/>
                </a:lnTo>
                <a:lnTo>
                  <a:pt x="32" y="813"/>
                </a:lnTo>
                <a:lnTo>
                  <a:pt x="0" y="1000"/>
                </a:lnTo>
                <a:lnTo>
                  <a:pt x="0" y="1407"/>
                </a:lnTo>
                <a:lnTo>
                  <a:pt x="32" y="1626"/>
                </a:lnTo>
                <a:lnTo>
                  <a:pt x="94" y="1813"/>
                </a:lnTo>
                <a:lnTo>
                  <a:pt x="188" y="1969"/>
                </a:lnTo>
                <a:lnTo>
                  <a:pt x="282" y="2126"/>
                </a:lnTo>
                <a:lnTo>
                  <a:pt x="438" y="2251"/>
                </a:lnTo>
                <a:lnTo>
                  <a:pt x="625" y="2344"/>
                </a:lnTo>
                <a:lnTo>
                  <a:pt x="782" y="2376"/>
                </a:lnTo>
                <a:lnTo>
                  <a:pt x="1001" y="2407"/>
                </a:lnTo>
                <a:lnTo>
                  <a:pt x="64015" y="2407"/>
                </a:lnTo>
                <a:lnTo>
                  <a:pt x="64234" y="2376"/>
                </a:lnTo>
                <a:lnTo>
                  <a:pt x="64422" y="2344"/>
                </a:lnTo>
                <a:lnTo>
                  <a:pt x="64578" y="2251"/>
                </a:lnTo>
                <a:lnTo>
                  <a:pt x="64734" y="2126"/>
                </a:lnTo>
                <a:lnTo>
                  <a:pt x="64859" y="1969"/>
                </a:lnTo>
                <a:lnTo>
                  <a:pt x="64953" y="1813"/>
                </a:lnTo>
                <a:lnTo>
                  <a:pt x="65016" y="1626"/>
                </a:lnTo>
                <a:lnTo>
                  <a:pt x="65016" y="1407"/>
                </a:lnTo>
                <a:lnTo>
                  <a:pt x="65016" y="1000"/>
                </a:lnTo>
                <a:lnTo>
                  <a:pt x="65016" y="813"/>
                </a:lnTo>
                <a:lnTo>
                  <a:pt x="64953" y="625"/>
                </a:lnTo>
                <a:lnTo>
                  <a:pt x="64859" y="438"/>
                </a:lnTo>
                <a:lnTo>
                  <a:pt x="64734" y="313"/>
                </a:lnTo>
                <a:lnTo>
                  <a:pt x="64578" y="188"/>
                </a:lnTo>
                <a:lnTo>
                  <a:pt x="64422" y="94"/>
                </a:lnTo>
                <a:lnTo>
                  <a:pt x="64234" y="31"/>
                </a:lnTo>
                <a:lnTo>
                  <a:pt x="640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9"/>
          <p:cNvSpPr/>
          <p:nvPr/>
        </p:nvSpPr>
        <p:spPr>
          <a:xfrm>
            <a:off x="2654696" y="3294802"/>
            <a:ext cx="2556943" cy="1123214"/>
          </a:xfrm>
          <a:custGeom>
            <a:avLst/>
            <a:gdLst/>
            <a:ahLst/>
            <a:cxnLst/>
            <a:rect l="l" t="t" r="r" b="b"/>
            <a:pathLst>
              <a:path w="30601" h="13442" extrusionOk="0">
                <a:moveTo>
                  <a:pt x="18848" y="1"/>
                </a:moveTo>
                <a:lnTo>
                  <a:pt x="18192" y="32"/>
                </a:lnTo>
                <a:lnTo>
                  <a:pt x="17535" y="95"/>
                </a:lnTo>
                <a:lnTo>
                  <a:pt x="16879" y="188"/>
                </a:lnTo>
                <a:lnTo>
                  <a:pt x="16848" y="188"/>
                </a:lnTo>
                <a:lnTo>
                  <a:pt x="15597" y="407"/>
                </a:lnTo>
                <a:lnTo>
                  <a:pt x="14410" y="657"/>
                </a:lnTo>
                <a:lnTo>
                  <a:pt x="13284" y="970"/>
                </a:lnTo>
                <a:lnTo>
                  <a:pt x="12253" y="1314"/>
                </a:lnTo>
                <a:lnTo>
                  <a:pt x="11284" y="1689"/>
                </a:lnTo>
                <a:lnTo>
                  <a:pt x="10377" y="2064"/>
                </a:lnTo>
                <a:lnTo>
                  <a:pt x="9533" y="2470"/>
                </a:lnTo>
                <a:lnTo>
                  <a:pt x="8783" y="2845"/>
                </a:lnTo>
                <a:lnTo>
                  <a:pt x="8127" y="3252"/>
                </a:lnTo>
                <a:lnTo>
                  <a:pt x="7533" y="3595"/>
                </a:lnTo>
                <a:lnTo>
                  <a:pt x="6595" y="4221"/>
                </a:lnTo>
                <a:lnTo>
                  <a:pt x="6033" y="4627"/>
                </a:lnTo>
                <a:lnTo>
                  <a:pt x="5845" y="4783"/>
                </a:lnTo>
                <a:lnTo>
                  <a:pt x="5345" y="4908"/>
                </a:lnTo>
                <a:lnTo>
                  <a:pt x="4876" y="5033"/>
                </a:lnTo>
                <a:lnTo>
                  <a:pt x="4439" y="5189"/>
                </a:lnTo>
                <a:lnTo>
                  <a:pt x="4032" y="5377"/>
                </a:lnTo>
                <a:lnTo>
                  <a:pt x="3657" y="5565"/>
                </a:lnTo>
                <a:lnTo>
                  <a:pt x="3282" y="5815"/>
                </a:lnTo>
                <a:lnTo>
                  <a:pt x="2969" y="6065"/>
                </a:lnTo>
                <a:lnTo>
                  <a:pt x="2657" y="6315"/>
                </a:lnTo>
                <a:lnTo>
                  <a:pt x="2344" y="6596"/>
                </a:lnTo>
                <a:lnTo>
                  <a:pt x="2094" y="6877"/>
                </a:lnTo>
                <a:lnTo>
                  <a:pt x="1844" y="7190"/>
                </a:lnTo>
                <a:lnTo>
                  <a:pt x="1625" y="7503"/>
                </a:lnTo>
                <a:lnTo>
                  <a:pt x="1219" y="8159"/>
                </a:lnTo>
                <a:lnTo>
                  <a:pt x="906" y="8784"/>
                </a:lnTo>
                <a:lnTo>
                  <a:pt x="625" y="9441"/>
                </a:lnTo>
                <a:lnTo>
                  <a:pt x="438" y="10034"/>
                </a:lnTo>
                <a:lnTo>
                  <a:pt x="281" y="10597"/>
                </a:lnTo>
                <a:lnTo>
                  <a:pt x="156" y="11097"/>
                </a:lnTo>
                <a:lnTo>
                  <a:pt x="31" y="11847"/>
                </a:lnTo>
                <a:lnTo>
                  <a:pt x="0" y="12129"/>
                </a:lnTo>
                <a:lnTo>
                  <a:pt x="31" y="12347"/>
                </a:lnTo>
                <a:lnTo>
                  <a:pt x="125" y="12566"/>
                </a:lnTo>
                <a:lnTo>
                  <a:pt x="219" y="12723"/>
                </a:lnTo>
                <a:lnTo>
                  <a:pt x="375" y="12879"/>
                </a:lnTo>
                <a:lnTo>
                  <a:pt x="563" y="13004"/>
                </a:lnTo>
                <a:lnTo>
                  <a:pt x="781" y="13129"/>
                </a:lnTo>
                <a:lnTo>
                  <a:pt x="1000" y="13191"/>
                </a:lnTo>
                <a:lnTo>
                  <a:pt x="1219" y="13285"/>
                </a:lnTo>
                <a:lnTo>
                  <a:pt x="1657" y="13379"/>
                </a:lnTo>
                <a:lnTo>
                  <a:pt x="2032" y="13410"/>
                </a:lnTo>
                <a:lnTo>
                  <a:pt x="2407" y="13441"/>
                </a:lnTo>
                <a:lnTo>
                  <a:pt x="2376" y="13160"/>
                </a:lnTo>
                <a:lnTo>
                  <a:pt x="2376" y="12879"/>
                </a:lnTo>
                <a:lnTo>
                  <a:pt x="2376" y="12504"/>
                </a:lnTo>
                <a:lnTo>
                  <a:pt x="2438" y="12129"/>
                </a:lnTo>
                <a:lnTo>
                  <a:pt x="2532" y="11754"/>
                </a:lnTo>
                <a:lnTo>
                  <a:pt x="2626" y="11410"/>
                </a:lnTo>
                <a:lnTo>
                  <a:pt x="2782" y="11066"/>
                </a:lnTo>
                <a:lnTo>
                  <a:pt x="2969" y="10722"/>
                </a:lnTo>
                <a:lnTo>
                  <a:pt x="3157" y="10441"/>
                </a:lnTo>
                <a:lnTo>
                  <a:pt x="3407" y="10128"/>
                </a:lnTo>
                <a:lnTo>
                  <a:pt x="3657" y="9878"/>
                </a:lnTo>
                <a:lnTo>
                  <a:pt x="3938" y="9628"/>
                </a:lnTo>
                <a:lnTo>
                  <a:pt x="4220" y="9441"/>
                </a:lnTo>
                <a:lnTo>
                  <a:pt x="4532" y="9253"/>
                </a:lnTo>
                <a:lnTo>
                  <a:pt x="4876" y="9097"/>
                </a:lnTo>
                <a:lnTo>
                  <a:pt x="5220" y="8972"/>
                </a:lnTo>
                <a:lnTo>
                  <a:pt x="5595" y="8878"/>
                </a:lnTo>
                <a:lnTo>
                  <a:pt x="5970" y="8815"/>
                </a:lnTo>
                <a:lnTo>
                  <a:pt x="6439" y="8784"/>
                </a:lnTo>
                <a:lnTo>
                  <a:pt x="6877" y="8815"/>
                </a:lnTo>
                <a:lnTo>
                  <a:pt x="7283" y="8878"/>
                </a:lnTo>
                <a:lnTo>
                  <a:pt x="7689" y="9003"/>
                </a:lnTo>
                <a:lnTo>
                  <a:pt x="8096" y="9159"/>
                </a:lnTo>
                <a:lnTo>
                  <a:pt x="8439" y="9347"/>
                </a:lnTo>
                <a:lnTo>
                  <a:pt x="8783" y="9566"/>
                </a:lnTo>
                <a:lnTo>
                  <a:pt x="9127" y="9847"/>
                </a:lnTo>
                <a:lnTo>
                  <a:pt x="9408" y="10128"/>
                </a:lnTo>
                <a:lnTo>
                  <a:pt x="9659" y="10441"/>
                </a:lnTo>
                <a:lnTo>
                  <a:pt x="9877" y="10785"/>
                </a:lnTo>
                <a:lnTo>
                  <a:pt x="10096" y="11160"/>
                </a:lnTo>
                <a:lnTo>
                  <a:pt x="10221" y="11535"/>
                </a:lnTo>
                <a:lnTo>
                  <a:pt x="10346" y="11972"/>
                </a:lnTo>
                <a:lnTo>
                  <a:pt x="10409" y="12379"/>
                </a:lnTo>
                <a:lnTo>
                  <a:pt x="10440" y="12816"/>
                </a:lnTo>
                <a:lnTo>
                  <a:pt x="10440" y="12910"/>
                </a:lnTo>
                <a:lnTo>
                  <a:pt x="10440" y="13004"/>
                </a:lnTo>
                <a:lnTo>
                  <a:pt x="10471" y="13129"/>
                </a:lnTo>
                <a:lnTo>
                  <a:pt x="10534" y="13191"/>
                </a:lnTo>
                <a:lnTo>
                  <a:pt x="10596" y="13285"/>
                </a:lnTo>
                <a:lnTo>
                  <a:pt x="10659" y="13348"/>
                </a:lnTo>
                <a:lnTo>
                  <a:pt x="10753" y="13379"/>
                </a:lnTo>
                <a:lnTo>
                  <a:pt x="10846" y="13410"/>
                </a:lnTo>
                <a:lnTo>
                  <a:pt x="10940" y="13441"/>
                </a:lnTo>
                <a:lnTo>
                  <a:pt x="19161" y="13441"/>
                </a:lnTo>
                <a:lnTo>
                  <a:pt x="19255" y="13410"/>
                </a:lnTo>
                <a:lnTo>
                  <a:pt x="19348" y="13379"/>
                </a:lnTo>
                <a:lnTo>
                  <a:pt x="19442" y="13348"/>
                </a:lnTo>
                <a:lnTo>
                  <a:pt x="19505" y="13285"/>
                </a:lnTo>
                <a:lnTo>
                  <a:pt x="19567" y="13191"/>
                </a:lnTo>
                <a:lnTo>
                  <a:pt x="19630" y="13098"/>
                </a:lnTo>
                <a:lnTo>
                  <a:pt x="19661" y="13004"/>
                </a:lnTo>
                <a:lnTo>
                  <a:pt x="19661" y="12910"/>
                </a:lnTo>
                <a:lnTo>
                  <a:pt x="19661" y="12879"/>
                </a:lnTo>
                <a:lnTo>
                  <a:pt x="19661" y="12504"/>
                </a:lnTo>
                <a:lnTo>
                  <a:pt x="19723" y="12129"/>
                </a:lnTo>
                <a:lnTo>
                  <a:pt x="19817" y="11754"/>
                </a:lnTo>
                <a:lnTo>
                  <a:pt x="19911" y="11410"/>
                </a:lnTo>
                <a:lnTo>
                  <a:pt x="20067" y="11066"/>
                </a:lnTo>
                <a:lnTo>
                  <a:pt x="20255" y="10722"/>
                </a:lnTo>
                <a:lnTo>
                  <a:pt x="20442" y="10441"/>
                </a:lnTo>
                <a:lnTo>
                  <a:pt x="20692" y="10128"/>
                </a:lnTo>
                <a:lnTo>
                  <a:pt x="20942" y="9878"/>
                </a:lnTo>
                <a:lnTo>
                  <a:pt x="21224" y="9628"/>
                </a:lnTo>
                <a:lnTo>
                  <a:pt x="21505" y="9441"/>
                </a:lnTo>
                <a:lnTo>
                  <a:pt x="21818" y="9253"/>
                </a:lnTo>
                <a:lnTo>
                  <a:pt x="22161" y="9097"/>
                </a:lnTo>
                <a:lnTo>
                  <a:pt x="22505" y="8972"/>
                </a:lnTo>
                <a:lnTo>
                  <a:pt x="22880" y="8878"/>
                </a:lnTo>
                <a:lnTo>
                  <a:pt x="23255" y="8815"/>
                </a:lnTo>
                <a:lnTo>
                  <a:pt x="23724" y="8784"/>
                </a:lnTo>
                <a:lnTo>
                  <a:pt x="24162" y="8815"/>
                </a:lnTo>
                <a:lnTo>
                  <a:pt x="24568" y="8878"/>
                </a:lnTo>
                <a:lnTo>
                  <a:pt x="24975" y="9003"/>
                </a:lnTo>
                <a:lnTo>
                  <a:pt x="25381" y="9159"/>
                </a:lnTo>
                <a:lnTo>
                  <a:pt x="25756" y="9347"/>
                </a:lnTo>
                <a:lnTo>
                  <a:pt x="26100" y="9566"/>
                </a:lnTo>
                <a:lnTo>
                  <a:pt x="26412" y="9847"/>
                </a:lnTo>
                <a:lnTo>
                  <a:pt x="26694" y="10128"/>
                </a:lnTo>
                <a:lnTo>
                  <a:pt x="26944" y="10441"/>
                </a:lnTo>
                <a:lnTo>
                  <a:pt x="27194" y="10785"/>
                </a:lnTo>
                <a:lnTo>
                  <a:pt x="27381" y="11160"/>
                </a:lnTo>
                <a:lnTo>
                  <a:pt x="27538" y="11535"/>
                </a:lnTo>
                <a:lnTo>
                  <a:pt x="27632" y="11972"/>
                </a:lnTo>
                <a:lnTo>
                  <a:pt x="27694" y="12379"/>
                </a:lnTo>
                <a:lnTo>
                  <a:pt x="27725" y="12816"/>
                </a:lnTo>
                <a:lnTo>
                  <a:pt x="27725" y="13129"/>
                </a:lnTo>
                <a:lnTo>
                  <a:pt x="27694" y="13441"/>
                </a:lnTo>
                <a:lnTo>
                  <a:pt x="28257" y="13441"/>
                </a:lnTo>
                <a:lnTo>
                  <a:pt x="28382" y="13316"/>
                </a:lnTo>
                <a:lnTo>
                  <a:pt x="28694" y="12973"/>
                </a:lnTo>
                <a:lnTo>
                  <a:pt x="29101" y="12410"/>
                </a:lnTo>
                <a:lnTo>
                  <a:pt x="29351" y="12066"/>
                </a:lnTo>
                <a:lnTo>
                  <a:pt x="29569" y="11660"/>
                </a:lnTo>
                <a:lnTo>
                  <a:pt x="29820" y="11222"/>
                </a:lnTo>
                <a:lnTo>
                  <a:pt x="30038" y="10753"/>
                </a:lnTo>
                <a:lnTo>
                  <a:pt x="30226" y="10222"/>
                </a:lnTo>
                <a:lnTo>
                  <a:pt x="30382" y="9659"/>
                </a:lnTo>
                <a:lnTo>
                  <a:pt x="30507" y="9065"/>
                </a:lnTo>
                <a:lnTo>
                  <a:pt x="30601" y="8409"/>
                </a:lnTo>
                <a:lnTo>
                  <a:pt x="30601" y="7753"/>
                </a:lnTo>
                <a:lnTo>
                  <a:pt x="30570" y="7065"/>
                </a:lnTo>
                <a:lnTo>
                  <a:pt x="30445" y="6346"/>
                </a:lnTo>
                <a:lnTo>
                  <a:pt x="30320" y="5721"/>
                </a:lnTo>
                <a:lnTo>
                  <a:pt x="30132" y="5127"/>
                </a:lnTo>
                <a:lnTo>
                  <a:pt x="29913" y="4564"/>
                </a:lnTo>
                <a:lnTo>
                  <a:pt x="29695" y="4064"/>
                </a:lnTo>
                <a:lnTo>
                  <a:pt x="29444" y="3627"/>
                </a:lnTo>
                <a:lnTo>
                  <a:pt x="29194" y="3220"/>
                </a:lnTo>
                <a:lnTo>
                  <a:pt x="28944" y="2845"/>
                </a:lnTo>
                <a:lnTo>
                  <a:pt x="28726" y="2533"/>
                </a:lnTo>
                <a:lnTo>
                  <a:pt x="28475" y="2251"/>
                </a:lnTo>
                <a:lnTo>
                  <a:pt x="28069" y="1845"/>
                </a:lnTo>
                <a:lnTo>
                  <a:pt x="27788" y="1595"/>
                </a:lnTo>
                <a:lnTo>
                  <a:pt x="27694" y="1501"/>
                </a:lnTo>
                <a:lnTo>
                  <a:pt x="27850" y="1001"/>
                </a:lnTo>
                <a:lnTo>
                  <a:pt x="27850" y="813"/>
                </a:lnTo>
                <a:lnTo>
                  <a:pt x="27850" y="626"/>
                </a:lnTo>
                <a:lnTo>
                  <a:pt x="27788" y="470"/>
                </a:lnTo>
                <a:lnTo>
                  <a:pt x="27694" y="313"/>
                </a:lnTo>
                <a:lnTo>
                  <a:pt x="27569" y="188"/>
                </a:lnTo>
                <a:lnTo>
                  <a:pt x="27444" y="95"/>
                </a:lnTo>
                <a:lnTo>
                  <a:pt x="27256" y="32"/>
                </a:lnTo>
                <a:lnTo>
                  <a:pt x="27069" y="1"/>
                </a:lnTo>
                <a:close/>
              </a:path>
            </a:pathLst>
          </a:custGeom>
          <a:solidFill>
            <a:srgbClr val="03C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9"/>
          <p:cNvSpPr/>
          <p:nvPr/>
        </p:nvSpPr>
        <p:spPr>
          <a:xfrm>
            <a:off x="2654696" y="4303034"/>
            <a:ext cx="203797" cy="114979"/>
          </a:xfrm>
          <a:custGeom>
            <a:avLst/>
            <a:gdLst/>
            <a:ahLst/>
            <a:cxnLst/>
            <a:rect l="l" t="t" r="r" b="b"/>
            <a:pathLst>
              <a:path w="2439" h="1376" extrusionOk="0">
                <a:moveTo>
                  <a:pt x="31" y="0"/>
                </a:moveTo>
                <a:lnTo>
                  <a:pt x="0" y="63"/>
                </a:lnTo>
                <a:lnTo>
                  <a:pt x="31" y="281"/>
                </a:lnTo>
                <a:lnTo>
                  <a:pt x="125" y="500"/>
                </a:lnTo>
                <a:lnTo>
                  <a:pt x="219" y="657"/>
                </a:lnTo>
                <a:lnTo>
                  <a:pt x="375" y="813"/>
                </a:lnTo>
                <a:lnTo>
                  <a:pt x="563" y="938"/>
                </a:lnTo>
                <a:lnTo>
                  <a:pt x="781" y="1063"/>
                </a:lnTo>
                <a:lnTo>
                  <a:pt x="1000" y="1125"/>
                </a:lnTo>
                <a:lnTo>
                  <a:pt x="1219" y="1219"/>
                </a:lnTo>
                <a:lnTo>
                  <a:pt x="1657" y="1313"/>
                </a:lnTo>
                <a:lnTo>
                  <a:pt x="2032" y="1344"/>
                </a:lnTo>
                <a:lnTo>
                  <a:pt x="2407" y="1375"/>
                </a:lnTo>
                <a:lnTo>
                  <a:pt x="2376" y="1094"/>
                </a:lnTo>
                <a:lnTo>
                  <a:pt x="2376" y="813"/>
                </a:lnTo>
                <a:lnTo>
                  <a:pt x="2376" y="406"/>
                </a:lnTo>
                <a:lnTo>
                  <a:pt x="2438" y="0"/>
                </a:lnTo>
                <a:close/>
              </a:path>
            </a:pathLst>
          </a:custGeom>
          <a:solidFill>
            <a:srgbClr val="0091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9"/>
          <p:cNvSpPr/>
          <p:nvPr/>
        </p:nvSpPr>
        <p:spPr>
          <a:xfrm>
            <a:off x="4966107" y="4303034"/>
            <a:ext cx="141129" cy="114979"/>
          </a:xfrm>
          <a:custGeom>
            <a:avLst/>
            <a:gdLst/>
            <a:ahLst/>
            <a:cxnLst/>
            <a:rect l="l" t="t" r="r" b="b"/>
            <a:pathLst>
              <a:path w="1689" h="1376" extrusionOk="0">
                <a:moveTo>
                  <a:pt x="1" y="0"/>
                </a:moveTo>
                <a:lnTo>
                  <a:pt x="32" y="375"/>
                </a:lnTo>
                <a:lnTo>
                  <a:pt x="63" y="750"/>
                </a:lnTo>
                <a:lnTo>
                  <a:pt x="63" y="1063"/>
                </a:lnTo>
                <a:lnTo>
                  <a:pt x="32" y="1375"/>
                </a:lnTo>
                <a:lnTo>
                  <a:pt x="595" y="1375"/>
                </a:lnTo>
                <a:lnTo>
                  <a:pt x="938" y="1000"/>
                </a:lnTo>
                <a:lnTo>
                  <a:pt x="1282" y="594"/>
                </a:lnTo>
                <a:lnTo>
                  <a:pt x="1689" y="0"/>
                </a:lnTo>
                <a:close/>
              </a:path>
            </a:pathLst>
          </a:custGeom>
          <a:solidFill>
            <a:srgbClr val="0091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9"/>
          <p:cNvSpPr/>
          <p:nvPr/>
        </p:nvSpPr>
        <p:spPr>
          <a:xfrm>
            <a:off x="3521789" y="4303034"/>
            <a:ext cx="781012" cy="114979"/>
          </a:xfrm>
          <a:custGeom>
            <a:avLst/>
            <a:gdLst/>
            <a:ahLst/>
            <a:cxnLst/>
            <a:rect l="l" t="t" r="r" b="b"/>
            <a:pathLst>
              <a:path w="9347" h="1376" extrusionOk="0">
                <a:moveTo>
                  <a:pt x="0" y="0"/>
                </a:moveTo>
                <a:lnTo>
                  <a:pt x="32" y="375"/>
                </a:lnTo>
                <a:lnTo>
                  <a:pt x="63" y="750"/>
                </a:lnTo>
                <a:lnTo>
                  <a:pt x="63" y="844"/>
                </a:lnTo>
                <a:lnTo>
                  <a:pt x="63" y="969"/>
                </a:lnTo>
                <a:lnTo>
                  <a:pt x="94" y="1063"/>
                </a:lnTo>
                <a:lnTo>
                  <a:pt x="157" y="1125"/>
                </a:lnTo>
                <a:lnTo>
                  <a:pt x="219" y="1219"/>
                </a:lnTo>
                <a:lnTo>
                  <a:pt x="282" y="1282"/>
                </a:lnTo>
                <a:lnTo>
                  <a:pt x="376" y="1313"/>
                </a:lnTo>
                <a:lnTo>
                  <a:pt x="469" y="1344"/>
                </a:lnTo>
                <a:lnTo>
                  <a:pt x="563" y="1375"/>
                </a:lnTo>
                <a:lnTo>
                  <a:pt x="8784" y="1375"/>
                </a:lnTo>
                <a:lnTo>
                  <a:pt x="8878" y="1344"/>
                </a:lnTo>
                <a:lnTo>
                  <a:pt x="8971" y="1313"/>
                </a:lnTo>
                <a:lnTo>
                  <a:pt x="9065" y="1282"/>
                </a:lnTo>
                <a:lnTo>
                  <a:pt x="9128" y="1219"/>
                </a:lnTo>
                <a:lnTo>
                  <a:pt x="9190" y="1125"/>
                </a:lnTo>
                <a:lnTo>
                  <a:pt x="9253" y="1032"/>
                </a:lnTo>
                <a:lnTo>
                  <a:pt x="9284" y="938"/>
                </a:lnTo>
                <a:lnTo>
                  <a:pt x="9284" y="844"/>
                </a:lnTo>
                <a:lnTo>
                  <a:pt x="9284" y="813"/>
                </a:lnTo>
                <a:lnTo>
                  <a:pt x="9315" y="406"/>
                </a:lnTo>
                <a:lnTo>
                  <a:pt x="9346" y="0"/>
                </a:lnTo>
                <a:close/>
              </a:path>
            </a:pathLst>
          </a:custGeom>
          <a:solidFill>
            <a:srgbClr val="0091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9"/>
          <p:cNvSpPr/>
          <p:nvPr/>
        </p:nvSpPr>
        <p:spPr>
          <a:xfrm>
            <a:off x="2853149" y="4028791"/>
            <a:ext cx="673891" cy="334407"/>
          </a:xfrm>
          <a:custGeom>
            <a:avLst/>
            <a:gdLst/>
            <a:ahLst/>
            <a:cxnLst/>
            <a:rect l="l" t="t" r="r" b="b"/>
            <a:pathLst>
              <a:path w="8065" h="4002" extrusionOk="0">
                <a:moveTo>
                  <a:pt x="4033" y="0"/>
                </a:moveTo>
                <a:lnTo>
                  <a:pt x="3626" y="31"/>
                </a:lnTo>
                <a:lnTo>
                  <a:pt x="3220" y="94"/>
                </a:lnTo>
                <a:lnTo>
                  <a:pt x="2845" y="188"/>
                </a:lnTo>
                <a:lnTo>
                  <a:pt x="2470" y="313"/>
                </a:lnTo>
                <a:lnTo>
                  <a:pt x="2126" y="500"/>
                </a:lnTo>
                <a:lnTo>
                  <a:pt x="1782" y="688"/>
                </a:lnTo>
                <a:lnTo>
                  <a:pt x="1470" y="907"/>
                </a:lnTo>
                <a:lnTo>
                  <a:pt x="1188" y="1188"/>
                </a:lnTo>
                <a:lnTo>
                  <a:pt x="938" y="1469"/>
                </a:lnTo>
                <a:lnTo>
                  <a:pt x="688" y="1782"/>
                </a:lnTo>
                <a:lnTo>
                  <a:pt x="501" y="2094"/>
                </a:lnTo>
                <a:lnTo>
                  <a:pt x="313" y="2438"/>
                </a:lnTo>
                <a:lnTo>
                  <a:pt x="188" y="2813"/>
                </a:lnTo>
                <a:lnTo>
                  <a:pt x="94" y="3220"/>
                </a:lnTo>
                <a:lnTo>
                  <a:pt x="32" y="3595"/>
                </a:lnTo>
                <a:lnTo>
                  <a:pt x="1" y="4001"/>
                </a:lnTo>
                <a:lnTo>
                  <a:pt x="8065" y="4001"/>
                </a:lnTo>
                <a:lnTo>
                  <a:pt x="8034" y="3595"/>
                </a:lnTo>
                <a:lnTo>
                  <a:pt x="7971" y="3220"/>
                </a:lnTo>
                <a:lnTo>
                  <a:pt x="7877" y="2813"/>
                </a:lnTo>
                <a:lnTo>
                  <a:pt x="7752" y="2438"/>
                </a:lnTo>
                <a:lnTo>
                  <a:pt x="7565" y="2094"/>
                </a:lnTo>
                <a:lnTo>
                  <a:pt x="7377" y="1782"/>
                </a:lnTo>
                <a:lnTo>
                  <a:pt x="7127" y="1469"/>
                </a:lnTo>
                <a:lnTo>
                  <a:pt x="6877" y="1188"/>
                </a:lnTo>
                <a:lnTo>
                  <a:pt x="6596" y="907"/>
                </a:lnTo>
                <a:lnTo>
                  <a:pt x="6283" y="688"/>
                </a:lnTo>
                <a:lnTo>
                  <a:pt x="5939" y="500"/>
                </a:lnTo>
                <a:lnTo>
                  <a:pt x="5596" y="313"/>
                </a:lnTo>
                <a:lnTo>
                  <a:pt x="5221" y="188"/>
                </a:lnTo>
                <a:lnTo>
                  <a:pt x="4845" y="94"/>
                </a:lnTo>
                <a:lnTo>
                  <a:pt x="4439" y="31"/>
                </a:lnTo>
                <a:lnTo>
                  <a:pt x="4033" y="0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9"/>
          <p:cNvSpPr/>
          <p:nvPr/>
        </p:nvSpPr>
        <p:spPr>
          <a:xfrm>
            <a:off x="4297467" y="4028791"/>
            <a:ext cx="673975" cy="334407"/>
          </a:xfrm>
          <a:custGeom>
            <a:avLst/>
            <a:gdLst/>
            <a:ahLst/>
            <a:cxnLst/>
            <a:rect l="l" t="t" r="r" b="b"/>
            <a:pathLst>
              <a:path w="8066" h="4002" extrusionOk="0">
                <a:moveTo>
                  <a:pt x="4033" y="0"/>
                </a:moveTo>
                <a:lnTo>
                  <a:pt x="3627" y="31"/>
                </a:lnTo>
                <a:lnTo>
                  <a:pt x="3220" y="94"/>
                </a:lnTo>
                <a:lnTo>
                  <a:pt x="2845" y="188"/>
                </a:lnTo>
                <a:lnTo>
                  <a:pt x="2470" y="313"/>
                </a:lnTo>
                <a:lnTo>
                  <a:pt x="2126" y="500"/>
                </a:lnTo>
                <a:lnTo>
                  <a:pt x="1783" y="688"/>
                </a:lnTo>
                <a:lnTo>
                  <a:pt x="1470" y="907"/>
                </a:lnTo>
                <a:lnTo>
                  <a:pt x="1189" y="1188"/>
                </a:lnTo>
                <a:lnTo>
                  <a:pt x="939" y="1469"/>
                </a:lnTo>
                <a:lnTo>
                  <a:pt x="689" y="1782"/>
                </a:lnTo>
                <a:lnTo>
                  <a:pt x="501" y="2094"/>
                </a:lnTo>
                <a:lnTo>
                  <a:pt x="313" y="2438"/>
                </a:lnTo>
                <a:lnTo>
                  <a:pt x="188" y="2813"/>
                </a:lnTo>
                <a:lnTo>
                  <a:pt x="95" y="3220"/>
                </a:lnTo>
                <a:lnTo>
                  <a:pt x="32" y="3595"/>
                </a:lnTo>
                <a:lnTo>
                  <a:pt x="1" y="4001"/>
                </a:lnTo>
                <a:lnTo>
                  <a:pt x="8065" y="4001"/>
                </a:lnTo>
                <a:lnTo>
                  <a:pt x="8034" y="3595"/>
                </a:lnTo>
                <a:lnTo>
                  <a:pt x="7972" y="3220"/>
                </a:lnTo>
                <a:lnTo>
                  <a:pt x="7878" y="2813"/>
                </a:lnTo>
                <a:lnTo>
                  <a:pt x="7753" y="2438"/>
                </a:lnTo>
                <a:lnTo>
                  <a:pt x="7565" y="2094"/>
                </a:lnTo>
                <a:lnTo>
                  <a:pt x="7378" y="1782"/>
                </a:lnTo>
                <a:lnTo>
                  <a:pt x="7128" y="1469"/>
                </a:lnTo>
                <a:lnTo>
                  <a:pt x="6878" y="1188"/>
                </a:lnTo>
                <a:lnTo>
                  <a:pt x="6596" y="907"/>
                </a:lnTo>
                <a:lnTo>
                  <a:pt x="6284" y="688"/>
                </a:lnTo>
                <a:lnTo>
                  <a:pt x="5940" y="500"/>
                </a:lnTo>
                <a:lnTo>
                  <a:pt x="5596" y="313"/>
                </a:lnTo>
                <a:lnTo>
                  <a:pt x="5221" y="188"/>
                </a:lnTo>
                <a:lnTo>
                  <a:pt x="4846" y="94"/>
                </a:lnTo>
                <a:lnTo>
                  <a:pt x="4439" y="31"/>
                </a:lnTo>
                <a:lnTo>
                  <a:pt x="4033" y="0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9"/>
          <p:cNvSpPr/>
          <p:nvPr/>
        </p:nvSpPr>
        <p:spPr>
          <a:xfrm>
            <a:off x="2892338" y="4067897"/>
            <a:ext cx="595598" cy="595616"/>
          </a:xfrm>
          <a:custGeom>
            <a:avLst/>
            <a:gdLst/>
            <a:ahLst/>
            <a:cxnLst/>
            <a:rect l="l" t="t" r="r" b="b"/>
            <a:pathLst>
              <a:path w="7128" h="7128" extrusionOk="0">
                <a:moveTo>
                  <a:pt x="3564" y="1"/>
                </a:moveTo>
                <a:lnTo>
                  <a:pt x="3189" y="32"/>
                </a:lnTo>
                <a:lnTo>
                  <a:pt x="2845" y="95"/>
                </a:lnTo>
                <a:lnTo>
                  <a:pt x="2501" y="157"/>
                </a:lnTo>
                <a:lnTo>
                  <a:pt x="2188" y="282"/>
                </a:lnTo>
                <a:lnTo>
                  <a:pt x="1876" y="439"/>
                </a:lnTo>
                <a:lnTo>
                  <a:pt x="1563" y="626"/>
                </a:lnTo>
                <a:lnTo>
                  <a:pt x="1313" y="814"/>
                </a:lnTo>
                <a:lnTo>
                  <a:pt x="1063" y="1064"/>
                </a:lnTo>
                <a:lnTo>
                  <a:pt x="813" y="1314"/>
                </a:lnTo>
                <a:lnTo>
                  <a:pt x="626" y="1595"/>
                </a:lnTo>
                <a:lnTo>
                  <a:pt x="438" y="1876"/>
                </a:lnTo>
                <a:lnTo>
                  <a:pt x="282" y="2189"/>
                </a:lnTo>
                <a:lnTo>
                  <a:pt x="157" y="2502"/>
                </a:lnTo>
                <a:lnTo>
                  <a:pt x="94" y="2845"/>
                </a:lnTo>
                <a:lnTo>
                  <a:pt x="32" y="3189"/>
                </a:lnTo>
                <a:lnTo>
                  <a:pt x="0" y="3564"/>
                </a:lnTo>
                <a:lnTo>
                  <a:pt x="32" y="3939"/>
                </a:lnTo>
                <a:lnTo>
                  <a:pt x="94" y="4283"/>
                </a:lnTo>
                <a:lnTo>
                  <a:pt x="157" y="4627"/>
                </a:lnTo>
                <a:lnTo>
                  <a:pt x="282" y="4940"/>
                </a:lnTo>
                <a:lnTo>
                  <a:pt x="438" y="5252"/>
                </a:lnTo>
                <a:lnTo>
                  <a:pt x="626" y="5565"/>
                </a:lnTo>
                <a:lnTo>
                  <a:pt x="813" y="5815"/>
                </a:lnTo>
                <a:lnTo>
                  <a:pt x="1063" y="6065"/>
                </a:lnTo>
                <a:lnTo>
                  <a:pt x="1313" y="6315"/>
                </a:lnTo>
                <a:lnTo>
                  <a:pt x="1563" y="6503"/>
                </a:lnTo>
                <a:lnTo>
                  <a:pt x="1876" y="6690"/>
                </a:lnTo>
                <a:lnTo>
                  <a:pt x="2188" y="6846"/>
                </a:lnTo>
                <a:lnTo>
                  <a:pt x="2501" y="6971"/>
                </a:lnTo>
                <a:lnTo>
                  <a:pt x="2845" y="7065"/>
                </a:lnTo>
                <a:lnTo>
                  <a:pt x="3189" y="7096"/>
                </a:lnTo>
                <a:lnTo>
                  <a:pt x="3564" y="7128"/>
                </a:lnTo>
                <a:lnTo>
                  <a:pt x="3939" y="7096"/>
                </a:lnTo>
                <a:lnTo>
                  <a:pt x="4283" y="7065"/>
                </a:lnTo>
                <a:lnTo>
                  <a:pt x="4627" y="6971"/>
                </a:lnTo>
                <a:lnTo>
                  <a:pt x="4939" y="6846"/>
                </a:lnTo>
                <a:lnTo>
                  <a:pt x="5252" y="6690"/>
                </a:lnTo>
                <a:lnTo>
                  <a:pt x="5564" y="6503"/>
                </a:lnTo>
                <a:lnTo>
                  <a:pt x="5814" y="6315"/>
                </a:lnTo>
                <a:lnTo>
                  <a:pt x="6064" y="6065"/>
                </a:lnTo>
                <a:lnTo>
                  <a:pt x="6314" y="5815"/>
                </a:lnTo>
                <a:lnTo>
                  <a:pt x="6502" y="5565"/>
                </a:lnTo>
                <a:lnTo>
                  <a:pt x="6689" y="5252"/>
                </a:lnTo>
                <a:lnTo>
                  <a:pt x="6846" y="4940"/>
                </a:lnTo>
                <a:lnTo>
                  <a:pt x="6971" y="4627"/>
                </a:lnTo>
                <a:lnTo>
                  <a:pt x="7033" y="4283"/>
                </a:lnTo>
                <a:lnTo>
                  <a:pt x="7096" y="3939"/>
                </a:lnTo>
                <a:lnTo>
                  <a:pt x="7127" y="3564"/>
                </a:lnTo>
                <a:lnTo>
                  <a:pt x="7096" y="3189"/>
                </a:lnTo>
                <a:lnTo>
                  <a:pt x="7033" y="2845"/>
                </a:lnTo>
                <a:lnTo>
                  <a:pt x="6971" y="2502"/>
                </a:lnTo>
                <a:lnTo>
                  <a:pt x="6846" y="2189"/>
                </a:lnTo>
                <a:lnTo>
                  <a:pt x="6689" y="1876"/>
                </a:lnTo>
                <a:lnTo>
                  <a:pt x="6502" y="1595"/>
                </a:lnTo>
                <a:lnTo>
                  <a:pt x="6314" y="1314"/>
                </a:lnTo>
                <a:lnTo>
                  <a:pt x="6064" y="1064"/>
                </a:lnTo>
                <a:lnTo>
                  <a:pt x="5814" y="814"/>
                </a:lnTo>
                <a:lnTo>
                  <a:pt x="5564" y="626"/>
                </a:lnTo>
                <a:lnTo>
                  <a:pt x="5252" y="439"/>
                </a:lnTo>
                <a:lnTo>
                  <a:pt x="4939" y="282"/>
                </a:lnTo>
                <a:lnTo>
                  <a:pt x="4627" y="157"/>
                </a:lnTo>
                <a:lnTo>
                  <a:pt x="4283" y="95"/>
                </a:lnTo>
                <a:lnTo>
                  <a:pt x="3939" y="32"/>
                </a:lnTo>
                <a:lnTo>
                  <a:pt x="3564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9"/>
          <p:cNvSpPr/>
          <p:nvPr/>
        </p:nvSpPr>
        <p:spPr>
          <a:xfrm>
            <a:off x="2949827" y="4125386"/>
            <a:ext cx="480623" cy="480637"/>
          </a:xfrm>
          <a:custGeom>
            <a:avLst/>
            <a:gdLst/>
            <a:ahLst/>
            <a:cxnLst/>
            <a:rect l="l" t="t" r="r" b="b"/>
            <a:pathLst>
              <a:path w="5752" h="5752" extrusionOk="0">
                <a:moveTo>
                  <a:pt x="2876" y="1"/>
                </a:moveTo>
                <a:lnTo>
                  <a:pt x="2594" y="32"/>
                </a:lnTo>
                <a:lnTo>
                  <a:pt x="2282" y="63"/>
                </a:lnTo>
                <a:lnTo>
                  <a:pt x="2032" y="126"/>
                </a:lnTo>
                <a:lnTo>
                  <a:pt x="1750" y="219"/>
                </a:lnTo>
                <a:lnTo>
                  <a:pt x="1500" y="344"/>
                </a:lnTo>
                <a:lnTo>
                  <a:pt x="1282" y="501"/>
                </a:lnTo>
                <a:lnTo>
                  <a:pt x="1032" y="657"/>
                </a:lnTo>
                <a:lnTo>
                  <a:pt x="844" y="845"/>
                </a:lnTo>
                <a:lnTo>
                  <a:pt x="656" y="1063"/>
                </a:lnTo>
                <a:lnTo>
                  <a:pt x="500" y="1282"/>
                </a:lnTo>
                <a:lnTo>
                  <a:pt x="344" y="1501"/>
                </a:lnTo>
                <a:lnTo>
                  <a:pt x="219" y="1751"/>
                </a:lnTo>
                <a:lnTo>
                  <a:pt x="125" y="2032"/>
                </a:lnTo>
                <a:lnTo>
                  <a:pt x="63" y="2314"/>
                </a:lnTo>
                <a:lnTo>
                  <a:pt x="0" y="2595"/>
                </a:lnTo>
                <a:lnTo>
                  <a:pt x="0" y="2876"/>
                </a:lnTo>
                <a:lnTo>
                  <a:pt x="0" y="3158"/>
                </a:lnTo>
                <a:lnTo>
                  <a:pt x="63" y="3470"/>
                </a:lnTo>
                <a:lnTo>
                  <a:pt x="125" y="3720"/>
                </a:lnTo>
                <a:lnTo>
                  <a:pt x="219" y="4002"/>
                </a:lnTo>
                <a:lnTo>
                  <a:pt x="344" y="4252"/>
                </a:lnTo>
                <a:lnTo>
                  <a:pt x="500" y="4502"/>
                </a:lnTo>
                <a:lnTo>
                  <a:pt x="656" y="4721"/>
                </a:lnTo>
                <a:lnTo>
                  <a:pt x="844" y="4908"/>
                </a:lnTo>
                <a:lnTo>
                  <a:pt x="1032" y="5096"/>
                </a:lnTo>
                <a:lnTo>
                  <a:pt x="1282" y="5252"/>
                </a:lnTo>
                <a:lnTo>
                  <a:pt x="1500" y="5408"/>
                </a:lnTo>
                <a:lnTo>
                  <a:pt x="1750" y="5533"/>
                </a:lnTo>
                <a:lnTo>
                  <a:pt x="2032" y="5627"/>
                </a:lnTo>
                <a:lnTo>
                  <a:pt x="2282" y="5689"/>
                </a:lnTo>
                <a:lnTo>
                  <a:pt x="2594" y="5752"/>
                </a:lnTo>
                <a:lnTo>
                  <a:pt x="3157" y="5752"/>
                </a:lnTo>
                <a:lnTo>
                  <a:pt x="3470" y="5689"/>
                </a:lnTo>
                <a:lnTo>
                  <a:pt x="3720" y="5627"/>
                </a:lnTo>
                <a:lnTo>
                  <a:pt x="4001" y="5533"/>
                </a:lnTo>
                <a:lnTo>
                  <a:pt x="4251" y="5408"/>
                </a:lnTo>
                <a:lnTo>
                  <a:pt x="4470" y="5252"/>
                </a:lnTo>
                <a:lnTo>
                  <a:pt x="4720" y="5096"/>
                </a:lnTo>
                <a:lnTo>
                  <a:pt x="4907" y="4908"/>
                </a:lnTo>
                <a:lnTo>
                  <a:pt x="5095" y="4721"/>
                </a:lnTo>
                <a:lnTo>
                  <a:pt x="5251" y="4502"/>
                </a:lnTo>
                <a:lnTo>
                  <a:pt x="5408" y="4252"/>
                </a:lnTo>
                <a:lnTo>
                  <a:pt x="5533" y="4002"/>
                </a:lnTo>
                <a:lnTo>
                  <a:pt x="5626" y="3720"/>
                </a:lnTo>
                <a:lnTo>
                  <a:pt x="5689" y="3470"/>
                </a:lnTo>
                <a:lnTo>
                  <a:pt x="5751" y="3158"/>
                </a:lnTo>
                <a:lnTo>
                  <a:pt x="5751" y="2876"/>
                </a:lnTo>
                <a:lnTo>
                  <a:pt x="5751" y="2595"/>
                </a:lnTo>
                <a:lnTo>
                  <a:pt x="5689" y="2314"/>
                </a:lnTo>
                <a:lnTo>
                  <a:pt x="5626" y="2032"/>
                </a:lnTo>
                <a:lnTo>
                  <a:pt x="5533" y="1751"/>
                </a:lnTo>
                <a:lnTo>
                  <a:pt x="5408" y="1501"/>
                </a:lnTo>
                <a:lnTo>
                  <a:pt x="5251" y="1282"/>
                </a:lnTo>
                <a:lnTo>
                  <a:pt x="5095" y="1063"/>
                </a:lnTo>
                <a:lnTo>
                  <a:pt x="4907" y="845"/>
                </a:lnTo>
                <a:lnTo>
                  <a:pt x="4720" y="657"/>
                </a:lnTo>
                <a:lnTo>
                  <a:pt x="4470" y="501"/>
                </a:lnTo>
                <a:lnTo>
                  <a:pt x="4251" y="344"/>
                </a:lnTo>
                <a:lnTo>
                  <a:pt x="4001" y="219"/>
                </a:lnTo>
                <a:lnTo>
                  <a:pt x="3720" y="126"/>
                </a:lnTo>
                <a:lnTo>
                  <a:pt x="3470" y="63"/>
                </a:lnTo>
                <a:lnTo>
                  <a:pt x="3157" y="32"/>
                </a:lnTo>
                <a:lnTo>
                  <a:pt x="2876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9"/>
          <p:cNvSpPr/>
          <p:nvPr/>
        </p:nvSpPr>
        <p:spPr>
          <a:xfrm>
            <a:off x="2988933" y="4164575"/>
            <a:ext cx="402329" cy="402341"/>
          </a:xfrm>
          <a:custGeom>
            <a:avLst/>
            <a:gdLst/>
            <a:ahLst/>
            <a:cxnLst/>
            <a:rect l="l" t="t" r="r" b="b"/>
            <a:pathLst>
              <a:path w="4815" h="4815" extrusionOk="0">
                <a:moveTo>
                  <a:pt x="2158" y="0"/>
                </a:moveTo>
                <a:lnTo>
                  <a:pt x="1908" y="32"/>
                </a:lnTo>
                <a:lnTo>
                  <a:pt x="1689" y="94"/>
                </a:lnTo>
                <a:lnTo>
                  <a:pt x="1470" y="188"/>
                </a:lnTo>
                <a:lnTo>
                  <a:pt x="1251" y="282"/>
                </a:lnTo>
                <a:lnTo>
                  <a:pt x="1064" y="407"/>
                </a:lnTo>
                <a:lnTo>
                  <a:pt x="876" y="532"/>
                </a:lnTo>
                <a:lnTo>
                  <a:pt x="689" y="688"/>
                </a:lnTo>
                <a:lnTo>
                  <a:pt x="532" y="876"/>
                </a:lnTo>
                <a:lnTo>
                  <a:pt x="407" y="1063"/>
                </a:lnTo>
                <a:lnTo>
                  <a:pt x="282" y="1251"/>
                </a:lnTo>
                <a:lnTo>
                  <a:pt x="188" y="1470"/>
                </a:lnTo>
                <a:lnTo>
                  <a:pt x="95" y="1688"/>
                </a:lnTo>
                <a:lnTo>
                  <a:pt x="32" y="1938"/>
                </a:lnTo>
                <a:lnTo>
                  <a:pt x="1" y="2157"/>
                </a:lnTo>
                <a:lnTo>
                  <a:pt x="1" y="2407"/>
                </a:lnTo>
                <a:lnTo>
                  <a:pt x="1" y="2657"/>
                </a:lnTo>
                <a:lnTo>
                  <a:pt x="32" y="2907"/>
                </a:lnTo>
                <a:lnTo>
                  <a:pt x="95" y="3126"/>
                </a:lnTo>
                <a:lnTo>
                  <a:pt x="188" y="3345"/>
                </a:lnTo>
                <a:lnTo>
                  <a:pt x="282" y="3564"/>
                </a:lnTo>
                <a:lnTo>
                  <a:pt x="407" y="3751"/>
                </a:lnTo>
                <a:lnTo>
                  <a:pt x="532" y="3939"/>
                </a:lnTo>
                <a:lnTo>
                  <a:pt x="689" y="4126"/>
                </a:lnTo>
                <a:lnTo>
                  <a:pt x="876" y="4283"/>
                </a:lnTo>
                <a:lnTo>
                  <a:pt x="1064" y="4408"/>
                </a:lnTo>
                <a:lnTo>
                  <a:pt x="1251" y="4533"/>
                </a:lnTo>
                <a:lnTo>
                  <a:pt x="1470" y="4627"/>
                </a:lnTo>
                <a:lnTo>
                  <a:pt x="1689" y="4720"/>
                </a:lnTo>
                <a:lnTo>
                  <a:pt x="1908" y="4783"/>
                </a:lnTo>
                <a:lnTo>
                  <a:pt x="2158" y="4814"/>
                </a:lnTo>
                <a:lnTo>
                  <a:pt x="2658" y="4814"/>
                </a:lnTo>
                <a:lnTo>
                  <a:pt x="2908" y="4783"/>
                </a:lnTo>
                <a:lnTo>
                  <a:pt x="3127" y="4720"/>
                </a:lnTo>
                <a:lnTo>
                  <a:pt x="3345" y="4627"/>
                </a:lnTo>
                <a:lnTo>
                  <a:pt x="3564" y="4533"/>
                </a:lnTo>
                <a:lnTo>
                  <a:pt x="3752" y="4408"/>
                </a:lnTo>
                <a:lnTo>
                  <a:pt x="3939" y="4283"/>
                </a:lnTo>
                <a:lnTo>
                  <a:pt x="4127" y="4126"/>
                </a:lnTo>
                <a:lnTo>
                  <a:pt x="4283" y="3939"/>
                </a:lnTo>
                <a:lnTo>
                  <a:pt x="4408" y="3751"/>
                </a:lnTo>
                <a:lnTo>
                  <a:pt x="4533" y="3564"/>
                </a:lnTo>
                <a:lnTo>
                  <a:pt x="4627" y="3345"/>
                </a:lnTo>
                <a:lnTo>
                  <a:pt x="4721" y="3126"/>
                </a:lnTo>
                <a:lnTo>
                  <a:pt x="4783" y="2907"/>
                </a:lnTo>
                <a:lnTo>
                  <a:pt x="4815" y="2657"/>
                </a:lnTo>
                <a:lnTo>
                  <a:pt x="4815" y="2407"/>
                </a:lnTo>
                <a:lnTo>
                  <a:pt x="4815" y="2157"/>
                </a:lnTo>
                <a:lnTo>
                  <a:pt x="4783" y="1938"/>
                </a:lnTo>
                <a:lnTo>
                  <a:pt x="4721" y="1688"/>
                </a:lnTo>
                <a:lnTo>
                  <a:pt x="4627" y="1470"/>
                </a:lnTo>
                <a:lnTo>
                  <a:pt x="4533" y="1251"/>
                </a:lnTo>
                <a:lnTo>
                  <a:pt x="4408" y="1063"/>
                </a:lnTo>
                <a:lnTo>
                  <a:pt x="4283" y="876"/>
                </a:lnTo>
                <a:lnTo>
                  <a:pt x="4127" y="688"/>
                </a:lnTo>
                <a:lnTo>
                  <a:pt x="3939" y="532"/>
                </a:lnTo>
                <a:lnTo>
                  <a:pt x="3752" y="407"/>
                </a:lnTo>
                <a:lnTo>
                  <a:pt x="3564" y="282"/>
                </a:lnTo>
                <a:lnTo>
                  <a:pt x="3345" y="188"/>
                </a:lnTo>
                <a:lnTo>
                  <a:pt x="3127" y="94"/>
                </a:lnTo>
                <a:lnTo>
                  <a:pt x="2908" y="32"/>
                </a:lnTo>
                <a:lnTo>
                  <a:pt x="2658" y="0"/>
                </a:lnTo>
                <a:close/>
              </a:path>
            </a:pathLst>
          </a:custGeom>
          <a:solidFill>
            <a:srgbClr val="EFEE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9"/>
          <p:cNvSpPr/>
          <p:nvPr/>
        </p:nvSpPr>
        <p:spPr>
          <a:xfrm>
            <a:off x="3062130" y="4195910"/>
            <a:ext cx="130684" cy="138542"/>
          </a:xfrm>
          <a:custGeom>
            <a:avLst/>
            <a:gdLst/>
            <a:ahLst/>
            <a:cxnLst/>
            <a:rect l="l" t="t" r="r" b="b"/>
            <a:pathLst>
              <a:path w="1564" h="1658" extrusionOk="0">
                <a:moveTo>
                  <a:pt x="625" y="1"/>
                </a:moveTo>
                <a:lnTo>
                  <a:pt x="469" y="32"/>
                </a:lnTo>
                <a:lnTo>
                  <a:pt x="344" y="94"/>
                </a:lnTo>
                <a:lnTo>
                  <a:pt x="188" y="188"/>
                </a:lnTo>
                <a:lnTo>
                  <a:pt x="63" y="344"/>
                </a:lnTo>
                <a:lnTo>
                  <a:pt x="0" y="501"/>
                </a:lnTo>
                <a:lnTo>
                  <a:pt x="0" y="688"/>
                </a:lnTo>
                <a:lnTo>
                  <a:pt x="0" y="845"/>
                </a:lnTo>
                <a:lnTo>
                  <a:pt x="63" y="1001"/>
                </a:lnTo>
                <a:lnTo>
                  <a:pt x="188" y="1157"/>
                </a:lnTo>
                <a:lnTo>
                  <a:pt x="344" y="1282"/>
                </a:lnTo>
                <a:lnTo>
                  <a:pt x="907" y="1595"/>
                </a:lnTo>
                <a:lnTo>
                  <a:pt x="1000" y="1626"/>
                </a:lnTo>
                <a:lnTo>
                  <a:pt x="1094" y="1657"/>
                </a:lnTo>
                <a:lnTo>
                  <a:pt x="1219" y="1657"/>
                </a:lnTo>
                <a:lnTo>
                  <a:pt x="1313" y="1626"/>
                </a:lnTo>
                <a:lnTo>
                  <a:pt x="1375" y="1595"/>
                </a:lnTo>
                <a:lnTo>
                  <a:pt x="1438" y="1563"/>
                </a:lnTo>
                <a:lnTo>
                  <a:pt x="1501" y="1501"/>
                </a:lnTo>
                <a:lnTo>
                  <a:pt x="1532" y="1438"/>
                </a:lnTo>
                <a:lnTo>
                  <a:pt x="1563" y="1345"/>
                </a:lnTo>
                <a:lnTo>
                  <a:pt x="1563" y="1282"/>
                </a:lnTo>
                <a:lnTo>
                  <a:pt x="1563" y="1188"/>
                </a:lnTo>
                <a:lnTo>
                  <a:pt x="1313" y="469"/>
                </a:lnTo>
                <a:lnTo>
                  <a:pt x="1250" y="313"/>
                </a:lnTo>
                <a:lnTo>
                  <a:pt x="1157" y="219"/>
                </a:lnTo>
                <a:lnTo>
                  <a:pt x="1032" y="126"/>
                </a:lnTo>
                <a:lnTo>
                  <a:pt x="907" y="32"/>
                </a:lnTo>
                <a:lnTo>
                  <a:pt x="782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9"/>
          <p:cNvSpPr/>
          <p:nvPr/>
        </p:nvSpPr>
        <p:spPr>
          <a:xfrm>
            <a:off x="3002051" y="4342140"/>
            <a:ext cx="148899" cy="112472"/>
          </a:xfrm>
          <a:custGeom>
            <a:avLst/>
            <a:gdLst/>
            <a:ahLst/>
            <a:cxnLst/>
            <a:rect l="l" t="t" r="r" b="b"/>
            <a:pathLst>
              <a:path w="1782" h="1346" extrusionOk="0">
                <a:moveTo>
                  <a:pt x="532" y="1"/>
                </a:moveTo>
                <a:lnTo>
                  <a:pt x="375" y="64"/>
                </a:lnTo>
                <a:lnTo>
                  <a:pt x="250" y="126"/>
                </a:lnTo>
                <a:lnTo>
                  <a:pt x="157" y="251"/>
                </a:lnTo>
                <a:lnTo>
                  <a:pt x="63" y="345"/>
                </a:lnTo>
                <a:lnTo>
                  <a:pt x="31" y="501"/>
                </a:lnTo>
                <a:lnTo>
                  <a:pt x="0" y="657"/>
                </a:lnTo>
                <a:lnTo>
                  <a:pt x="0" y="782"/>
                </a:lnTo>
                <a:lnTo>
                  <a:pt x="63" y="970"/>
                </a:lnTo>
                <a:lnTo>
                  <a:pt x="188" y="1126"/>
                </a:lnTo>
                <a:lnTo>
                  <a:pt x="313" y="1251"/>
                </a:lnTo>
                <a:lnTo>
                  <a:pt x="469" y="1314"/>
                </a:lnTo>
                <a:lnTo>
                  <a:pt x="625" y="1345"/>
                </a:lnTo>
                <a:lnTo>
                  <a:pt x="813" y="1345"/>
                </a:lnTo>
                <a:lnTo>
                  <a:pt x="969" y="1283"/>
                </a:lnTo>
                <a:lnTo>
                  <a:pt x="1125" y="1158"/>
                </a:lnTo>
                <a:lnTo>
                  <a:pt x="1626" y="720"/>
                </a:lnTo>
                <a:lnTo>
                  <a:pt x="1688" y="657"/>
                </a:lnTo>
                <a:lnTo>
                  <a:pt x="1719" y="564"/>
                </a:lnTo>
                <a:lnTo>
                  <a:pt x="1751" y="439"/>
                </a:lnTo>
                <a:lnTo>
                  <a:pt x="1782" y="376"/>
                </a:lnTo>
                <a:lnTo>
                  <a:pt x="1782" y="282"/>
                </a:lnTo>
                <a:lnTo>
                  <a:pt x="1751" y="189"/>
                </a:lnTo>
                <a:lnTo>
                  <a:pt x="1719" y="126"/>
                </a:lnTo>
                <a:lnTo>
                  <a:pt x="1657" y="64"/>
                </a:lnTo>
                <a:lnTo>
                  <a:pt x="1594" y="32"/>
                </a:lnTo>
                <a:lnTo>
                  <a:pt x="1501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9"/>
          <p:cNvSpPr/>
          <p:nvPr/>
        </p:nvSpPr>
        <p:spPr>
          <a:xfrm>
            <a:off x="3122209" y="4402220"/>
            <a:ext cx="112385" cy="154252"/>
          </a:xfrm>
          <a:custGeom>
            <a:avLst/>
            <a:gdLst/>
            <a:ahLst/>
            <a:cxnLst/>
            <a:rect l="l" t="t" r="r" b="b"/>
            <a:pathLst>
              <a:path w="1345" h="1846" extrusionOk="0">
                <a:moveTo>
                  <a:pt x="500" y="1"/>
                </a:moveTo>
                <a:lnTo>
                  <a:pt x="406" y="32"/>
                </a:lnTo>
                <a:lnTo>
                  <a:pt x="344" y="95"/>
                </a:lnTo>
                <a:lnTo>
                  <a:pt x="281" y="157"/>
                </a:lnTo>
                <a:lnTo>
                  <a:pt x="250" y="251"/>
                </a:lnTo>
                <a:lnTo>
                  <a:pt x="31" y="939"/>
                </a:lnTo>
                <a:lnTo>
                  <a:pt x="0" y="1095"/>
                </a:lnTo>
                <a:lnTo>
                  <a:pt x="0" y="1251"/>
                </a:lnTo>
                <a:lnTo>
                  <a:pt x="31" y="1408"/>
                </a:lnTo>
                <a:lnTo>
                  <a:pt x="94" y="1533"/>
                </a:lnTo>
                <a:lnTo>
                  <a:pt x="188" y="1626"/>
                </a:lnTo>
                <a:lnTo>
                  <a:pt x="313" y="1720"/>
                </a:lnTo>
                <a:lnTo>
                  <a:pt x="438" y="1814"/>
                </a:lnTo>
                <a:lnTo>
                  <a:pt x="594" y="1845"/>
                </a:lnTo>
                <a:lnTo>
                  <a:pt x="782" y="1845"/>
                </a:lnTo>
                <a:lnTo>
                  <a:pt x="969" y="1783"/>
                </a:lnTo>
                <a:lnTo>
                  <a:pt x="1094" y="1689"/>
                </a:lnTo>
                <a:lnTo>
                  <a:pt x="1219" y="1564"/>
                </a:lnTo>
                <a:lnTo>
                  <a:pt x="1313" y="1408"/>
                </a:lnTo>
                <a:lnTo>
                  <a:pt x="1344" y="1251"/>
                </a:lnTo>
                <a:lnTo>
                  <a:pt x="1344" y="1064"/>
                </a:lnTo>
                <a:lnTo>
                  <a:pt x="1282" y="876"/>
                </a:lnTo>
                <a:lnTo>
                  <a:pt x="1000" y="282"/>
                </a:lnTo>
                <a:lnTo>
                  <a:pt x="969" y="188"/>
                </a:lnTo>
                <a:lnTo>
                  <a:pt x="907" y="126"/>
                </a:lnTo>
                <a:lnTo>
                  <a:pt x="813" y="63"/>
                </a:lnTo>
                <a:lnTo>
                  <a:pt x="719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9"/>
          <p:cNvSpPr/>
          <p:nvPr/>
        </p:nvSpPr>
        <p:spPr>
          <a:xfrm>
            <a:off x="3216213" y="4360440"/>
            <a:ext cx="151573" cy="112388"/>
          </a:xfrm>
          <a:custGeom>
            <a:avLst/>
            <a:gdLst/>
            <a:ahLst/>
            <a:cxnLst/>
            <a:rect l="l" t="t" r="r" b="b"/>
            <a:pathLst>
              <a:path w="1814" h="1345" extrusionOk="0">
                <a:moveTo>
                  <a:pt x="1063" y="1"/>
                </a:moveTo>
                <a:lnTo>
                  <a:pt x="407" y="63"/>
                </a:lnTo>
                <a:lnTo>
                  <a:pt x="313" y="95"/>
                </a:lnTo>
                <a:lnTo>
                  <a:pt x="250" y="126"/>
                </a:lnTo>
                <a:lnTo>
                  <a:pt x="125" y="220"/>
                </a:lnTo>
                <a:lnTo>
                  <a:pt x="63" y="282"/>
                </a:lnTo>
                <a:lnTo>
                  <a:pt x="32" y="345"/>
                </a:lnTo>
                <a:lnTo>
                  <a:pt x="0" y="407"/>
                </a:lnTo>
                <a:lnTo>
                  <a:pt x="0" y="501"/>
                </a:lnTo>
                <a:lnTo>
                  <a:pt x="0" y="563"/>
                </a:lnTo>
                <a:lnTo>
                  <a:pt x="32" y="657"/>
                </a:lnTo>
                <a:lnTo>
                  <a:pt x="63" y="720"/>
                </a:lnTo>
                <a:lnTo>
                  <a:pt x="125" y="782"/>
                </a:lnTo>
                <a:lnTo>
                  <a:pt x="751" y="1220"/>
                </a:lnTo>
                <a:lnTo>
                  <a:pt x="876" y="1282"/>
                </a:lnTo>
                <a:lnTo>
                  <a:pt x="1032" y="1345"/>
                </a:lnTo>
                <a:lnTo>
                  <a:pt x="1188" y="1345"/>
                </a:lnTo>
                <a:lnTo>
                  <a:pt x="1313" y="1314"/>
                </a:lnTo>
                <a:lnTo>
                  <a:pt x="1469" y="1282"/>
                </a:lnTo>
                <a:lnTo>
                  <a:pt x="1563" y="1189"/>
                </a:lnTo>
                <a:lnTo>
                  <a:pt x="1688" y="1095"/>
                </a:lnTo>
                <a:lnTo>
                  <a:pt x="1751" y="970"/>
                </a:lnTo>
                <a:lnTo>
                  <a:pt x="1813" y="782"/>
                </a:lnTo>
                <a:lnTo>
                  <a:pt x="1813" y="595"/>
                </a:lnTo>
                <a:lnTo>
                  <a:pt x="1782" y="438"/>
                </a:lnTo>
                <a:lnTo>
                  <a:pt x="1688" y="282"/>
                </a:lnTo>
                <a:lnTo>
                  <a:pt x="1594" y="157"/>
                </a:lnTo>
                <a:lnTo>
                  <a:pt x="1438" y="63"/>
                </a:lnTo>
                <a:lnTo>
                  <a:pt x="1251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9"/>
          <p:cNvSpPr/>
          <p:nvPr/>
        </p:nvSpPr>
        <p:spPr>
          <a:xfrm>
            <a:off x="3208359" y="4206355"/>
            <a:ext cx="122830" cy="146397"/>
          </a:xfrm>
          <a:custGeom>
            <a:avLst/>
            <a:gdLst/>
            <a:ahLst/>
            <a:cxnLst/>
            <a:rect l="l" t="t" r="r" b="b"/>
            <a:pathLst>
              <a:path w="1470" h="1752" extrusionOk="0">
                <a:moveTo>
                  <a:pt x="751" y="1"/>
                </a:moveTo>
                <a:lnTo>
                  <a:pt x="594" y="32"/>
                </a:lnTo>
                <a:lnTo>
                  <a:pt x="438" y="126"/>
                </a:lnTo>
                <a:lnTo>
                  <a:pt x="282" y="219"/>
                </a:lnTo>
                <a:lnTo>
                  <a:pt x="188" y="376"/>
                </a:lnTo>
                <a:lnTo>
                  <a:pt x="126" y="563"/>
                </a:lnTo>
                <a:lnTo>
                  <a:pt x="1" y="1220"/>
                </a:lnTo>
                <a:lnTo>
                  <a:pt x="1" y="1313"/>
                </a:lnTo>
                <a:lnTo>
                  <a:pt x="1" y="1376"/>
                </a:lnTo>
                <a:lnTo>
                  <a:pt x="32" y="1501"/>
                </a:lnTo>
                <a:lnTo>
                  <a:pt x="63" y="1595"/>
                </a:lnTo>
                <a:lnTo>
                  <a:pt x="126" y="1657"/>
                </a:lnTo>
                <a:lnTo>
                  <a:pt x="188" y="1689"/>
                </a:lnTo>
                <a:lnTo>
                  <a:pt x="282" y="1720"/>
                </a:lnTo>
                <a:lnTo>
                  <a:pt x="344" y="1751"/>
                </a:lnTo>
                <a:lnTo>
                  <a:pt x="438" y="1751"/>
                </a:lnTo>
                <a:lnTo>
                  <a:pt x="501" y="1720"/>
                </a:lnTo>
                <a:lnTo>
                  <a:pt x="594" y="1689"/>
                </a:lnTo>
                <a:lnTo>
                  <a:pt x="1188" y="1251"/>
                </a:lnTo>
                <a:lnTo>
                  <a:pt x="1313" y="1126"/>
                </a:lnTo>
                <a:lnTo>
                  <a:pt x="1407" y="1001"/>
                </a:lnTo>
                <a:lnTo>
                  <a:pt x="1438" y="876"/>
                </a:lnTo>
                <a:lnTo>
                  <a:pt x="1470" y="720"/>
                </a:lnTo>
                <a:lnTo>
                  <a:pt x="1470" y="595"/>
                </a:lnTo>
                <a:lnTo>
                  <a:pt x="1438" y="438"/>
                </a:lnTo>
                <a:lnTo>
                  <a:pt x="1345" y="313"/>
                </a:lnTo>
                <a:lnTo>
                  <a:pt x="1251" y="188"/>
                </a:lnTo>
                <a:lnTo>
                  <a:pt x="1095" y="94"/>
                </a:lnTo>
                <a:lnTo>
                  <a:pt x="938" y="32"/>
                </a:lnTo>
                <a:lnTo>
                  <a:pt x="751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9"/>
          <p:cNvSpPr/>
          <p:nvPr/>
        </p:nvSpPr>
        <p:spPr>
          <a:xfrm>
            <a:off x="3166579" y="4344814"/>
            <a:ext cx="44453" cy="44454"/>
          </a:xfrm>
          <a:custGeom>
            <a:avLst/>
            <a:gdLst/>
            <a:ahLst/>
            <a:cxnLst/>
            <a:rect l="l" t="t" r="r" b="b"/>
            <a:pathLst>
              <a:path w="532" h="532" extrusionOk="0">
                <a:moveTo>
                  <a:pt x="282" y="0"/>
                </a:moveTo>
                <a:lnTo>
                  <a:pt x="157" y="32"/>
                </a:lnTo>
                <a:lnTo>
                  <a:pt x="94" y="94"/>
                </a:lnTo>
                <a:lnTo>
                  <a:pt x="32" y="157"/>
                </a:lnTo>
                <a:lnTo>
                  <a:pt x="0" y="282"/>
                </a:lnTo>
                <a:lnTo>
                  <a:pt x="32" y="375"/>
                </a:lnTo>
                <a:lnTo>
                  <a:pt x="94" y="469"/>
                </a:lnTo>
                <a:lnTo>
                  <a:pt x="157" y="532"/>
                </a:lnTo>
                <a:lnTo>
                  <a:pt x="376" y="532"/>
                </a:lnTo>
                <a:lnTo>
                  <a:pt x="469" y="469"/>
                </a:lnTo>
                <a:lnTo>
                  <a:pt x="501" y="375"/>
                </a:lnTo>
                <a:lnTo>
                  <a:pt x="532" y="282"/>
                </a:lnTo>
                <a:lnTo>
                  <a:pt x="501" y="157"/>
                </a:lnTo>
                <a:lnTo>
                  <a:pt x="469" y="94"/>
                </a:lnTo>
                <a:lnTo>
                  <a:pt x="376" y="32"/>
                </a:lnTo>
                <a:lnTo>
                  <a:pt x="282" y="0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9"/>
          <p:cNvSpPr/>
          <p:nvPr/>
        </p:nvSpPr>
        <p:spPr>
          <a:xfrm>
            <a:off x="4336657" y="4067897"/>
            <a:ext cx="595598" cy="595616"/>
          </a:xfrm>
          <a:custGeom>
            <a:avLst/>
            <a:gdLst/>
            <a:ahLst/>
            <a:cxnLst/>
            <a:rect l="l" t="t" r="r" b="b"/>
            <a:pathLst>
              <a:path w="7128" h="7128" extrusionOk="0">
                <a:moveTo>
                  <a:pt x="3564" y="1"/>
                </a:moveTo>
                <a:lnTo>
                  <a:pt x="3189" y="32"/>
                </a:lnTo>
                <a:lnTo>
                  <a:pt x="2845" y="95"/>
                </a:lnTo>
                <a:lnTo>
                  <a:pt x="2501" y="157"/>
                </a:lnTo>
                <a:lnTo>
                  <a:pt x="2189" y="282"/>
                </a:lnTo>
                <a:lnTo>
                  <a:pt x="1876" y="439"/>
                </a:lnTo>
                <a:lnTo>
                  <a:pt x="1564" y="626"/>
                </a:lnTo>
                <a:lnTo>
                  <a:pt x="1314" y="814"/>
                </a:lnTo>
                <a:lnTo>
                  <a:pt x="1063" y="1064"/>
                </a:lnTo>
                <a:lnTo>
                  <a:pt x="813" y="1314"/>
                </a:lnTo>
                <a:lnTo>
                  <a:pt x="626" y="1595"/>
                </a:lnTo>
                <a:lnTo>
                  <a:pt x="438" y="1876"/>
                </a:lnTo>
                <a:lnTo>
                  <a:pt x="282" y="2189"/>
                </a:lnTo>
                <a:lnTo>
                  <a:pt x="157" y="2502"/>
                </a:lnTo>
                <a:lnTo>
                  <a:pt x="95" y="2845"/>
                </a:lnTo>
                <a:lnTo>
                  <a:pt x="32" y="3189"/>
                </a:lnTo>
                <a:lnTo>
                  <a:pt x="1" y="3564"/>
                </a:lnTo>
                <a:lnTo>
                  <a:pt x="32" y="3939"/>
                </a:lnTo>
                <a:lnTo>
                  <a:pt x="95" y="4283"/>
                </a:lnTo>
                <a:lnTo>
                  <a:pt x="157" y="4627"/>
                </a:lnTo>
                <a:lnTo>
                  <a:pt x="282" y="4940"/>
                </a:lnTo>
                <a:lnTo>
                  <a:pt x="438" y="5252"/>
                </a:lnTo>
                <a:lnTo>
                  <a:pt x="626" y="5565"/>
                </a:lnTo>
                <a:lnTo>
                  <a:pt x="813" y="5815"/>
                </a:lnTo>
                <a:lnTo>
                  <a:pt x="1063" y="6065"/>
                </a:lnTo>
                <a:lnTo>
                  <a:pt x="1314" y="6315"/>
                </a:lnTo>
                <a:lnTo>
                  <a:pt x="1564" y="6503"/>
                </a:lnTo>
                <a:lnTo>
                  <a:pt x="1876" y="6690"/>
                </a:lnTo>
                <a:lnTo>
                  <a:pt x="2189" y="6846"/>
                </a:lnTo>
                <a:lnTo>
                  <a:pt x="2501" y="6971"/>
                </a:lnTo>
                <a:lnTo>
                  <a:pt x="2845" y="7065"/>
                </a:lnTo>
                <a:lnTo>
                  <a:pt x="3189" y="7096"/>
                </a:lnTo>
                <a:lnTo>
                  <a:pt x="3564" y="7128"/>
                </a:lnTo>
                <a:lnTo>
                  <a:pt x="3939" y="7096"/>
                </a:lnTo>
                <a:lnTo>
                  <a:pt x="4283" y="7065"/>
                </a:lnTo>
                <a:lnTo>
                  <a:pt x="4627" y="6971"/>
                </a:lnTo>
                <a:lnTo>
                  <a:pt x="4939" y="6846"/>
                </a:lnTo>
                <a:lnTo>
                  <a:pt x="5252" y="6690"/>
                </a:lnTo>
                <a:lnTo>
                  <a:pt x="5565" y="6503"/>
                </a:lnTo>
                <a:lnTo>
                  <a:pt x="5815" y="6315"/>
                </a:lnTo>
                <a:lnTo>
                  <a:pt x="6065" y="6065"/>
                </a:lnTo>
                <a:lnTo>
                  <a:pt x="6315" y="5815"/>
                </a:lnTo>
                <a:lnTo>
                  <a:pt x="6502" y="5565"/>
                </a:lnTo>
                <a:lnTo>
                  <a:pt x="6690" y="5252"/>
                </a:lnTo>
                <a:lnTo>
                  <a:pt x="6846" y="4940"/>
                </a:lnTo>
                <a:lnTo>
                  <a:pt x="6971" y="4627"/>
                </a:lnTo>
                <a:lnTo>
                  <a:pt x="7034" y="4283"/>
                </a:lnTo>
                <a:lnTo>
                  <a:pt x="7096" y="3939"/>
                </a:lnTo>
                <a:lnTo>
                  <a:pt x="7127" y="3564"/>
                </a:lnTo>
                <a:lnTo>
                  <a:pt x="7096" y="3189"/>
                </a:lnTo>
                <a:lnTo>
                  <a:pt x="7034" y="2845"/>
                </a:lnTo>
                <a:lnTo>
                  <a:pt x="6971" y="2502"/>
                </a:lnTo>
                <a:lnTo>
                  <a:pt x="6846" y="2189"/>
                </a:lnTo>
                <a:lnTo>
                  <a:pt x="6690" y="1876"/>
                </a:lnTo>
                <a:lnTo>
                  <a:pt x="6502" y="1595"/>
                </a:lnTo>
                <a:lnTo>
                  <a:pt x="6315" y="1314"/>
                </a:lnTo>
                <a:lnTo>
                  <a:pt x="6065" y="1064"/>
                </a:lnTo>
                <a:lnTo>
                  <a:pt x="5815" y="814"/>
                </a:lnTo>
                <a:lnTo>
                  <a:pt x="5565" y="626"/>
                </a:lnTo>
                <a:lnTo>
                  <a:pt x="5252" y="439"/>
                </a:lnTo>
                <a:lnTo>
                  <a:pt x="4939" y="282"/>
                </a:lnTo>
                <a:lnTo>
                  <a:pt x="4627" y="157"/>
                </a:lnTo>
                <a:lnTo>
                  <a:pt x="4283" y="95"/>
                </a:lnTo>
                <a:lnTo>
                  <a:pt x="3939" y="32"/>
                </a:lnTo>
                <a:lnTo>
                  <a:pt x="3564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9"/>
          <p:cNvSpPr/>
          <p:nvPr/>
        </p:nvSpPr>
        <p:spPr>
          <a:xfrm>
            <a:off x="4394145" y="4125386"/>
            <a:ext cx="480623" cy="480637"/>
          </a:xfrm>
          <a:custGeom>
            <a:avLst/>
            <a:gdLst/>
            <a:ahLst/>
            <a:cxnLst/>
            <a:rect l="l" t="t" r="r" b="b"/>
            <a:pathLst>
              <a:path w="5752" h="5752" extrusionOk="0">
                <a:moveTo>
                  <a:pt x="2876" y="1"/>
                </a:moveTo>
                <a:lnTo>
                  <a:pt x="2595" y="32"/>
                </a:lnTo>
                <a:lnTo>
                  <a:pt x="2282" y="63"/>
                </a:lnTo>
                <a:lnTo>
                  <a:pt x="2032" y="126"/>
                </a:lnTo>
                <a:lnTo>
                  <a:pt x="1751" y="219"/>
                </a:lnTo>
                <a:lnTo>
                  <a:pt x="1501" y="344"/>
                </a:lnTo>
                <a:lnTo>
                  <a:pt x="1282" y="501"/>
                </a:lnTo>
                <a:lnTo>
                  <a:pt x="1032" y="657"/>
                </a:lnTo>
                <a:lnTo>
                  <a:pt x="844" y="845"/>
                </a:lnTo>
                <a:lnTo>
                  <a:pt x="657" y="1063"/>
                </a:lnTo>
                <a:lnTo>
                  <a:pt x="501" y="1282"/>
                </a:lnTo>
                <a:lnTo>
                  <a:pt x="344" y="1501"/>
                </a:lnTo>
                <a:lnTo>
                  <a:pt x="219" y="1751"/>
                </a:lnTo>
                <a:lnTo>
                  <a:pt x="125" y="2032"/>
                </a:lnTo>
                <a:lnTo>
                  <a:pt x="63" y="2314"/>
                </a:lnTo>
                <a:lnTo>
                  <a:pt x="0" y="2595"/>
                </a:lnTo>
                <a:lnTo>
                  <a:pt x="0" y="2876"/>
                </a:lnTo>
                <a:lnTo>
                  <a:pt x="0" y="3158"/>
                </a:lnTo>
                <a:lnTo>
                  <a:pt x="63" y="3470"/>
                </a:lnTo>
                <a:lnTo>
                  <a:pt x="125" y="3720"/>
                </a:lnTo>
                <a:lnTo>
                  <a:pt x="219" y="4002"/>
                </a:lnTo>
                <a:lnTo>
                  <a:pt x="344" y="4252"/>
                </a:lnTo>
                <a:lnTo>
                  <a:pt x="501" y="4502"/>
                </a:lnTo>
                <a:lnTo>
                  <a:pt x="657" y="4721"/>
                </a:lnTo>
                <a:lnTo>
                  <a:pt x="844" y="4908"/>
                </a:lnTo>
                <a:lnTo>
                  <a:pt x="1032" y="5096"/>
                </a:lnTo>
                <a:lnTo>
                  <a:pt x="1282" y="5252"/>
                </a:lnTo>
                <a:lnTo>
                  <a:pt x="1501" y="5408"/>
                </a:lnTo>
                <a:lnTo>
                  <a:pt x="1751" y="5533"/>
                </a:lnTo>
                <a:lnTo>
                  <a:pt x="2032" y="5627"/>
                </a:lnTo>
                <a:lnTo>
                  <a:pt x="2282" y="5689"/>
                </a:lnTo>
                <a:lnTo>
                  <a:pt x="2595" y="5752"/>
                </a:lnTo>
                <a:lnTo>
                  <a:pt x="3157" y="5752"/>
                </a:lnTo>
                <a:lnTo>
                  <a:pt x="3470" y="5689"/>
                </a:lnTo>
                <a:lnTo>
                  <a:pt x="3720" y="5627"/>
                </a:lnTo>
                <a:lnTo>
                  <a:pt x="4001" y="5533"/>
                </a:lnTo>
                <a:lnTo>
                  <a:pt x="4251" y="5408"/>
                </a:lnTo>
                <a:lnTo>
                  <a:pt x="4470" y="5252"/>
                </a:lnTo>
                <a:lnTo>
                  <a:pt x="4720" y="5096"/>
                </a:lnTo>
                <a:lnTo>
                  <a:pt x="4908" y="4908"/>
                </a:lnTo>
                <a:lnTo>
                  <a:pt x="5095" y="4721"/>
                </a:lnTo>
                <a:lnTo>
                  <a:pt x="5252" y="4502"/>
                </a:lnTo>
                <a:lnTo>
                  <a:pt x="5408" y="4252"/>
                </a:lnTo>
                <a:lnTo>
                  <a:pt x="5533" y="4002"/>
                </a:lnTo>
                <a:lnTo>
                  <a:pt x="5627" y="3720"/>
                </a:lnTo>
                <a:lnTo>
                  <a:pt x="5689" y="3470"/>
                </a:lnTo>
                <a:lnTo>
                  <a:pt x="5752" y="3158"/>
                </a:lnTo>
                <a:lnTo>
                  <a:pt x="5752" y="2876"/>
                </a:lnTo>
                <a:lnTo>
                  <a:pt x="5752" y="2595"/>
                </a:lnTo>
                <a:lnTo>
                  <a:pt x="5689" y="2314"/>
                </a:lnTo>
                <a:lnTo>
                  <a:pt x="5627" y="2032"/>
                </a:lnTo>
                <a:lnTo>
                  <a:pt x="5533" y="1751"/>
                </a:lnTo>
                <a:lnTo>
                  <a:pt x="5408" y="1501"/>
                </a:lnTo>
                <a:lnTo>
                  <a:pt x="5252" y="1282"/>
                </a:lnTo>
                <a:lnTo>
                  <a:pt x="5095" y="1063"/>
                </a:lnTo>
                <a:lnTo>
                  <a:pt x="4908" y="845"/>
                </a:lnTo>
                <a:lnTo>
                  <a:pt x="4720" y="657"/>
                </a:lnTo>
                <a:lnTo>
                  <a:pt x="4470" y="501"/>
                </a:lnTo>
                <a:lnTo>
                  <a:pt x="4251" y="344"/>
                </a:lnTo>
                <a:lnTo>
                  <a:pt x="4001" y="219"/>
                </a:lnTo>
                <a:lnTo>
                  <a:pt x="3720" y="126"/>
                </a:lnTo>
                <a:lnTo>
                  <a:pt x="3470" y="63"/>
                </a:lnTo>
                <a:lnTo>
                  <a:pt x="3157" y="32"/>
                </a:lnTo>
                <a:lnTo>
                  <a:pt x="2876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9"/>
          <p:cNvSpPr/>
          <p:nvPr/>
        </p:nvSpPr>
        <p:spPr>
          <a:xfrm>
            <a:off x="4433334" y="4164575"/>
            <a:ext cx="402246" cy="402341"/>
          </a:xfrm>
          <a:custGeom>
            <a:avLst/>
            <a:gdLst/>
            <a:ahLst/>
            <a:cxnLst/>
            <a:rect l="l" t="t" r="r" b="b"/>
            <a:pathLst>
              <a:path w="4814" h="4815" extrusionOk="0">
                <a:moveTo>
                  <a:pt x="2157" y="0"/>
                </a:moveTo>
                <a:lnTo>
                  <a:pt x="1907" y="32"/>
                </a:lnTo>
                <a:lnTo>
                  <a:pt x="1688" y="94"/>
                </a:lnTo>
                <a:lnTo>
                  <a:pt x="1469" y="188"/>
                </a:lnTo>
                <a:lnTo>
                  <a:pt x="1251" y="282"/>
                </a:lnTo>
                <a:lnTo>
                  <a:pt x="1063" y="407"/>
                </a:lnTo>
                <a:lnTo>
                  <a:pt x="875" y="532"/>
                </a:lnTo>
                <a:lnTo>
                  <a:pt x="688" y="688"/>
                </a:lnTo>
                <a:lnTo>
                  <a:pt x="532" y="876"/>
                </a:lnTo>
                <a:lnTo>
                  <a:pt x="407" y="1063"/>
                </a:lnTo>
                <a:lnTo>
                  <a:pt x="282" y="1251"/>
                </a:lnTo>
                <a:lnTo>
                  <a:pt x="188" y="1470"/>
                </a:lnTo>
                <a:lnTo>
                  <a:pt x="94" y="1688"/>
                </a:lnTo>
                <a:lnTo>
                  <a:pt x="32" y="1938"/>
                </a:lnTo>
                <a:lnTo>
                  <a:pt x="0" y="2157"/>
                </a:lnTo>
                <a:lnTo>
                  <a:pt x="0" y="2407"/>
                </a:lnTo>
                <a:lnTo>
                  <a:pt x="0" y="2657"/>
                </a:lnTo>
                <a:lnTo>
                  <a:pt x="32" y="2907"/>
                </a:lnTo>
                <a:lnTo>
                  <a:pt x="94" y="3126"/>
                </a:lnTo>
                <a:lnTo>
                  <a:pt x="188" y="3345"/>
                </a:lnTo>
                <a:lnTo>
                  <a:pt x="282" y="3564"/>
                </a:lnTo>
                <a:lnTo>
                  <a:pt x="407" y="3751"/>
                </a:lnTo>
                <a:lnTo>
                  <a:pt x="532" y="3939"/>
                </a:lnTo>
                <a:lnTo>
                  <a:pt x="688" y="4126"/>
                </a:lnTo>
                <a:lnTo>
                  <a:pt x="875" y="4283"/>
                </a:lnTo>
                <a:lnTo>
                  <a:pt x="1063" y="4408"/>
                </a:lnTo>
                <a:lnTo>
                  <a:pt x="1251" y="4533"/>
                </a:lnTo>
                <a:lnTo>
                  <a:pt x="1469" y="4627"/>
                </a:lnTo>
                <a:lnTo>
                  <a:pt x="1688" y="4720"/>
                </a:lnTo>
                <a:lnTo>
                  <a:pt x="1907" y="4783"/>
                </a:lnTo>
                <a:lnTo>
                  <a:pt x="2157" y="4814"/>
                </a:lnTo>
                <a:lnTo>
                  <a:pt x="2657" y="4814"/>
                </a:lnTo>
                <a:lnTo>
                  <a:pt x="2907" y="4783"/>
                </a:lnTo>
                <a:lnTo>
                  <a:pt x="3126" y="4720"/>
                </a:lnTo>
                <a:lnTo>
                  <a:pt x="3345" y="4627"/>
                </a:lnTo>
                <a:lnTo>
                  <a:pt x="3564" y="4533"/>
                </a:lnTo>
                <a:lnTo>
                  <a:pt x="3751" y="4408"/>
                </a:lnTo>
                <a:lnTo>
                  <a:pt x="3939" y="4283"/>
                </a:lnTo>
                <a:lnTo>
                  <a:pt x="4126" y="4126"/>
                </a:lnTo>
                <a:lnTo>
                  <a:pt x="4283" y="3939"/>
                </a:lnTo>
                <a:lnTo>
                  <a:pt x="4408" y="3751"/>
                </a:lnTo>
                <a:lnTo>
                  <a:pt x="4533" y="3564"/>
                </a:lnTo>
                <a:lnTo>
                  <a:pt x="4626" y="3345"/>
                </a:lnTo>
                <a:lnTo>
                  <a:pt x="4720" y="3126"/>
                </a:lnTo>
                <a:lnTo>
                  <a:pt x="4783" y="2907"/>
                </a:lnTo>
                <a:lnTo>
                  <a:pt x="4814" y="2657"/>
                </a:lnTo>
                <a:lnTo>
                  <a:pt x="4814" y="2407"/>
                </a:lnTo>
                <a:lnTo>
                  <a:pt x="4814" y="2157"/>
                </a:lnTo>
                <a:lnTo>
                  <a:pt x="4783" y="1938"/>
                </a:lnTo>
                <a:lnTo>
                  <a:pt x="4720" y="1688"/>
                </a:lnTo>
                <a:lnTo>
                  <a:pt x="4626" y="1470"/>
                </a:lnTo>
                <a:lnTo>
                  <a:pt x="4533" y="1251"/>
                </a:lnTo>
                <a:lnTo>
                  <a:pt x="4408" y="1063"/>
                </a:lnTo>
                <a:lnTo>
                  <a:pt x="4283" y="876"/>
                </a:lnTo>
                <a:lnTo>
                  <a:pt x="4126" y="688"/>
                </a:lnTo>
                <a:lnTo>
                  <a:pt x="3939" y="532"/>
                </a:lnTo>
                <a:lnTo>
                  <a:pt x="3751" y="407"/>
                </a:lnTo>
                <a:lnTo>
                  <a:pt x="3564" y="282"/>
                </a:lnTo>
                <a:lnTo>
                  <a:pt x="3345" y="188"/>
                </a:lnTo>
                <a:lnTo>
                  <a:pt x="3126" y="94"/>
                </a:lnTo>
                <a:lnTo>
                  <a:pt x="2907" y="32"/>
                </a:lnTo>
                <a:lnTo>
                  <a:pt x="2657" y="0"/>
                </a:lnTo>
                <a:close/>
              </a:path>
            </a:pathLst>
          </a:custGeom>
          <a:solidFill>
            <a:srgbClr val="EFEE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9"/>
          <p:cNvSpPr/>
          <p:nvPr/>
        </p:nvSpPr>
        <p:spPr>
          <a:xfrm>
            <a:off x="4506449" y="4195910"/>
            <a:ext cx="130684" cy="138542"/>
          </a:xfrm>
          <a:custGeom>
            <a:avLst/>
            <a:gdLst/>
            <a:ahLst/>
            <a:cxnLst/>
            <a:rect l="l" t="t" r="r" b="b"/>
            <a:pathLst>
              <a:path w="1564" h="1658" extrusionOk="0">
                <a:moveTo>
                  <a:pt x="626" y="1"/>
                </a:moveTo>
                <a:lnTo>
                  <a:pt x="469" y="32"/>
                </a:lnTo>
                <a:lnTo>
                  <a:pt x="344" y="94"/>
                </a:lnTo>
                <a:lnTo>
                  <a:pt x="188" y="188"/>
                </a:lnTo>
                <a:lnTo>
                  <a:pt x="63" y="344"/>
                </a:lnTo>
                <a:lnTo>
                  <a:pt x="0" y="501"/>
                </a:lnTo>
                <a:lnTo>
                  <a:pt x="0" y="688"/>
                </a:lnTo>
                <a:lnTo>
                  <a:pt x="0" y="845"/>
                </a:lnTo>
                <a:lnTo>
                  <a:pt x="63" y="1001"/>
                </a:lnTo>
                <a:lnTo>
                  <a:pt x="188" y="1157"/>
                </a:lnTo>
                <a:lnTo>
                  <a:pt x="344" y="1282"/>
                </a:lnTo>
                <a:lnTo>
                  <a:pt x="907" y="1595"/>
                </a:lnTo>
                <a:lnTo>
                  <a:pt x="1001" y="1626"/>
                </a:lnTo>
                <a:lnTo>
                  <a:pt x="1094" y="1657"/>
                </a:lnTo>
                <a:lnTo>
                  <a:pt x="1220" y="1657"/>
                </a:lnTo>
                <a:lnTo>
                  <a:pt x="1313" y="1626"/>
                </a:lnTo>
                <a:lnTo>
                  <a:pt x="1376" y="1595"/>
                </a:lnTo>
                <a:lnTo>
                  <a:pt x="1438" y="1563"/>
                </a:lnTo>
                <a:lnTo>
                  <a:pt x="1501" y="1501"/>
                </a:lnTo>
                <a:lnTo>
                  <a:pt x="1532" y="1438"/>
                </a:lnTo>
                <a:lnTo>
                  <a:pt x="1563" y="1345"/>
                </a:lnTo>
                <a:lnTo>
                  <a:pt x="1563" y="1282"/>
                </a:lnTo>
                <a:lnTo>
                  <a:pt x="1563" y="1188"/>
                </a:lnTo>
                <a:lnTo>
                  <a:pt x="1313" y="469"/>
                </a:lnTo>
                <a:lnTo>
                  <a:pt x="1251" y="313"/>
                </a:lnTo>
                <a:lnTo>
                  <a:pt x="1157" y="219"/>
                </a:lnTo>
                <a:lnTo>
                  <a:pt x="1032" y="126"/>
                </a:lnTo>
                <a:lnTo>
                  <a:pt x="907" y="32"/>
                </a:lnTo>
                <a:lnTo>
                  <a:pt x="782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9"/>
          <p:cNvSpPr/>
          <p:nvPr/>
        </p:nvSpPr>
        <p:spPr>
          <a:xfrm>
            <a:off x="4446370" y="4342140"/>
            <a:ext cx="148983" cy="112472"/>
          </a:xfrm>
          <a:custGeom>
            <a:avLst/>
            <a:gdLst/>
            <a:ahLst/>
            <a:cxnLst/>
            <a:rect l="l" t="t" r="r" b="b"/>
            <a:pathLst>
              <a:path w="1783" h="1346" extrusionOk="0">
                <a:moveTo>
                  <a:pt x="532" y="1"/>
                </a:moveTo>
                <a:lnTo>
                  <a:pt x="376" y="64"/>
                </a:lnTo>
                <a:lnTo>
                  <a:pt x="251" y="126"/>
                </a:lnTo>
                <a:lnTo>
                  <a:pt x="157" y="251"/>
                </a:lnTo>
                <a:lnTo>
                  <a:pt x="63" y="345"/>
                </a:lnTo>
                <a:lnTo>
                  <a:pt x="32" y="501"/>
                </a:lnTo>
                <a:lnTo>
                  <a:pt x="1" y="657"/>
                </a:lnTo>
                <a:lnTo>
                  <a:pt x="1" y="782"/>
                </a:lnTo>
                <a:lnTo>
                  <a:pt x="63" y="970"/>
                </a:lnTo>
                <a:lnTo>
                  <a:pt x="188" y="1126"/>
                </a:lnTo>
                <a:lnTo>
                  <a:pt x="313" y="1251"/>
                </a:lnTo>
                <a:lnTo>
                  <a:pt x="469" y="1314"/>
                </a:lnTo>
                <a:lnTo>
                  <a:pt x="626" y="1345"/>
                </a:lnTo>
                <a:lnTo>
                  <a:pt x="813" y="1345"/>
                </a:lnTo>
                <a:lnTo>
                  <a:pt x="970" y="1283"/>
                </a:lnTo>
                <a:lnTo>
                  <a:pt x="1126" y="1158"/>
                </a:lnTo>
                <a:lnTo>
                  <a:pt x="1626" y="720"/>
                </a:lnTo>
                <a:lnTo>
                  <a:pt x="1688" y="657"/>
                </a:lnTo>
                <a:lnTo>
                  <a:pt x="1720" y="564"/>
                </a:lnTo>
                <a:lnTo>
                  <a:pt x="1782" y="439"/>
                </a:lnTo>
                <a:lnTo>
                  <a:pt x="1782" y="376"/>
                </a:lnTo>
                <a:lnTo>
                  <a:pt x="1782" y="282"/>
                </a:lnTo>
                <a:lnTo>
                  <a:pt x="1751" y="189"/>
                </a:lnTo>
                <a:lnTo>
                  <a:pt x="1720" y="126"/>
                </a:lnTo>
                <a:lnTo>
                  <a:pt x="1657" y="64"/>
                </a:lnTo>
                <a:lnTo>
                  <a:pt x="1595" y="32"/>
                </a:lnTo>
                <a:lnTo>
                  <a:pt x="1532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9"/>
          <p:cNvSpPr/>
          <p:nvPr/>
        </p:nvSpPr>
        <p:spPr>
          <a:xfrm>
            <a:off x="4566527" y="4402220"/>
            <a:ext cx="112385" cy="154252"/>
          </a:xfrm>
          <a:custGeom>
            <a:avLst/>
            <a:gdLst/>
            <a:ahLst/>
            <a:cxnLst/>
            <a:rect l="l" t="t" r="r" b="b"/>
            <a:pathLst>
              <a:path w="1345" h="1846" extrusionOk="0">
                <a:moveTo>
                  <a:pt x="501" y="1"/>
                </a:moveTo>
                <a:lnTo>
                  <a:pt x="407" y="32"/>
                </a:lnTo>
                <a:lnTo>
                  <a:pt x="344" y="95"/>
                </a:lnTo>
                <a:lnTo>
                  <a:pt x="313" y="157"/>
                </a:lnTo>
                <a:lnTo>
                  <a:pt x="250" y="251"/>
                </a:lnTo>
                <a:lnTo>
                  <a:pt x="32" y="939"/>
                </a:lnTo>
                <a:lnTo>
                  <a:pt x="0" y="1095"/>
                </a:lnTo>
                <a:lnTo>
                  <a:pt x="0" y="1251"/>
                </a:lnTo>
                <a:lnTo>
                  <a:pt x="32" y="1408"/>
                </a:lnTo>
                <a:lnTo>
                  <a:pt x="94" y="1533"/>
                </a:lnTo>
                <a:lnTo>
                  <a:pt x="188" y="1626"/>
                </a:lnTo>
                <a:lnTo>
                  <a:pt x="313" y="1720"/>
                </a:lnTo>
                <a:lnTo>
                  <a:pt x="438" y="1814"/>
                </a:lnTo>
                <a:lnTo>
                  <a:pt x="594" y="1845"/>
                </a:lnTo>
                <a:lnTo>
                  <a:pt x="782" y="1845"/>
                </a:lnTo>
                <a:lnTo>
                  <a:pt x="969" y="1783"/>
                </a:lnTo>
                <a:lnTo>
                  <a:pt x="1094" y="1689"/>
                </a:lnTo>
                <a:lnTo>
                  <a:pt x="1219" y="1564"/>
                </a:lnTo>
                <a:lnTo>
                  <a:pt x="1313" y="1408"/>
                </a:lnTo>
                <a:lnTo>
                  <a:pt x="1344" y="1251"/>
                </a:lnTo>
                <a:lnTo>
                  <a:pt x="1344" y="1064"/>
                </a:lnTo>
                <a:lnTo>
                  <a:pt x="1313" y="876"/>
                </a:lnTo>
                <a:lnTo>
                  <a:pt x="1032" y="282"/>
                </a:lnTo>
                <a:lnTo>
                  <a:pt x="969" y="188"/>
                </a:lnTo>
                <a:lnTo>
                  <a:pt x="907" y="126"/>
                </a:lnTo>
                <a:lnTo>
                  <a:pt x="813" y="63"/>
                </a:lnTo>
                <a:lnTo>
                  <a:pt x="719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9"/>
          <p:cNvSpPr/>
          <p:nvPr/>
        </p:nvSpPr>
        <p:spPr>
          <a:xfrm>
            <a:off x="4660531" y="4360440"/>
            <a:ext cx="151573" cy="112388"/>
          </a:xfrm>
          <a:custGeom>
            <a:avLst/>
            <a:gdLst/>
            <a:ahLst/>
            <a:cxnLst/>
            <a:rect l="l" t="t" r="r" b="b"/>
            <a:pathLst>
              <a:path w="1814" h="1345" extrusionOk="0">
                <a:moveTo>
                  <a:pt x="1063" y="1"/>
                </a:moveTo>
                <a:lnTo>
                  <a:pt x="407" y="63"/>
                </a:lnTo>
                <a:lnTo>
                  <a:pt x="313" y="95"/>
                </a:lnTo>
                <a:lnTo>
                  <a:pt x="251" y="126"/>
                </a:lnTo>
                <a:lnTo>
                  <a:pt x="126" y="220"/>
                </a:lnTo>
                <a:lnTo>
                  <a:pt x="63" y="282"/>
                </a:lnTo>
                <a:lnTo>
                  <a:pt x="32" y="345"/>
                </a:lnTo>
                <a:lnTo>
                  <a:pt x="1" y="407"/>
                </a:lnTo>
                <a:lnTo>
                  <a:pt x="1" y="501"/>
                </a:lnTo>
                <a:lnTo>
                  <a:pt x="1" y="563"/>
                </a:lnTo>
                <a:lnTo>
                  <a:pt x="32" y="657"/>
                </a:lnTo>
                <a:lnTo>
                  <a:pt x="63" y="720"/>
                </a:lnTo>
                <a:lnTo>
                  <a:pt x="157" y="782"/>
                </a:lnTo>
                <a:lnTo>
                  <a:pt x="751" y="1220"/>
                </a:lnTo>
                <a:lnTo>
                  <a:pt x="876" y="1282"/>
                </a:lnTo>
                <a:lnTo>
                  <a:pt x="1032" y="1345"/>
                </a:lnTo>
                <a:lnTo>
                  <a:pt x="1188" y="1345"/>
                </a:lnTo>
                <a:lnTo>
                  <a:pt x="1313" y="1314"/>
                </a:lnTo>
                <a:lnTo>
                  <a:pt x="1470" y="1282"/>
                </a:lnTo>
                <a:lnTo>
                  <a:pt x="1595" y="1189"/>
                </a:lnTo>
                <a:lnTo>
                  <a:pt x="1689" y="1095"/>
                </a:lnTo>
                <a:lnTo>
                  <a:pt x="1782" y="970"/>
                </a:lnTo>
                <a:lnTo>
                  <a:pt x="1814" y="782"/>
                </a:lnTo>
                <a:lnTo>
                  <a:pt x="1814" y="595"/>
                </a:lnTo>
                <a:lnTo>
                  <a:pt x="1782" y="438"/>
                </a:lnTo>
                <a:lnTo>
                  <a:pt x="1689" y="282"/>
                </a:lnTo>
                <a:lnTo>
                  <a:pt x="1595" y="157"/>
                </a:lnTo>
                <a:lnTo>
                  <a:pt x="1439" y="63"/>
                </a:lnTo>
                <a:lnTo>
                  <a:pt x="1251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9"/>
          <p:cNvSpPr/>
          <p:nvPr/>
        </p:nvSpPr>
        <p:spPr>
          <a:xfrm>
            <a:off x="4652677" y="4206355"/>
            <a:ext cx="122830" cy="146397"/>
          </a:xfrm>
          <a:custGeom>
            <a:avLst/>
            <a:gdLst/>
            <a:ahLst/>
            <a:cxnLst/>
            <a:rect l="l" t="t" r="r" b="b"/>
            <a:pathLst>
              <a:path w="1470" h="1752" extrusionOk="0">
                <a:moveTo>
                  <a:pt x="751" y="1"/>
                </a:moveTo>
                <a:lnTo>
                  <a:pt x="595" y="32"/>
                </a:lnTo>
                <a:lnTo>
                  <a:pt x="438" y="126"/>
                </a:lnTo>
                <a:lnTo>
                  <a:pt x="282" y="219"/>
                </a:lnTo>
                <a:lnTo>
                  <a:pt x="188" y="376"/>
                </a:lnTo>
                <a:lnTo>
                  <a:pt x="126" y="563"/>
                </a:lnTo>
                <a:lnTo>
                  <a:pt x="1" y="1220"/>
                </a:lnTo>
                <a:lnTo>
                  <a:pt x="1" y="1313"/>
                </a:lnTo>
                <a:lnTo>
                  <a:pt x="1" y="1376"/>
                </a:lnTo>
                <a:lnTo>
                  <a:pt x="32" y="1501"/>
                </a:lnTo>
                <a:lnTo>
                  <a:pt x="95" y="1595"/>
                </a:lnTo>
                <a:lnTo>
                  <a:pt x="126" y="1657"/>
                </a:lnTo>
                <a:lnTo>
                  <a:pt x="188" y="1689"/>
                </a:lnTo>
                <a:lnTo>
                  <a:pt x="282" y="1720"/>
                </a:lnTo>
                <a:lnTo>
                  <a:pt x="345" y="1751"/>
                </a:lnTo>
                <a:lnTo>
                  <a:pt x="438" y="1751"/>
                </a:lnTo>
                <a:lnTo>
                  <a:pt x="501" y="1720"/>
                </a:lnTo>
                <a:lnTo>
                  <a:pt x="595" y="1689"/>
                </a:lnTo>
                <a:lnTo>
                  <a:pt x="1189" y="1251"/>
                </a:lnTo>
                <a:lnTo>
                  <a:pt x="1314" y="1126"/>
                </a:lnTo>
                <a:lnTo>
                  <a:pt x="1407" y="1001"/>
                </a:lnTo>
                <a:lnTo>
                  <a:pt x="1439" y="876"/>
                </a:lnTo>
                <a:lnTo>
                  <a:pt x="1470" y="720"/>
                </a:lnTo>
                <a:lnTo>
                  <a:pt x="1470" y="595"/>
                </a:lnTo>
                <a:lnTo>
                  <a:pt x="1439" y="438"/>
                </a:lnTo>
                <a:lnTo>
                  <a:pt x="1345" y="313"/>
                </a:lnTo>
                <a:lnTo>
                  <a:pt x="1251" y="188"/>
                </a:lnTo>
                <a:lnTo>
                  <a:pt x="1095" y="94"/>
                </a:lnTo>
                <a:lnTo>
                  <a:pt x="939" y="32"/>
                </a:lnTo>
                <a:lnTo>
                  <a:pt x="751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9"/>
          <p:cNvSpPr/>
          <p:nvPr/>
        </p:nvSpPr>
        <p:spPr>
          <a:xfrm>
            <a:off x="4610897" y="4344814"/>
            <a:ext cx="44536" cy="44454"/>
          </a:xfrm>
          <a:custGeom>
            <a:avLst/>
            <a:gdLst/>
            <a:ahLst/>
            <a:cxnLst/>
            <a:rect l="l" t="t" r="r" b="b"/>
            <a:pathLst>
              <a:path w="533" h="532" extrusionOk="0">
                <a:moveTo>
                  <a:pt x="282" y="0"/>
                </a:moveTo>
                <a:lnTo>
                  <a:pt x="157" y="32"/>
                </a:lnTo>
                <a:lnTo>
                  <a:pt x="95" y="94"/>
                </a:lnTo>
                <a:lnTo>
                  <a:pt x="32" y="157"/>
                </a:lnTo>
                <a:lnTo>
                  <a:pt x="1" y="282"/>
                </a:lnTo>
                <a:lnTo>
                  <a:pt x="32" y="375"/>
                </a:lnTo>
                <a:lnTo>
                  <a:pt x="95" y="469"/>
                </a:lnTo>
                <a:lnTo>
                  <a:pt x="157" y="532"/>
                </a:lnTo>
                <a:lnTo>
                  <a:pt x="376" y="532"/>
                </a:lnTo>
                <a:lnTo>
                  <a:pt x="470" y="469"/>
                </a:lnTo>
                <a:lnTo>
                  <a:pt x="501" y="375"/>
                </a:lnTo>
                <a:lnTo>
                  <a:pt x="532" y="282"/>
                </a:lnTo>
                <a:lnTo>
                  <a:pt x="501" y="157"/>
                </a:lnTo>
                <a:lnTo>
                  <a:pt x="470" y="94"/>
                </a:lnTo>
                <a:lnTo>
                  <a:pt x="376" y="32"/>
                </a:lnTo>
                <a:lnTo>
                  <a:pt x="282" y="0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9"/>
          <p:cNvSpPr/>
          <p:nvPr/>
        </p:nvSpPr>
        <p:spPr>
          <a:xfrm>
            <a:off x="4749355" y="3741429"/>
            <a:ext cx="229950" cy="229957"/>
          </a:xfrm>
          <a:custGeom>
            <a:avLst/>
            <a:gdLst/>
            <a:ahLst/>
            <a:cxnLst/>
            <a:rect l="l" t="t" r="r" b="b"/>
            <a:pathLst>
              <a:path w="2752" h="2752" extrusionOk="0">
                <a:moveTo>
                  <a:pt x="1376" y="1"/>
                </a:moveTo>
                <a:lnTo>
                  <a:pt x="1094" y="32"/>
                </a:lnTo>
                <a:lnTo>
                  <a:pt x="844" y="95"/>
                </a:lnTo>
                <a:lnTo>
                  <a:pt x="594" y="220"/>
                </a:lnTo>
                <a:lnTo>
                  <a:pt x="407" y="407"/>
                </a:lnTo>
                <a:lnTo>
                  <a:pt x="219" y="595"/>
                </a:lnTo>
                <a:lnTo>
                  <a:pt x="94" y="845"/>
                </a:lnTo>
                <a:lnTo>
                  <a:pt x="32" y="1095"/>
                </a:lnTo>
                <a:lnTo>
                  <a:pt x="0" y="1376"/>
                </a:lnTo>
                <a:lnTo>
                  <a:pt x="32" y="1657"/>
                </a:lnTo>
                <a:lnTo>
                  <a:pt x="94" y="1907"/>
                </a:lnTo>
                <a:lnTo>
                  <a:pt x="219" y="2158"/>
                </a:lnTo>
                <a:lnTo>
                  <a:pt x="407" y="2345"/>
                </a:lnTo>
                <a:lnTo>
                  <a:pt x="594" y="2533"/>
                </a:lnTo>
                <a:lnTo>
                  <a:pt x="844" y="2658"/>
                </a:lnTo>
                <a:lnTo>
                  <a:pt x="1094" y="2751"/>
                </a:lnTo>
                <a:lnTo>
                  <a:pt x="1657" y="2751"/>
                </a:lnTo>
                <a:lnTo>
                  <a:pt x="1907" y="2658"/>
                </a:lnTo>
                <a:lnTo>
                  <a:pt x="2157" y="2533"/>
                </a:lnTo>
                <a:lnTo>
                  <a:pt x="2345" y="2345"/>
                </a:lnTo>
                <a:lnTo>
                  <a:pt x="2532" y="2158"/>
                </a:lnTo>
                <a:lnTo>
                  <a:pt x="2657" y="1907"/>
                </a:lnTo>
                <a:lnTo>
                  <a:pt x="2720" y="1657"/>
                </a:lnTo>
                <a:lnTo>
                  <a:pt x="2751" y="1376"/>
                </a:lnTo>
                <a:lnTo>
                  <a:pt x="2720" y="1095"/>
                </a:lnTo>
                <a:lnTo>
                  <a:pt x="2657" y="845"/>
                </a:lnTo>
                <a:lnTo>
                  <a:pt x="2532" y="595"/>
                </a:lnTo>
                <a:lnTo>
                  <a:pt x="2345" y="407"/>
                </a:lnTo>
                <a:lnTo>
                  <a:pt x="2157" y="220"/>
                </a:lnTo>
                <a:lnTo>
                  <a:pt x="1907" y="95"/>
                </a:lnTo>
                <a:lnTo>
                  <a:pt x="1657" y="32"/>
                </a:lnTo>
                <a:lnTo>
                  <a:pt x="1376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29"/>
          <p:cNvSpPr/>
          <p:nvPr/>
        </p:nvSpPr>
        <p:spPr>
          <a:xfrm>
            <a:off x="3448675" y="3417551"/>
            <a:ext cx="1123096" cy="846379"/>
          </a:xfrm>
          <a:custGeom>
            <a:avLst/>
            <a:gdLst/>
            <a:ahLst/>
            <a:cxnLst/>
            <a:rect l="l" t="t" r="r" b="b"/>
            <a:pathLst>
              <a:path w="13441" h="10129" extrusionOk="0">
                <a:moveTo>
                  <a:pt x="7189" y="1"/>
                </a:moveTo>
                <a:lnTo>
                  <a:pt x="6502" y="32"/>
                </a:lnTo>
                <a:lnTo>
                  <a:pt x="5814" y="126"/>
                </a:lnTo>
                <a:lnTo>
                  <a:pt x="5158" y="282"/>
                </a:lnTo>
                <a:lnTo>
                  <a:pt x="4533" y="501"/>
                </a:lnTo>
                <a:lnTo>
                  <a:pt x="3907" y="782"/>
                </a:lnTo>
                <a:lnTo>
                  <a:pt x="3314" y="1126"/>
                </a:lnTo>
                <a:lnTo>
                  <a:pt x="2751" y="1501"/>
                </a:lnTo>
                <a:lnTo>
                  <a:pt x="2220" y="1970"/>
                </a:lnTo>
                <a:lnTo>
                  <a:pt x="625" y="3502"/>
                </a:lnTo>
                <a:lnTo>
                  <a:pt x="375" y="3752"/>
                </a:lnTo>
                <a:lnTo>
                  <a:pt x="219" y="4002"/>
                </a:lnTo>
                <a:lnTo>
                  <a:pt x="94" y="4314"/>
                </a:lnTo>
                <a:lnTo>
                  <a:pt x="31" y="4627"/>
                </a:lnTo>
                <a:lnTo>
                  <a:pt x="0" y="4940"/>
                </a:lnTo>
                <a:lnTo>
                  <a:pt x="31" y="5283"/>
                </a:lnTo>
                <a:lnTo>
                  <a:pt x="94" y="5596"/>
                </a:lnTo>
                <a:lnTo>
                  <a:pt x="250" y="5909"/>
                </a:lnTo>
                <a:lnTo>
                  <a:pt x="2126" y="9253"/>
                </a:lnTo>
                <a:lnTo>
                  <a:pt x="2251" y="9441"/>
                </a:lnTo>
                <a:lnTo>
                  <a:pt x="2376" y="9597"/>
                </a:lnTo>
                <a:lnTo>
                  <a:pt x="2563" y="9753"/>
                </a:lnTo>
                <a:lnTo>
                  <a:pt x="2720" y="9878"/>
                </a:lnTo>
                <a:lnTo>
                  <a:pt x="2938" y="9972"/>
                </a:lnTo>
                <a:lnTo>
                  <a:pt x="3157" y="10066"/>
                </a:lnTo>
                <a:lnTo>
                  <a:pt x="3376" y="10097"/>
                </a:lnTo>
                <a:lnTo>
                  <a:pt x="3595" y="10128"/>
                </a:lnTo>
                <a:lnTo>
                  <a:pt x="7721" y="10128"/>
                </a:lnTo>
                <a:lnTo>
                  <a:pt x="8002" y="10097"/>
                </a:lnTo>
                <a:lnTo>
                  <a:pt x="8283" y="10035"/>
                </a:lnTo>
                <a:lnTo>
                  <a:pt x="8534" y="9972"/>
                </a:lnTo>
                <a:lnTo>
                  <a:pt x="8784" y="9847"/>
                </a:lnTo>
                <a:lnTo>
                  <a:pt x="9002" y="9691"/>
                </a:lnTo>
                <a:lnTo>
                  <a:pt x="9221" y="9534"/>
                </a:lnTo>
                <a:lnTo>
                  <a:pt x="9409" y="9316"/>
                </a:lnTo>
                <a:lnTo>
                  <a:pt x="9596" y="9097"/>
                </a:lnTo>
                <a:lnTo>
                  <a:pt x="13035" y="3846"/>
                </a:lnTo>
                <a:lnTo>
                  <a:pt x="13222" y="3533"/>
                </a:lnTo>
                <a:lnTo>
                  <a:pt x="13347" y="3220"/>
                </a:lnTo>
                <a:lnTo>
                  <a:pt x="13410" y="2877"/>
                </a:lnTo>
                <a:lnTo>
                  <a:pt x="13441" y="2533"/>
                </a:lnTo>
                <a:lnTo>
                  <a:pt x="13441" y="2220"/>
                </a:lnTo>
                <a:lnTo>
                  <a:pt x="13378" y="1908"/>
                </a:lnTo>
                <a:lnTo>
                  <a:pt x="13285" y="1595"/>
                </a:lnTo>
                <a:lnTo>
                  <a:pt x="13160" y="1282"/>
                </a:lnTo>
                <a:lnTo>
                  <a:pt x="12972" y="1032"/>
                </a:lnTo>
                <a:lnTo>
                  <a:pt x="12753" y="782"/>
                </a:lnTo>
                <a:lnTo>
                  <a:pt x="12534" y="563"/>
                </a:lnTo>
                <a:lnTo>
                  <a:pt x="12253" y="345"/>
                </a:lnTo>
                <a:lnTo>
                  <a:pt x="11972" y="188"/>
                </a:lnTo>
                <a:lnTo>
                  <a:pt x="11659" y="95"/>
                </a:lnTo>
                <a:lnTo>
                  <a:pt x="11315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9"/>
          <p:cNvSpPr/>
          <p:nvPr/>
        </p:nvSpPr>
        <p:spPr>
          <a:xfrm>
            <a:off x="3487864" y="3801508"/>
            <a:ext cx="919383" cy="431086"/>
          </a:xfrm>
          <a:custGeom>
            <a:avLst/>
            <a:gdLst/>
            <a:ahLst/>
            <a:cxnLst/>
            <a:rect l="l" t="t" r="r" b="b"/>
            <a:pathLst>
              <a:path w="11003" h="5159" extrusionOk="0">
                <a:moveTo>
                  <a:pt x="563" y="1"/>
                </a:moveTo>
                <a:lnTo>
                  <a:pt x="375" y="94"/>
                </a:lnTo>
                <a:lnTo>
                  <a:pt x="219" y="220"/>
                </a:lnTo>
                <a:lnTo>
                  <a:pt x="94" y="345"/>
                </a:lnTo>
                <a:lnTo>
                  <a:pt x="31" y="532"/>
                </a:lnTo>
                <a:lnTo>
                  <a:pt x="0" y="720"/>
                </a:lnTo>
                <a:lnTo>
                  <a:pt x="0" y="907"/>
                </a:lnTo>
                <a:lnTo>
                  <a:pt x="94" y="1126"/>
                </a:lnTo>
                <a:lnTo>
                  <a:pt x="1969" y="4471"/>
                </a:lnTo>
                <a:lnTo>
                  <a:pt x="2063" y="4627"/>
                </a:lnTo>
                <a:lnTo>
                  <a:pt x="2188" y="4752"/>
                </a:lnTo>
                <a:lnTo>
                  <a:pt x="2313" y="4877"/>
                </a:lnTo>
                <a:lnTo>
                  <a:pt x="2438" y="4971"/>
                </a:lnTo>
                <a:lnTo>
                  <a:pt x="2594" y="5064"/>
                </a:lnTo>
                <a:lnTo>
                  <a:pt x="2782" y="5096"/>
                </a:lnTo>
                <a:lnTo>
                  <a:pt x="2938" y="5158"/>
                </a:lnTo>
                <a:lnTo>
                  <a:pt x="7252" y="5158"/>
                </a:lnTo>
                <a:lnTo>
                  <a:pt x="7502" y="5127"/>
                </a:lnTo>
                <a:lnTo>
                  <a:pt x="7721" y="5096"/>
                </a:lnTo>
                <a:lnTo>
                  <a:pt x="7939" y="5033"/>
                </a:lnTo>
                <a:lnTo>
                  <a:pt x="8127" y="4939"/>
                </a:lnTo>
                <a:lnTo>
                  <a:pt x="8346" y="4814"/>
                </a:lnTo>
                <a:lnTo>
                  <a:pt x="8502" y="4658"/>
                </a:lnTo>
                <a:lnTo>
                  <a:pt x="8690" y="4502"/>
                </a:lnTo>
                <a:lnTo>
                  <a:pt x="8815" y="4314"/>
                </a:lnTo>
                <a:lnTo>
                  <a:pt x="10878" y="1188"/>
                </a:lnTo>
                <a:lnTo>
                  <a:pt x="10971" y="970"/>
                </a:lnTo>
                <a:lnTo>
                  <a:pt x="11003" y="782"/>
                </a:lnTo>
                <a:lnTo>
                  <a:pt x="10971" y="563"/>
                </a:lnTo>
                <a:lnTo>
                  <a:pt x="10909" y="376"/>
                </a:lnTo>
                <a:lnTo>
                  <a:pt x="10784" y="220"/>
                </a:lnTo>
                <a:lnTo>
                  <a:pt x="10628" y="94"/>
                </a:lnTo>
                <a:lnTo>
                  <a:pt x="10440" y="1"/>
                </a:lnTo>
                <a:close/>
              </a:path>
            </a:pathLst>
          </a:custGeom>
          <a:solidFill>
            <a:srgbClr val="03C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29"/>
          <p:cNvSpPr/>
          <p:nvPr/>
        </p:nvSpPr>
        <p:spPr>
          <a:xfrm>
            <a:off x="3576603" y="4041826"/>
            <a:ext cx="726198" cy="190767"/>
          </a:xfrm>
          <a:custGeom>
            <a:avLst/>
            <a:gdLst/>
            <a:ahLst/>
            <a:cxnLst/>
            <a:rect l="l" t="t" r="r" b="b"/>
            <a:pathLst>
              <a:path w="8691" h="2283" extrusionOk="0">
                <a:moveTo>
                  <a:pt x="1" y="0"/>
                </a:moveTo>
                <a:lnTo>
                  <a:pt x="907" y="1595"/>
                </a:lnTo>
                <a:lnTo>
                  <a:pt x="1001" y="1751"/>
                </a:lnTo>
                <a:lnTo>
                  <a:pt x="1126" y="1876"/>
                </a:lnTo>
                <a:lnTo>
                  <a:pt x="1251" y="2001"/>
                </a:lnTo>
                <a:lnTo>
                  <a:pt x="1376" y="2095"/>
                </a:lnTo>
                <a:lnTo>
                  <a:pt x="1532" y="2188"/>
                </a:lnTo>
                <a:lnTo>
                  <a:pt x="1720" y="2220"/>
                </a:lnTo>
                <a:lnTo>
                  <a:pt x="1876" y="2282"/>
                </a:lnTo>
                <a:lnTo>
                  <a:pt x="6190" y="2282"/>
                </a:lnTo>
                <a:lnTo>
                  <a:pt x="6440" y="2251"/>
                </a:lnTo>
                <a:lnTo>
                  <a:pt x="6659" y="2220"/>
                </a:lnTo>
                <a:lnTo>
                  <a:pt x="6877" y="2157"/>
                </a:lnTo>
                <a:lnTo>
                  <a:pt x="7065" y="2063"/>
                </a:lnTo>
                <a:lnTo>
                  <a:pt x="7284" y="1938"/>
                </a:lnTo>
                <a:lnTo>
                  <a:pt x="7440" y="1782"/>
                </a:lnTo>
                <a:lnTo>
                  <a:pt x="7628" y="1626"/>
                </a:lnTo>
                <a:lnTo>
                  <a:pt x="7753" y="1438"/>
                </a:lnTo>
                <a:lnTo>
                  <a:pt x="8690" y="0"/>
                </a:lnTo>
                <a:close/>
              </a:path>
            </a:pathLst>
          </a:custGeom>
          <a:solidFill>
            <a:srgbClr val="0091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9"/>
          <p:cNvSpPr/>
          <p:nvPr/>
        </p:nvSpPr>
        <p:spPr>
          <a:xfrm>
            <a:off x="4895583" y="3420225"/>
            <a:ext cx="316098" cy="530272"/>
          </a:xfrm>
          <a:custGeom>
            <a:avLst/>
            <a:gdLst/>
            <a:ahLst/>
            <a:cxnLst/>
            <a:rect l="l" t="t" r="r" b="b"/>
            <a:pathLst>
              <a:path w="3783" h="6346" extrusionOk="0">
                <a:moveTo>
                  <a:pt x="876" y="0"/>
                </a:moveTo>
                <a:lnTo>
                  <a:pt x="188" y="531"/>
                </a:lnTo>
                <a:lnTo>
                  <a:pt x="95" y="625"/>
                </a:lnTo>
                <a:lnTo>
                  <a:pt x="63" y="719"/>
                </a:lnTo>
                <a:lnTo>
                  <a:pt x="1" y="813"/>
                </a:lnTo>
                <a:lnTo>
                  <a:pt x="1" y="938"/>
                </a:lnTo>
                <a:lnTo>
                  <a:pt x="1" y="1032"/>
                </a:lnTo>
                <a:lnTo>
                  <a:pt x="63" y="1157"/>
                </a:lnTo>
                <a:lnTo>
                  <a:pt x="95" y="1250"/>
                </a:lnTo>
                <a:lnTo>
                  <a:pt x="188" y="1313"/>
                </a:lnTo>
                <a:lnTo>
                  <a:pt x="563" y="1626"/>
                </a:lnTo>
                <a:lnTo>
                  <a:pt x="1001" y="2032"/>
                </a:lnTo>
                <a:lnTo>
                  <a:pt x="1470" y="2501"/>
                </a:lnTo>
                <a:lnTo>
                  <a:pt x="1970" y="3095"/>
                </a:lnTo>
                <a:lnTo>
                  <a:pt x="2470" y="3751"/>
                </a:lnTo>
                <a:lnTo>
                  <a:pt x="2720" y="4126"/>
                </a:lnTo>
                <a:lnTo>
                  <a:pt x="2970" y="4532"/>
                </a:lnTo>
                <a:lnTo>
                  <a:pt x="3189" y="4939"/>
                </a:lnTo>
                <a:lnTo>
                  <a:pt x="3408" y="5376"/>
                </a:lnTo>
                <a:lnTo>
                  <a:pt x="3627" y="5845"/>
                </a:lnTo>
                <a:lnTo>
                  <a:pt x="3783" y="6345"/>
                </a:lnTo>
                <a:lnTo>
                  <a:pt x="3783" y="5939"/>
                </a:lnTo>
                <a:lnTo>
                  <a:pt x="3752" y="5564"/>
                </a:lnTo>
                <a:lnTo>
                  <a:pt x="3627" y="4845"/>
                </a:lnTo>
                <a:lnTo>
                  <a:pt x="3502" y="4220"/>
                </a:lnTo>
                <a:lnTo>
                  <a:pt x="3314" y="3626"/>
                </a:lnTo>
                <a:lnTo>
                  <a:pt x="3095" y="3063"/>
                </a:lnTo>
                <a:lnTo>
                  <a:pt x="2877" y="2563"/>
                </a:lnTo>
                <a:lnTo>
                  <a:pt x="2626" y="2126"/>
                </a:lnTo>
                <a:lnTo>
                  <a:pt x="2376" y="1719"/>
                </a:lnTo>
                <a:lnTo>
                  <a:pt x="2126" y="1344"/>
                </a:lnTo>
                <a:lnTo>
                  <a:pt x="1908" y="1032"/>
                </a:lnTo>
                <a:lnTo>
                  <a:pt x="1657" y="750"/>
                </a:lnTo>
                <a:lnTo>
                  <a:pt x="1251" y="344"/>
                </a:lnTo>
                <a:lnTo>
                  <a:pt x="970" y="94"/>
                </a:lnTo>
                <a:lnTo>
                  <a:pt x="876" y="0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9"/>
          <p:cNvSpPr/>
          <p:nvPr/>
        </p:nvSpPr>
        <p:spPr>
          <a:xfrm>
            <a:off x="2688621" y="3819808"/>
            <a:ext cx="363141" cy="321372"/>
          </a:xfrm>
          <a:custGeom>
            <a:avLst/>
            <a:gdLst/>
            <a:ahLst/>
            <a:cxnLst/>
            <a:rect l="l" t="t" r="r" b="b"/>
            <a:pathLst>
              <a:path w="4346" h="3846" extrusionOk="0">
                <a:moveTo>
                  <a:pt x="3782" y="1"/>
                </a:moveTo>
                <a:lnTo>
                  <a:pt x="2001" y="251"/>
                </a:lnTo>
                <a:lnTo>
                  <a:pt x="1720" y="563"/>
                </a:lnTo>
                <a:lnTo>
                  <a:pt x="1438" y="907"/>
                </a:lnTo>
                <a:lnTo>
                  <a:pt x="1188" y="1282"/>
                </a:lnTo>
                <a:lnTo>
                  <a:pt x="938" y="1657"/>
                </a:lnTo>
                <a:lnTo>
                  <a:pt x="719" y="2032"/>
                </a:lnTo>
                <a:lnTo>
                  <a:pt x="532" y="2407"/>
                </a:lnTo>
                <a:lnTo>
                  <a:pt x="375" y="2782"/>
                </a:lnTo>
                <a:lnTo>
                  <a:pt x="94" y="3501"/>
                </a:lnTo>
                <a:lnTo>
                  <a:pt x="0" y="3845"/>
                </a:lnTo>
                <a:lnTo>
                  <a:pt x="719" y="3845"/>
                </a:lnTo>
                <a:lnTo>
                  <a:pt x="969" y="3814"/>
                </a:lnTo>
                <a:lnTo>
                  <a:pt x="1219" y="3783"/>
                </a:lnTo>
                <a:lnTo>
                  <a:pt x="1438" y="3720"/>
                </a:lnTo>
                <a:lnTo>
                  <a:pt x="1688" y="3626"/>
                </a:lnTo>
                <a:lnTo>
                  <a:pt x="1907" y="3501"/>
                </a:lnTo>
                <a:lnTo>
                  <a:pt x="2095" y="3376"/>
                </a:lnTo>
                <a:lnTo>
                  <a:pt x="2282" y="3189"/>
                </a:lnTo>
                <a:lnTo>
                  <a:pt x="2438" y="3001"/>
                </a:lnTo>
                <a:lnTo>
                  <a:pt x="3282" y="2001"/>
                </a:lnTo>
                <a:lnTo>
                  <a:pt x="4220" y="844"/>
                </a:lnTo>
                <a:lnTo>
                  <a:pt x="4283" y="688"/>
                </a:lnTo>
                <a:lnTo>
                  <a:pt x="4345" y="532"/>
                </a:lnTo>
                <a:lnTo>
                  <a:pt x="4314" y="376"/>
                </a:lnTo>
                <a:lnTo>
                  <a:pt x="4283" y="251"/>
                </a:lnTo>
                <a:lnTo>
                  <a:pt x="4189" y="126"/>
                </a:lnTo>
                <a:lnTo>
                  <a:pt x="4095" y="63"/>
                </a:lnTo>
                <a:lnTo>
                  <a:pt x="3939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"/>
          <p:cNvSpPr/>
          <p:nvPr/>
        </p:nvSpPr>
        <p:spPr>
          <a:xfrm>
            <a:off x="2730401" y="3858997"/>
            <a:ext cx="279500" cy="245583"/>
          </a:xfrm>
          <a:custGeom>
            <a:avLst/>
            <a:gdLst/>
            <a:ahLst/>
            <a:cxnLst/>
            <a:rect l="l" t="t" r="r" b="b"/>
            <a:pathLst>
              <a:path w="3345" h="2939" extrusionOk="0">
                <a:moveTo>
                  <a:pt x="3345" y="0"/>
                </a:moveTo>
                <a:lnTo>
                  <a:pt x="1688" y="188"/>
                </a:lnTo>
                <a:lnTo>
                  <a:pt x="1563" y="219"/>
                </a:lnTo>
                <a:lnTo>
                  <a:pt x="1438" y="313"/>
                </a:lnTo>
                <a:lnTo>
                  <a:pt x="1188" y="626"/>
                </a:lnTo>
                <a:lnTo>
                  <a:pt x="938" y="1001"/>
                </a:lnTo>
                <a:lnTo>
                  <a:pt x="719" y="1438"/>
                </a:lnTo>
                <a:lnTo>
                  <a:pt x="501" y="1876"/>
                </a:lnTo>
                <a:lnTo>
                  <a:pt x="157" y="2626"/>
                </a:lnTo>
                <a:lnTo>
                  <a:pt x="0" y="2939"/>
                </a:lnTo>
                <a:lnTo>
                  <a:pt x="0" y="2939"/>
                </a:lnTo>
                <a:lnTo>
                  <a:pt x="344" y="2907"/>
                </a:lnTo>
                <a:lnTo>
                  <a:pt x="657" y="2845"/>
                </a:lnTo>
                <a:lnTo>
                  <a:pt x="969" y="2720"/>
                </a:lnTo>
                <a:lnTo>
                  <a:pt x="1251" y="2532"/>
                </a:lnTo>
                <a:lnTo>
                  <a:pt x="1532" y="2313"/>
                </a:lnTo>
                <a:lnTo>
                  <a:pt x="1813" y="2063"/>
                </a:lnTo>
                <a:lnTo>
                  <a:pt x="2063" y="1782"/>
                </a:lnTo>
                <a:lnTo>
                  <a:pt x="2314" y="1501"/>
                </a:lnTo>
                <a:lnTo>
                  <a:pt x="2751" y="969"/>
                </a:lnTo>
                <a:lnTo>
                  <a:pt x="3064" y="469"/>
                </a:lnTo>
                <a:lnTo>
                  <a:pt x="33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9"/>
          <p:cNvSpPr/>
          <p:nvPr/>
        </p:nvSpPr>
        <p:spPr>
          <a:xfrm>
            <a:off x="2798334" y="3885068"/>
            <a:ext cx="164608" cy="120243"/>
          </a:xfrm>
          <a:custGeom>
            <a:avLst/>
            <a:gdLst/>
            <a:ahLst/>
            <a:cxnLst/>
            <a:rect l="l" t="t" r="r" b="b"/>
            <a:pathLst>
              <a:path w="1970" h="1439" extrusionOk="0">
                <a:moveTo>
                  <a:pt x="1969" y="1"/>
                </a:moveTo>
                <a:lnTo>
                  <a:pt x="1000" y="95"/>
                </a:lnTo>
                <a:lnTo>
                  <a:pt x="907" y="95"/>
                </a:lnTo>
                <a:lnTo>
                  <a:pt x="844" y="157"/>
                </a:lnTo>
                <a:lnTo>
                  <a:pt x="688" y="314"/>
                </a:lnTo>
                <a:lnTo>
                  <a:pt x="532" y="501"/>
                </a:lnTo>
                <a:lnTo>
                  <a:pt x="281" y="907"/>
                </a:lnTo>
                <a:lnTo>
                  <a:pt x="0" y="1439"/>
                </a:lnTo>
                <a:lnTo>
                  <a:pt x="188" y="1439"/>
                </a:lnTo>
                <a:lnTo>
                  <a:pt x="375" y="1376"/>
                </a:lnTo>
                <a:lnTo>
                  <a:pt x="563" y="1314"/>
                </a:lnTo>
                <a:lnTo>
                  <a:pt x="719" y="1251"/>
                </a:lnTo>
                <a:lnTo>
                  <a:pt x="1063" y="1001"/>
                </a:lnTo>
                <a:lnTo>
                  <a:pt x="1344" y="751"/>
                </a:lnTo>
                <a:lnTo>
                  <a:pt x="1594" y="470"/>
                </a:lnTo>
                <a:lnTo>
                  <a:pt x="1782" y="220"/>
                </a:lnTo>
                <a:lnTo>
                  <a:pt x="1969" y="1"/>
                </a:lnTo>
                <a:close/>
              </a:path>
            </a:pathLst>
          </a:custGeom>
          <a:solidFill>
            <a:srgbClr val="F3E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9"/>
          <p:cNvSpPr/>
          <p:nvPr/>
        </p:nvSpPr>
        <p:spPr>
          <a:xfrm>
            <a:off x="3143099" y="3294802"/>
            <a:ext cx="1757799" cy="402341"/>
          </a:xfrm>
          <a:custGeom>
            <a:avLst/>
            <a:gdLst/>
            <a:ahLst/>
            <a:cxnLst/>
            <a:rect l="l" t="t" r="r" b="b"/>
            <a:pathLst>
              <a:path w="21037" h="4815" extrusionOk="0">
                <a:moveTo>
                  <a:pt x="13003" y="1"/>
                </a:moveTo>
                <a:lnTo>
                  <a:pt x="12347" y="32"/>
                </a:lnTo>
                <a:lnTo>
                  <a:pt x="11690" y="95"/>
                </a:lnTo>
                <a:lnTo>
                  <a:pt x="11034" y="188"/>
                </a:lnTo>
                <a:lnTo>
                  <a:pt x="11003" y="188"/>
                </a:lnTo>
                <a:lnTo>
                  <a:pt x="9752" y="407"/>
                </a:lnTo>
                <a:lnTo>
                  <a:pt x="8565" y="657"/>
                </a:lnTo>
                <a:lnTo>
                  <a:pt x="7439" y="970"/>
                </a:lnTo>
                <a:lnTo>
                  <a:pt x="6408" y="1314"/>
                </a:lnTo>
                <a:lnTo>
                  <a:pt x="5439" y="1689"/>
                </a:lnTo>
                <a:lnTo>
                  <a:pt x="4532" y="2064"/>
                </a:lnTo>
                <a:lnTo>
                  <a:pt x="3688" y="2470"/>
                </a:lnTo>
                <a:lnTo>
                  <a:pt x="2938" y="2845"/>
                </a:lnTo>
                <a:lnTo>
                  <a:pt x="2282" y="3252"/>
                </a:lnTo>
                <a:lnTo>
                  <a:pt x="1688" y="3595"/>
                </a:lnTo>
                <a:lnTo>
                  <a:pt x="750" y="4221"/>
                </a:lnTo>
                <a:lnTo>
                  <a:pt x="188" y="4627"/>
                </a:lnTo>
                <a:lnTo>
                  <a:pt x="0" y="4783"/>
                </a:lnTo>
                <a:lnTo>
                  <a:pt x="156" y="4814"/>
                </a:lnTo>
                <a:lnTo>
                  <a:pt x="469" y="4783"/>
                </a:lnTo>
                <a:lnTo>
                  <a:pt x="969" y="4752"/>
                </a:lnTo>
                <a:lnTo>
                  <a:pt x="1594" y="4689"/>
                </a:lnTo>
                <a:lnTo>
                  <a:pt x="2313" y="4564"/>
                </a:lnTo>
                <a:lnTo>
                  <a:pt x="3032" y="4408"/>
                </a:lnTo>
                <a:lnTo>
                  <a:pt x="3407" y="4283"/>
                </a:lnTo>
                <a:lnTo>
                  <a:pt x="3751" y="4189"/>
                </a:lnTo>
                <a:lnTo>
                  <a:pt x="4095" y="4033"/>
                </a:lnTo>
                <a:lnTo>
                  <a:pt x="4376" y="3908"/>
                </a:lnTo>
                <a:lnTo>
                  <a:pt x="4657" y="3720"/>
                </a:lnTo>
                <a:lnTo>
                  <a:pt x="4876" y="3533"/>
                </a:lnTo>
                <a:lnTo>
                  <a:pt x="5564" y="2908"/>
                </a:lnTo>
                <a:lnTo>
                  <a:pt x="5908" y="2626"/>
                </a:lnTo>
                <a:lnTo>
                  <a:pt x="6283" y="2314"/>
                </a:lnTo>
                <a:lnTo>
                  <a:pt x="6720" y="2032"/>
                </a:lnTo>
                <a:lnTo>
                  <a:pt x="7221" y="1782"/>
                </a:lnTo>
                <a:lnTo>
                  <a:pt x="7783" y="1532"/>
                </a:lnTo>
                <a:lnTo>
                  <a:pt x="8408" y="1314"/>
                </a:lnTo>
                <a:lnTo>
                  <a:pt x="9159" y="1126"/>
                </a:lnTo>
                <a:lnTo>
                  <a:pt x="9971" y="1001"/>
                </a:lnTo>
                <a:lnTo>
                  <a:pt x="10940" y="876"/>
                </a:lnTo>
                <a:lnTo>
                  <a:pt x="12034" y="845"/>
                </a:lnTo>
                <a:lnTo>
                  <a:pt x="13253" y="813"/>
                </a:lnTo>
                <a:lnTo>
                  <a:pt x="14629" y="876"/>
                </a:lnTo>
                <a:lnTo>
                  <a:pt x="16191" y="1001"/>
                </a:lnTo>
                <a:lnTo>
                  <a:pt x="17911" y="1157"/>
                </a:lnTo>
                <a:lnTo>
                  <a:pt x="18223" y="1189"/>
                </a:lnTo>
                <a:lnTo>
                  <a:pt x="18504" y="1189"/>
                </a:lnTo>
                <a:lnTo>
                  <a:pt x="18817" y="1157"/>
                </a:lnTo>
                <a:lnTo>
                  <a:pt x="19098" y="1095"/>
                </a:lnTo>
                <a:lnTo>
                  <a:pt x="19380" y="1001"/>
                </a:lnTo>
                <a:lnTo>
                  <a:pt x="19661" y="907"/>
                </a:lnTo>
                <a:lnTo>
                  <a:pt x="19911" y="751"/>
                </a:lnTo>
                <a:lnTo>
                  <a:pt x="20161" y="595"/>
                </a:lnTo>
                <a:lnTo>
                  <a:pt x="21036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29"/>
          <p:cNvSpPr/>
          <p:nvPr/>
        </p:nvSpPr>
        <p:spPr>
          <a:xfrm>
            <a:off x="4814614" y="3801508"/>
            <a:ext cx="112385" cy="120243"/>
          </a:xfrm>
          <a:custGeom>
            <a:avLst/>
            <a:gdLst/>
            <a:ahLst/>
            <a:cxnLst/>
            <a:rect l="l" t="t" r="r" b="b"/>
            <a:pathLst>
              <a:path w="1345" h="1439" extrusionOk="0">
                <a:moveTo>
                  <a:pt x="438" y="1"/>
                </a:moveTo>
                <a:lnTo>
                  <a:pt x="1" y="720"/>
                </a:lnTo>
                <a:lnTo>
                  <a:pt x="720" y="720"/>
                </a:lnTo>
                <a:lnTo>
                  <a:pt x="407" y="1439"/>
                </a:lnTo>
                <a:lnTo>
                  <a:pt x="1345" y="470"/>
                </a:lnTo>
                <a:lnTo>
                  <a:pt x="595" y="470"/>
                </a:lnTo>
                <a:lnTo>
                  <a:pt x="9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29"/>
          <p:cNvSpPr/>
          <p:nvPr/>
        </p:nvSpPr>
        <p:spPr>
          <a:xfrm>
            <a:off x="5449329" y="3075457"/>
            <a:ext cx="914203" cy="1381748"/>
          </a:xfrm>
          <a:custGeom>
            <a:avLst/>
            <a:gdLst/>
            <a:ahLst/>
            <a:cxnLst/>
            <a:rect l="l" t="t" r="r" b="b"/>
            <a:pathLst>
              <a:path w="10941" h="16536" extrusionOk="0">
                <a:moveTo>
                  <a:pt x="2095" y="0"/>
                </a:moveTo>
                <a:lnTo>
                  <a:pt x="1845" y="63"/>
                </a:lnTo>
                <a:lnTo>
                  <a:pt x="1626" y="94"/>
                </a:lnTo>
                <a:lnTo>
                  <a:pt x="1407" y="188"/>
                </a:lnTo>
                <a:lnTo>
                  <a:pt x="1219" y="281"/>
                </a:lnTo>
                <a:lnTo>
                  <a:pt x="1032" y="406"/>
                </a:lnTo>
                <a:lnTo>
                  <a:pt x="844" y="532"/>
                </a:lnTo>
                <a:lnTo>
                  <a:pt x="688" y="688"/>
                </a:lnTo>
                <a:lnTo>
                  <a:pt x="532" y="844"/>
                </a:lnTo>
                <a:lnTo>
                  <a:pt x="375" y="1032"/>
                </a:lnTo>
                <a:lnTo>
                  <a:pt x="282" y="1219"/>
                </a:lnTo>
                <a:lnTo>
                  <a:pt x="188" y="1407"/>
                </a:lnTo>
                <a:lnTo>
                  <a:pt x="94" y="1626"/>
                </a:lnTo>
                <a:lnTo>
                  <a:pt x="32" y="1844"/>
                </a:lnTo>
                <a:lnTo>
                  <a:pt x="0" y="2094"/>
                </a:lnTo>
                <a:lnTo>
                  <a:pt x="0" y="2313"/>
                </a:lnTo>
                <a:lnTo>
                  <a:pt x="0" y="16535"/>
                </a:lnTo>
                <a:lnTo>
                  <a:pt x="10940" y="16535"/>
                </a:lnTo>
                <a:lnTo>
                  <a:pt x="10940" y="2313"/>
                </a:lnTo>
                <a:lnTo>
                  <a:pt x="10940" y="2094"/>
                </a:lnTo>
                <a:lnTo>
                  <a:pt x="10909" y="1844"/>
                </a:lnTo>
                <a:lnTo>
                  <a:pt x="10847" y="1626"/>
                </a:lnTo>
                <a:lnTo>
                  <a:pt x="10753" y="1407"/>
                </a:lnTo>
                <a:lnTo>
                  <a:pt x="10659" y="1219"/>
                </a:lnTo>
                <a:lnTo>
                  <a:pt x="10565" y="1032"/>
                </a:lnTo>
                <a:lnTo>
                  <a:pt x="10409" y="844"/>
                </a:lnTo>
                <a:lnTo>
                  <a:pt x="10253" y="688"/>
                </a:lnTo>
                <a:lnTo>
                  <a:pt x="10097" y="532"/>
                </a:lnTo>
                <a:lnTo>
                  <a:pt x="9909" y="406"/>
                </a:lnTo>
                <a:lnTo>
                  <a:pt x="9721" y="281"/>
                </a:lnTo>
                <a:lnTo>
                  <a:pt x="9534" y="188"/>
                </a:lnTo>
                <a:lnTo>
                  <a:pt x="9315" y="94"/>
                </a:lnTo>
                <a:lnTo>
                  <a:pt x="9096" y="63"/>
                </a:lnTo>
                <a:lnTo>
                  <a:pt x="8877" y="0"/>
                </a:lnTo>
                <a:close/>
              </a:path>
            </a:pathLst>
          </a:custGeom>
          <a:solidFill>
            <a:srgbClr val="03C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29"/>
          <p:cNvSpPr/>
          <p:nvPr/>
        </p:nvSpPr>
        <p:spPr>
          <a:xfrm>
            <a:off x="6023964" y="3075457"/>
            <a:ext cx="339578" cy="1381748"/>
          </a:xfrm>
          <a:custGeom>
            <a:avLst/>
            <a:gdLst/>
            <a:ahLst/>
            <a:cxnLst/>
            <a:rect l="l" t="t" r="r" b="b"/>
            <a:pathLst>
              <a:path w="4064" h="16536" extrusionOk="0">
                <a:moveTo>
                  <a:pt x="0" y="0"/>
                </a:moveTo>
                <a:lnTo>
                  <a:pt x="219" y="63"/>
                </a:lnTo>
                <a:lnTo>
                  <a:pt x="438" y="94"/>
                </a:lnTo>
                <a:lnTo>
                  <a:pt x="656" y="188"/>
                </a:lnTo>
                <a:lnTo>
                  <a:pt x="875" y="281"/>
                </a:lnTo>
                <a:lnTo>
                  <a:pt x="1063" y="406"/>
                </a:lnTo>
                <a:lnTo>
                  <a:pt x="1250" y="532"/>
                </a:lnTo>
                <a:lnTo>
                  <a:pt x="1407" y="688"/>
                </a:lnTo>
                <a:lnTo>
                  <a:pt x="1563" y="844"/>
                </a:lnTo>
                <a:lnTo>
                  <a:pt x="1688" y="1032"/>
                </a:lnTo>
                <a:lnTo>
                  <a:pt x="1813" y="1219"/>
                </a:lnTo>
                <a:lnTo>
                  <a:pt x="1907" y="1407"/>
                </a:lnTo>
                <a:lnTo>
                  <a:pt x="1969" y="1626"/>
                </a:lnTo>
                <a:lnTo>
                  <a:pt x="2032" y="1844"/>
                </a:lnTo>
                <a:lnTo>
                  <a:pt x="2063" y="2094"/>
                </a:lnTo>
                <a:lnTo>
                  <a:pt x="2094" y="2313"/>
                </a:lnTo>
                <a:lnTo>
                  <a:pt x="2094" y="16535"/>
                </a:lnTo>
                <a:lnTo>
                  <a:pt x="4063" y="16535"/>
                </a:lnTo>
                <a:lnTo>
                  <a:pt x="4063" y="2313"/>
                </a:lnTo>
                <a:lnTo>
                  <a:pt x="4063" y="2094"/>
                </a:lnTo>
                <a:lnTo>
                  <a:pt x="4032" y="1844"/>
                </a:lnTo>
                <a:lnTo>
                  <a:pt x="3970" y="1626"/>
                </a:lnTo>
                <a:lnTo>
                  <a:pt x="3876" y="1407"/>
                </a:lnTo>
                <a:lnTo>
                  <a:pt x="3782" y="1219"/>
                </a:lnTo>
                <a:lnTo>
                  <a:pt x="3688" y="1032"/>
                </a:lnTo>
                <a:lnTo>
                  <a:pt x="3532" y="844"/>
                </a:lnTo>
                <a:lnTo>
                  <a:pt x="3376" y="688"/>
                </a:lnTo>
                <a:lnTo>
                  <a:pt x="3220" y="532"/>
                </a:lnTo>
                <a:lnTo>
                  <a:pt x="3032" y="406"/>
                </a:lnTo>
                <a:lnTo>
                  <a:pt x="2844" y="281"/>
                </a:lnTo>
                <a:lnTo>
                  <a:pt x="2657" y="188"/>
                </a:lnTo>
                <a:lnTo>
                  <a:pt x="2438" y="94"/>
                </a:lnTo>
                <a:lnTo>
                  <a:pt x="2219" y="63"/>
                </a:lnTo>
                <a:lnTo>
                  <a:pt x="2000" y="0"/>
                </a:lnTo>
                <a:close/>
              </a:path>
            </a:pathLst>
          </a:custGeom>
          <a:solidFill>
            <a:srgbClr val="0091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9"/>
          <p:cNvSpPr/>
          <p:nvPr/>
        </p:nvSpPr>
        <p:spPr>
          <a:xfrm>
            <a:off x="5449329" y="4248135"/>
            <a:ext cx="914203" cy="193358"/>
          </a:xfrm>
          <a:custGeom>
            <a:avLst/>
            <a:gdLst/>
            <a:ahLst/>
            <a:cxnLst/>
            <a:rect l="l" t="t" r="r" b="b"/>
            <a:pathLst>
              <a:path w="10941" h="2314" extrusionOk="0">
                <a:moveTo>
                  <a:pt x="0" y="1"/>
                </a:moveTo>
                <a:lnTo>
                  <a:pt x="0" y="2314"/>
                </a:lnTo>
                <a:lnTo>
                  <a:pt x="10940" y="2314"/>
                </a:lnTo>
                <a:lnTo>
                  <a:pt x="10940" y="1"/>
                </a:lnTo>
                <a:close/>
              </a:path>
            </a:pathLst>
          </a:custGeom>
          <a:solidFill>
            <a:srgbClr val="0091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29"/>
          <p:cNvSpPr/>
          <p:nvPr/>
        </p:nvSpPr>
        <p:spPr>
          <a:xfrm>
            <a:off x="5310871" y="4310805"/>
            <a:ext cx="1172813" cy="188177"/>
          </a:xfrm>
          <a:custGeom>
            <a:avLst/>
            <a:gdLst/>
            <a:ahLst/>
            <a:cxnLst/>
            <a:rect l="l" t="t" r="r" b="b"/>
            <a:pathLst>
              <a:path w="14036" h="2252" extrusionOk="0">
                <a:moveTo>
                  <a:pt x="720" y="1"/>
                </a:moveTo>
                <a:lnTo>
                  <a:pt x="563" y="63"/>
                </a:lnTo>
                <a:lnTo>
                  <a:pt x="407" y="157"/>
                </a:lnTo>
                <a:lnTo>
                  <a:pt x="282" y="251"/>
                </a:lnTo>
                <a:lnTo>
                  <a:pt x="157" y="376"/>
                </a:lnTo>
                <a:lnTo>
                  <a:pt x="95" y="532"/>
                </a:lnTo>
                <a:lnTo>
                  <a:pt x="32" y="720"/>
                </a:lnTo>
                <a:lnTo>
                  <a:pt x="1" y="876"/>
                </a:lnTo>
                <a:lnTo>
                  <a:pt x="1" y="2251"/>
                </a:lnTo>
                <a:lnTo>
                  <a:pt x="14035" y="2251"/>
                </a:lnTo>
                <a:lnTo>
                  <a:pt x="14035" y="876"/>
                </a:lnTo>
                <a:lnTo>
                  <a:pt x="14035" y="720"/>
                </a:lnTo>
                <a:lnTo>
                  <a:pt x="13973" y="532"/>
                </a:lnTo>
                <a:lnTo>
                  <a:pt x="13879" y="376"/>
                </a:lnTo>
                <a:lnTo>
                  <a:pt x="13785" y="251"/>
                </a:lnTo>
                <a:lnTo>
                  <a:pt x="13660" y="157"/>
                </a:lnTo>
                <a:lnTo>
                  <a:pt x="13504" y="63"/>
                </a:lnTo>
                <a:lnTo>
                  <a:pt x="13316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29"/>
          <p:cNvSpPr/>
          <p:nvPr/>
        </p:nvSpPr>
        <p:spPr>
          <a:xfrm>
            <a:off x="5527707" y="3174643"/>
            <a:ext cx="739150" cy="603470"/>
          </a:xfrm>
          <a:custGeom>
            <a:avLst/>
            <a:gdLst/>
            <a:ahLst/>
            <a:cxnLst/>
            <a:rect l="l" t="t" r="r" b="b"/>
            <a:pathLst>
              <a:path w="8846" h="7222" extrusionOk="0">
                <a:moveTo>
                  <a:pt x="1407" y="1"/>
                </a:moveTo>
                <a:lnTo>
                  <a:pt x="1125" y="32"/>
                </a:lnTo>
                <a:lnTo>
                  <a:pt x="844" y="95"/>
                </a:lnTo>
                <a:lnTo>
                  <a:pt x="625" y="220"/>
                </a:lnTo>
                <a:lnTo>
                  <a:pt x="406" y="407"/>
                </a:lnTo>
                <a:lnTo>
                  <a:pt x="250" y="595"/>
                </a:lnTo>
                <a:lnTo>
                  <a:pt x="125" y="845"/>
                </a:lnTo>
                <a:lnTo>
                  <a:pt x="31" y="1126"/>
                </a:lnTo>
                <a:lnTo>
                  <a:pt x="0" y="1407"/>
                </a:lnTo>
                <a:lnTo>
                  <a:pt x="0" y="5815"/>
                </a:lnTo>
                <a:lnTo>
                  <a:pt x="31" y="6096"/>
                </a:lnTo>
                <a:lnTo>
                  <a:pt x="125" y="6377"/>
                </a:lnTo>
                <a:lnTo>
                  <a:pt x="250" y="6596"/>
                </a:lnTo>
                <a:lnTo>
                  <a:pt x="406" y="6815"/>
                </a:lnTo>
                <a:lnTo>
                  <a:pt x="625" y="6971"/>
                </a:lnTo>
                <a:lnTo>
                  <a:pt x="844" y="7096"/>
                </a:lnTo>
                <a:lnTo>
                  <a:pt x="1125" y="7190"/>
                </a:lnTo>
                <a:lnTo>
                  <a:pt x="1407" y="7221"/>
                </a:lnTo>
                <a:lnTo>
                  <a:pt x="7439" y="7221"/>
                </a:lnTo>
                <a:lnTo>
                  <a:pt x="7721" y="7190"/>
                </a:lnTo>
                <a:lnTo>
                  <a:pt x="7971" y="7096"/>
                </a:lnTo>
                <a:lnTo>
                  <a:pt x="8221" y="6971"/>
                </a:lnTo>
                <a:lnTo>
                  <a:pt x="8440" y="6815"/>
                </a:lnTo>
                <a:lnTo>
                  <a:pt x="8596" y="6596"/>
                </a:lnTo>
                <a:lnTo>
                  <a:pt x="8721" y="6377"/>
                </a:lnTo>
                <a:lnTo>
                  <a:pt x="8815" y="6096"/>
                </a:lnTo>
                <a:lnTo>
                  <a:pt x="8846" y="5815"/>
                </a:lnTo>
                <a:lnTo>
                  <a:pt x="8846" y="1407"/>
                </a:lnTo>
                <a:lnTo>
                  <a:pt x="8815" y="1126"/>
                </a:lnTo>
                <a:lnTo>
                  <a:pt x="8721" y="845"/>
                </a:lnTo>
                <a:lnTo>
                  <a:pt x="8596" y="595"/>
                </a:lnTo>
                <a:lnTo>
                  <a:pt x="8440" y="407"/>
                </a:lnTo>
                <a:lnTo>
                  <a:pt x="8221" y="220"/>
                </a:lnTo>
                <a:lnTo>
                  <a:pt x="7971" y="95"/>
                </a:lnTo>
                <a:lnTo>
                  <a:pt x="7721" y="32"/>
                </a:lnTo>
                <a:lnTo>
                  <a:pt x="7439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9"/>
          <p:cNvSpPr/>
          <p:nvPr/>
        </p:nvSpPr>
        <p:spPr>
          <a:xfrm>
            <a:off x="5757495" y="3877297"/>
            <a:ext cx="303063" cy="316107"/>
          </a:xfrm>
          <a:custGeom>
            <a:avLst/>
            <a:gdLst/>
            <a:ahLst/>
            <a:cxnLst/>
            <a:rect l="l" t="t" r="r" b="b"/>
            <a:pathLst>
              <a:path w="3627" h="3783" extrusionOk="0">
                <a:moveTo>
                  <a:pt x="1189" y="0"/>
                </a:moveTo>
                <a:lnTo>
                  <a:pt x="1" y="1907"/>
                </a:lnTo>
                <a:lnTo>
                  <a:pt x="1939" y="1907"/>
                </a:lnTo>
                <a:lnTo>
                  <a:pt x="1064" y="3782"/>
                </a:lnTo>
                <a:lnTo>
                  <a:pt x="3627" y="1250"/>
                </a:lnTo>
                <a:lnTo>
                  <a:pt x="1626" y="1250"/>
                </a:lnTo>
                <a:lnTo>
                  <a:pt x="2408" y="0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9"/>
          <p:cNvSpPr/>
          <p:nvPr/>
        </p:nvSpPr>
        <p:spPr>
          <a:xfrm>
            <a:off x="5645191" y="3333991"/>
            <a:ext cx="436254" cy="276918"/>
          </a:xfrm>
          <a:custGeom>
            <a:avLst/>
            <a:gdLst/>
            <a:ahLst/>
            <a:cxnLst/>
            <a:rect l="l" t="t" r="r" b="b"/>
            <a:pathLst>
              <a:path w="5221" h="3314" extrusionOk="0">
                <a:moveTo>
                  <a:pt x="407" y="1"/>
                </a:moveTo>
                <a:lnTo>
                  <a:pt x="313" y="32"/>
                </a:lnTo>
                <a:lnTo>
                  <a:pt x="219" y="94"/>
                </a:lnTo>
                <a:lnTo>
                  <a:pt x="157" y="157"/>
                </a:lnTo>
                <a:lnTo>
                  <a:pt x="94" y="219"/>
                </a:lnTo>
                <a:lnTo>
                  <a:pt x="32" y="313"/>
                </a:lnTo>
                <a:lnTo>
                  <a:pt x="1" y="407"/>
                </a:lnTo>
                <a:lnTo>
                  <a:pt x="1" y="532"/>
                </a:lnTo>
                <a:lnTo>
                  <a:pt x="1" y="2783"/>
                </a:lnTo>
                <a:lnTo>
                  <a:pt x="1" y="2876"/>
                </a:lnTo>
                <a:lnTo>
                  <a:pt x="32" y="2970"/>
                </a:lnTo>
                <a:lnTo>
                  <a:pt x="94" y="3064"/>
                </a:lnTo>
                <a:lnTo>
                  <a:pt x="157" y="3158"/>
                </a:lnTo>
                <a:lnTo>
                  <a:pt x="219" y="3220"/>
                </a:lnTo>
                <a:lnTo>
                  <a:pt x="313" y="3251"/>
                </a:lnTo>
                <a:lnTo>
                  <a:pt x="407" y="3283"/>
                </a:lnTo>
                <a:lnTo>
                  <a:pt x="532" y="3314"/>
                </a:lnTo>
                <a:lnTo>
                  <a:pt x="4689" y="3314"/>
                </a:lnTo>
                <a:lnTo>
                  <a:pt x="4783" y="3283"/>
                </a:lnTo>
                <a:lnTo>
                  <a:pt x="4877" y="3251"/>
                </a:lnTo>
                <a:lnTo>
                  <a:pt x="4971" y="3220"/>
                </a:lnTo>
                <a:lnTo>
                  <a:pt x="5064" y="3158"/>
                </a:lnTo>
                <a:lnTo>
                  <a:pt x="5127" y="3064"/>
                </a:lnTo>
                <a:lnTo>
                  <a:pt x="5158" y="2970"/>
                </a:lnTo>
                <a:lnTo>
                  <a:pt x="5189" y="2876"/>
                </a:lnTo>
                <a:lnTo>
                  <a:pt x="5221" y="2783"/>
                </a:lnTo>
                <a:lnTo>
                  <a:pt x="5221" y="532"/>
                </a:lnTo>
                <a:lnTo>
                  <a:pt x="5189" y="407"/>
                </a:lnTo>
                <a:lnTo>
                  <a:pt x="5158" y="313"/>
                </a:lnTo>
                <a:lnTo>
                  <a:pt x="5127" y="219"/>
                </a:lnTo>
                <a:lnTo>
                  <a:pt x="5064" y="157"/>
                </a:lnTo>
                <a:lnTo>
                  <a:pt x="4971" y="94"/>
                </a:lnTo>
                <a:lnTo>
                  <a:pt x="4877" y="32"/>
                </a:lnTo>
                <a:lnTo>
                  <a:pt x="47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9"/>
          <p:cNvSpPr/>
          <p:nvPr/>
        </p:nvSpPr>
        <p:spPr>
          <a:xfrm>
            <a:off x="5686971" y="3375771"/>
            <a:ext cx="235131" cy="193358"/>
          </a:xfrm>
          <a:custGeom>
            <a:avLst/>
            <a:gdLst/>
            <a:ahLst/>
            <a:cxnLst/>
            <a:rect l="l" t="t" r="r" b="b"/>
            <a:pathLst>
              <a:path w="2814" h="2314" extrusionOk="0">
                <a:moveTo>
                  <a:pt x="32" y="1"/>
                </a:moveTo>
                <a:lnTo>
                  <a:pt x="1" y="32"/>
                </a:lnTo>
                <a:lnTo>
                  <a:pt x="1" y="2283"/>
                </a:lnTo>
                <a:lnTo>
                  <a:pt x="32" y="2314"/>
                </a:lnTo>
                <a:lnTo>
                  <a:pt x="2814" y="2314"/>
                </a:lnTo>
                <a:lnTo>
                  <a:pt x="2814" y="1"/>
                </a:lnTo>
                <a:close/>
              </a:path>
            </a:pathLst>
          </a:custGeom>
          <a:solidFill>
            <a:srgbClr val="066E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29"/>
          <p:cNvSpPr/>
          <p:nvPr/>
        </p:nvSpPr>
        <p:spPr>
          <a:xfrm>
            <a:off x="6107523" y="3412370"/>
            <a:ext cx="65342" cy="109798"/>
          </a:xfrm>
          <a:custGeom>
            <a:avLst/>
            <a:gdLst/>
            <a:ahLst/>
            <a:cxnLst/>
            <a:rect l="l" t="t" r="r" b="b"/>
            <a:pathLst>
              <a:path w="782" h="1314" extrusionOk="0">
                <a:moveTo>
                  <a:pt x="0" y="0"/>
                </a:moveTo>
                <a:lnTo>
                  <a:pt x="0" y="1313"/>
                </a:lnTo>
                <a:lnTo>
                  <a:pt x="500" y="1313"/>
                </a:lnTo>
                <a:lnTo>
                  <a:pt x="625" y="1282"/>
                </a:lnTo>
                <a:lnTo>
                  <a:pt x="688" y="1251"/>
                </a:lnTo>
                <a:lnTo>
                  <a:pt x="750" y="1157"/>
                </a:lnTo>
                <a:lnTo>
                  <a:pt x="782" y="1032"/>
                </a:lnTo>
                <a:lnTo>
                  <a:pt x="782" y="250"/>
                </a:lnTo>
                <a:lnTo>
                  <a:pt x="750" y="157"/>
                </a:lnTo>
                <a:lnTo>
                  <a:pt x="688" y="63"/>
                </a:lnTo>
                <a:lnTo>
                  <a:pt x="6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9"/>
          <p:cNvSpPr/>
          <p:nvPr/>
        </p:nvSpPr>
        <p:spPr>
          <a:xfrm>
            <a:off x="5360506" y="3600380"/>
            <a:ext cx="88905" cy="214248"/>
          </a:xfrm>
          <a:custGeom>
            <a:avLst/>
            <a:gdLst/>
            <a:ahLst/>
            <a:cxnLst/>
            <a:rect l="l" t="t" r="r" b="b"/>
            <a:pathLst>
              <a:path w="1064" h="2564" extrusionOk="0">
                <a:moveTo>
                  <a:pt x="407" y="1"/>
                </a:moveTo>
                <a:lnTo>
                  <a:pt x="251" y="32"/>
                </a:lnTo>
                <a:lnTo>
                  <a:pt x="94" y="126"/>
                </a:lnTo>
                <a:lnTo>
                  <a:pt x="32" y="251"/>
                </a:lnTo>
                <a:lnTo>
                  <a:pt x="1" y="438"/>
                </a:lnTo>
                <a:lnTo>
                  <a:pt x="1" y="2158"/>
                </a:lnTo>
                <a:lnTo>
                  <a:pt x="32" y="2314"/>
                </a:lnTo>
                <a:lnTo>
                  <a:pt x="94" y="2439"/>
                </a:lnTo>
                <a:lnTo>
                  <a:pt x="251" y="2533"/>
                </a:lnTo>
                <a:lnTo>
                  <a:pt x="407" y="2564"/>
                </a:lnTo>
                <a:lnTo>
                  <a:pt x="1063" y="2564"/>
                </a:lnTo>
                <a:lnTo>
                  <a:pt x="1063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29"/>
          <p:cNvSpPr/>
          <p:nvPr/>
        </p:nvSpPr>
        <p:spPr>
          <a:xfrm>
            <a:off x="4853803" y="3691794"/>
            <a:ext cx="530256" cy="454566"/>
          </a:xfrm>
          <a:custGeom>
            <a:avLst/>
            <a:gdLst/>
            <a:ahLst/>
            <a:cxnLst/>
            <a:rect l="l" t="t" r="r" b="b"/>
            <a:pathLst>
              <a:path w="6346" h="5440" extrusionOk="0">
                <a:moveTo>
                  <a:pt x="6158" y="1"/>
                </a:moveTo>
                <a:lnTo>
                  <a:pt x="5908" y="32"/>
                </a:lnTo>
                <a:lnTo>
                  <a:pt x="5658" y="95"/>
                </a:lnTo>
                <a:lnTo>
                  <a:pt x="5408" y="220"/>
                </a:lnTo>
                <a:lnTo>
                  <a:pt x="5221" y="407"/>
                </a:lnTo>
                <a:lnTo>
                  <a:pt x="5064" y="595"/>
                </a:lnTo>
                <a:lnTo>
                  <a:pt x="4939" y="814"/>
                </a:lnTo>
                <a:lnTo>
                  <a:pt x="4846" y="1064"/>
                </a:lnTo>
                <a:lnTo>
                  <a:pt x="4846" y="1345"/>
                </a:lnTo>
                <a:lnTo>
                  <a:pt x="4846" y="3595"/>
                </a:lnTo>
                <a:lnTo>
                  <a:pt x="4814" y="3877"/>
                </a:lnTo>
                <a:lnTo>
                  <a:pt x="4721" y="4158"/>
                </a:lnTo>
                <a:lnTo>
                  <a:pt x="4596" y="4408"/>
                </a:lnTo>
                <a:lnTo>
                  <a:pt x="4408" y="4627"/>
                </a:lnTo>
                <a:lnTo>
                  <a:pt x="4189" y="4783"/>
                </a:lnTo>
                <a:lnTo>
                  <a:pt x="3939" y="4940"/>
                </a:lnTo>
                <a:lnTo>
                  <a:pt x="3689" y="5002"/>
                </a:lnTo>
                <a:lnTo>
                  <a:pt x="3377" y="5033"/>
                </a:lnTo>
                <a:lnTo>
                  <a:pt x="1845" y="5033"/>
                </a:lnTo>
                <a:lnTo>
                  <a:pt x="1564" y="5002"/>
                </a:lnTo>
                <a:lnTo>
                  <a:pt x="1282" y="4940"/>
                </a:lnTo>
                <a:lnTo>
                  <a:pt x="1032" y="4783"/>
                </a:lnTo>
                <a:lnTo>
                  <a:pt x="813" y="4627"/>
                </a:lnTo>
                <a:lnTo>
                  <a:pt x="657" y="4408"/>
                </a:lnTo>
                <a:lnTo>
                  <a:pt x="501" y="4158"/>
                </a:lnTo>
                <a:lnTo>
                  <a:pt x="438" y="3877"/>
                </a:lnTo>
                <a:lnTo>
                  <a:pt x="407" y="3595"/>
                </a:lnTo>
                <a:lnTo>
                  <a:pt x="407" y="2939"/>
                </a:lnTo>
                <a:lnTo>
                  <a:pt x="1" y="2939"/>
                </a:lnTo>
                <a:lnTo>
                  <a:pt x="1" y="3595"/>
                </a:lnTo>
                <a:lnTo>
                  <a:pt x="1" y="3783"/>
                </a:lnTo>
                <a:lnTo>
                  <a:pt x="32" y="3971"/>
                </a:lnTo>
                <a:lnTo>
                  <a:pt x="157" y="4314"/>
                </a:lnTo>
                <a:lnTo>
                  <a:pt x="313" y="4627"/>
                </a:lnTo>
                <a:lnTo>
                  <a:pt x="532" y="4908"/>
                </a:lnTo>
                <a:lnTo>
                  <a:pt x="813" y="5127"/>
                </a:lnTo>
                <a:lnTo>
                  <a:pt x="1126" y="5283"/>
                </a:lnTo>
                <a:lnTo>
                  <a:pt x="1470" y="5408"/>
                </a:lnTo>
                <a:lnTo>
                  <a:pt x="1657" y="5408"/>
                </a:lnTo>
                <a:lnTo>
                  <a:pt x="1845" y="5440"/>
                </a:lnTo>
                <a:lnTo>
                  <a:pt x="3377" y="5440"/>
                </a:lnTo>
                <a:lnTo>
                  <a:pt x="3564" y="5408"/>
                </a:lnTo>
                <a:lnTo>
                  <a:pt x="3752" y="5408"/>
                </a:lnTo>
                <a:lnTo>
                  <a:pt x="4095" y="5283"/>
                </a:lnTo>
                <a:lnTo>
                  <a:pt x="4408" y="5127"/>
                </a:lnTo>
                <a:lnTo>
                  <a:pt x="4689" y="4908"/>
                </a:lnTo>
                <a:lnTo>
                  <a:pt x="4908" y="4627"/>
                </a:lnTo>
                <a:lnTo>
                  <a:pt x="5064" y="4314"/>
                </a:lnTo>
                <a:lnTo>
                  <a:pt x="5189" y="3971"/>
                </a:lnTo>
                <a:lnTo>
                  <a:pt x="5221" y="3783"/>
                </a:lnTo>
                <a:lnTo>
                  <a:pt x="5221" y="3595"/>
                </a:lnTo>
                <a:lnTo>
                  <a:pt x="5221" y="1345"/>
                </a:lnTo>
                <a:lnTo>
                  <a:pt x="5252" y="1157"/>
                </a:lnTo>
                <a:lnTo>
                  <a:pt x="5283" y="970"/>
                </a:lnTo>
                <a:lnTo>
                  <a:pt x="5377" y="814"/>
                </a:lnTo>
                <a:lnTo>
                  <a:pt x="5502" y="657"/>
                </a:lnTo>
                <a:lnTo>
                  <a:pt x="5627" y="564"/>
                </a:lnTo>
                <a:lnTo>
                  <a:pt x="5815" y="470"/>
                </a:lnTo>
                <a:lnTo>
                  <a:pt x="5971" y="407"/>
                </a:lnTo>
                <a:lnTo>
                  <a:pt x="6346" y="407"/>
                </a:lnTo>
                <a:lnTo>
                  <a:pt x="6346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29"/>
          <p:cNvSpPr txBox="1"/>
          <p:nvPr/>
        </p:nvSpPr>
        <p:spPr>
          <a:xfrm>
            <a:off x="3674029" y="1709214"/>
            <a:ext cx="2012942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Population </a:t>
            </a:r>
            <a:endParaRPr sz="2800" b="1" dirty="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01" name="Google Shape;401;p29"/>
          <p:cNvSpPr txBox="1"/>
          <p:nvPr/>
        </p:nvSpPr>
        <p:spPr>
          <a:xfrm>
            <a:off x="561599" y="2939504"/>
            <a:ext cx="1737763" cy="616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Income</a:t>
            </a:r>
            <a:endParaRPr sz="2800" b="1" dirty="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0" name="Google Shape;350;p29"/>
          <p:cNvSpPr txBox="1"/>
          <p:nvPr/>
        </p:nvSpPr>
        <p:spPr>
          <a:xfrm>
            <a:off x="6775404" y="2262861"/>
            <a:ext cx="1815125" cy="984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2800" b="1" dirty="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Political leaning</a:t>
            </a:r>
            <a:endParaRPr sz="2800" b="1" dirty="0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407" name="Google Shape;407;p29"/>
          <p:cNvCxnSpPr>
            <a:cxnSpLocks/>
          </p:cNvCxnSpPr>
          <p:nvPr/>
        </p:nvCxnSpPr>
        <p:spPr>
          <a:xfrm>
            <a:off x="2207003" y="3303261"/>
            <a:ext cx="708397" cy="16799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08" name="Google Shape;408;p29"/>
          <p:cNvCxnSpPr>
            <a:cxnSpLocks/>
          </p:cNvCxnSpPr>
          <p:nvPr/>
        </p:nvCxnSpPr>
        <p:spPr>
          <a:xfrm rot="16200000" flipH="1">
            <a:off x="4476735" y="2323854"/>
            <a:ext cx="547678" cy="243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F28B8-4C0A-4F66-04A3-78F1F980E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52;p29">
            <a:extLst>
              <a:ext uri="{FF2B5EF4-FFF2-40B4-BE49-F238E27FC236}">
                <a16:creationId xmlns:a16="http://schemas.microsoft.com/office/drawing/2014/main" id="{DB5742F1-DA3F-9DA1-C94B-DBA1514F39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-817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Population for each County </a:t>
            </a:r>
            <a:endParaRPr dirty="0"/>
          </a:p>
        </p:txBody>
      </p:sp>
      <p:pic>
        <p:nvPicPr>
          <p:cNvPr id="3" name="Picture 2" descr="A map of the united states&#10;&#10;AI-generated content may be incorrect.">
            <a:extLst>
              <a:ext uri="{FF2B5EF4-FFF2-40B4-BE49-F238E27FC236}">
                <a16:creationId xmlns:a16="http://schemas.microsoft.com/office/drawing/2014/main" id="{0EDDA66B-FF08-63D3-205B-CED998A3C7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353"/>
          <a:stretch>
            <a:fillRect/>
          </a:stretch>
        </p:blipFill>
        <p:spPr>
          <a:xfrm>
            <a:off x="538127" y="593019"/>
            <a:ext cx="8067746" cy="455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49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D763D-C905-00BA-E878-1CF28E742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52;p29">
            <a:extLst>
              <a:ext uri="{FF2B5EF4-FFF2-40B4-BE49-F238E27FC236}">
                <a16:creationId xmlns:a16="http://schemas.microsoft.com/office/drawing/2014/main" id="{B5C89D72-C4AA-31FF-0B4B-E652B8BE93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-817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High population County </a:t>
            </a:r>
            <a:endParaRPr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CFAEB9E-CB0E-6D89-C789-D9BFE235B9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787"/>
          <a:stretch>
            <a:fillRect/>
          </a:stretch>
        </p:blipFill>
        <p:spPr>
          <a:xfrm>
            <a:off x="487390" y="641721"/>
            <a:ext cx="8169220" cy="450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33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F8250-89E8-9F05-8CE2-157224FF1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52;p29">
            <a:extLst>
              <a:ext uri="{FF2B5EF4-FFF2-40B4-BE49-F238E27FC236}">
                <a16:creationId xmlns:a16="http://schemas.microsoft.com/office/drawing/2014/main" id="{60E3E305-C9B9-2F0A-9EB0-1B73807EF1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-817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Low Population County </a:t>
            </a:r>
            <a:endParaRPr dirty="0"/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94E8B8C7-4925-EDB4-0E9A-6AC404EACA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931"/>
          <a:stretch>
            <a:fillRect/>
          </a:stretch>
        </p:blipFill>
        <p:spPr>
          <a:xfrm>
            <a:off x="368443" y="530613"/>
            <a:ext cx="8355527" cy="459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33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1">
          <a:extLst>
            <a:ext uri="{FF2B5EF4-FFF2-40B4-BE49-F238E27FC236}">
              <a16:creationId xmlns:a16="http://schemas.microsoft.com/office/drawing/2014/main" id="{1492883B-F9BD-D8CD-A227-107C5714B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3" name="Google Shape;3243;p57">
            <a:extLst>
              <a:ext uri="{FF2B5EF4-FFF2-40B4-BE49-F238E27FC236}">
                <a16:creationId xmlns:a16="http://schemas.microsoft.com/office/drawing/2014/main" id="{60648F47-87D9-5F09-87B9-5941075F39A5}"/>
              </a:ext>
            </a:extLst>
          </p:cNvPr>
          <p:cNvSpPr/>
          <p:nvPr/>
        </p:nvSpPr>
        <p:spPr>
          <a:xfrm>
            <a:off x="-385400" y="2954325"/>
            <a:ext cx="5411221" cy="1778279"/>
          </a:xfrm>
          <a:custGeom>
            <a:avLst/>
            <a:gdLst/>
            <a:ahLst/>
            <a:cxnLst/>
            <a:rect l="l" t="t" r="r" b="b"/>
            <a:pathLst>
              <a:path w="71622" h="23537" extrusionOk="0">
                <a:moveTo>
                  <a:pt x="53647" y="13704"/>
                </a:moveTo>
                <a:lnTo>
                  <a:pt x="53862" y="13919"/>
                </a:lnTo>
                <a:lnTo>
                  <a:pt x="54108" y="14104"/>
                </a:lnTo>
                <a:lnTo>
                  <a:pt x="54354" y="14257"/>
                </a:lnTo>
                <a:lnTo>
                  <a:pt x="54630" y="14380"/>
                </a:lnTo>
                <a:lnTo>
                  <a:pt x="54907" y="14472"/>
                </a:lnTo>
                <a:lnTo>
                  <a:pt x="55214" y="14564"/>
                </a:lnTo>
                <a:lnTo>
                  <a:pt x="55521" y="14595"/>
                </a:lnTo>
                <a:lnTo>
                  <a:pt x="55829" y="14626"/>
                </a:lnTo>
                <a:lnTo>
                  <a:pt x="55829" y="16224"/>
                </a:lnTo>
                <a:lnTo>
                  <a:pt x="55460" y="16193"/>
                </a:lnTo>
                <a:lnTo>
                  <a:pt x="55153" y="16224"/>
                </a:lnTo>
                <a:lnTo>
                  <a:pt x="54876" y="16285"/>
                </a:lnTo>
                <a:lnTo>
                  <a:pt x="54600" y="16347"/>
                </a:lnTo>
                <a:lnTo>
                  <a:pt x="54385" y="16439"/>
                </a:lnTo>
                <a:lnTo>
                  <a:pt x="54170" y="16562"/>
                </a:lnTo>
                <a:lnTo>
                  <a:pt x="53985" y="16685"/>
                </a:lnTo>
                <a:lnTo>
                  <a:pt x="53801" y="16807"/>
                </a:lnTo>
                <a:lnTo>
                  <a:pt x="53524" y="16685"/>
                </a:lnTo>
                <a:lnTo>
                  <a:pt x="53186" y="16592"/>
                </a:lnTo>
                <a:lnTo>
                  <a:pt x="52787" y="16500"/>
                </a:lnTo>
                <a:lnTo>
                  <a:pt x="52449" y="16469"/>
                </a:lnTo>
                <a:lnTo>
                  <a:pt x="52142" y="16469"/>
                </a:lnTo>
                <a:lnTo>
                  <a:pt x="51834" y="16500"/>
                </a:lnTo>
                <a:lnTo>
                  <a:pt x="51589" y="16562"/>
                </a:lnTo>
                <a:lnTo>
                  <a:pt x="51343" y="16623"/>
                </a:lnTo>
                <a:lnTo>
                  <a:pt x="51128" y="16746"/>
                </a:lnTo>
                <a:lnTo>
                  <a:pt x="50974" y="16869"/>
                </a:lnTo>
                <a:lnTo>
                  <a:pt x="50974" y="15609"/>
                </a:lnTo>
                <a:lnTo>
                  <a:pt x="51404" y="15578"/>
                </a:lnTo>
                <a:lnTo>
                  <a:pt x="51804" y="15486"/>
                </a:lnTo>
                <a:lnTo>
                  <a:pt x="52234" y="15333"/>
                </a:lnTo>
                <a:lnTo>
                  <a:pt x="52603" y="15148"/>
                </a:lnTo>
                <a:lnTo>
                  <a:pt x="52787" y="15025"/>
                </a:lnTo>
                <a:lnTo>
                  <a:pt x="52941" y="14872"/>
                </a:lnTo>
                <a:lnTo>
                  <a:pt x="53094" y="14718"/>
                </a:lnTo>
                <a:lnTo>
                  <a:pt x="53248" y="14564"/>
                </a:lnTo>
                <a:lnTo>
                  <a:pt x="53371" y="14380"/>
                </a:lnTo>
                <a:lnTo>
                  <a:pt x="53463" y="14165"/>
                </a:lnTo>
                <a:lnTo>
                  <a:pt x="53555" y="13950"/>
                </a:lnTo>
                <a:lnTo>
                  <a:pt x="53647" y="13704"/>
                </a:lnTo>
                <a:close/>
                <a:moveTo>
                  <a:pt x="64862" y="9863"/>
                </a:moveTo>
                <a:lnTo>
                  <a:pt x="64985" y="10017"/>
                </a:lnTo>
                <a:lnTo>
                  <a:pt x="65108" y="10109"/>
                </a:lnTo>
                <a:lnTo>
                  <a:pt x="65262" y="10201"/>
                </a:lnTo>
                <a:lnTo>
                  <a:pt x="65446" y="10232"/>
                </a:lnTo>
                <a:lnTo>
                  <a:pt x="65292" y="11891"/>
                </a:lnTo>
                <a:lnTo>
                  <a:pt x="65262" y="12537"/>
                </a:lnTo>
                <a:lnTo>
                  <a:pt x="65231" y="13182"/>
                </a:lnTo>
                <a:lnTo>
                  <a:pt x="65231" y="20925"/>
                </a:lnTo>
                <a:lnTo>
                  <a:pt x="64155" y="20587"/>
                </a:lnTo>
                <a:lnTo>
                  <a:pt x="63019" y="20249"/>
                </a:lnTo>
                <a:lnTo>
                  <a:pt x="61759" y="19880"/>
                </a:lnTo>
                <a:lnTo>
                  <a:pt x="60468" y="19542"/>
                </a:lnTo>
                <a:lnTo>
                  <a:pt x="60499" y="19296"/>
                </a:lnTo>
                <a:lnTo>
                  <a:pt x="60499" y="19020"/>
                </a:lnTo>
                <a:lnTo>
                  <a:pt x="60438" y="18712"/>
                </a:lnTo>
                <a:lnTo>
                  <a:pt x="60407" y="18528"/>
                </a:lnTo>
                <a:lnTo>
                  <a:pt x="60345" y="18374"/>
                </a:lnTo>
                <a:lnTo>
                  <a:pt x="60253" y="18221"/>
                </a:lnTo>
                <a:lnTo>
                  <a:pt x="60130" y="18036"/>
                </a:lnTo>
                <a:lnTo>
                  <a:pt x="59977" y="17883"/>
                </a:lnTo>
                <a:lnTo>
                  <a:pt x="59792" y="17729"/>
                </a:lnTo>
                <a:lnTo>
                  <a:pt x="59608" y="17576"/>
                </a:lnTo>
                <a:lnTo>
                  <a:pt x="59362" y="17453"/>
                </a:lnTo>
                <a:lnTo>
                  <a:pt x="59055" y="17330"/>
                </a:lnTo>
                <a:lnTo>
                  <a:pt x="58748" y="17238"/>
                </a:lnTo>
                <a:lnTo>
                  <a:pt x="58440" y="17176"/>
                </a:lnTo>
                <a:lnTo>
                  <a:pt x="58133" y="17115"/>
                </a:lnTo>
                <a:lnTo>
                  <a:pt x="58010" y="16961"/>
                </a:lnTo>
                <a:lnTo>
                  <a:pt x="57826" y="16838"/>
                </a:lnTo>
                <a:lnTo>
                  <a:pt x="57642" y="16715"/>
                </a:lnTo>
                <a:lnTo>
                  <a:pt x="57426" y="16592"/>
                </a:lnTo>
                <a:lnTo>
                  <a:pt x="57211" y="16469"/>
                </a:lnTo>
                <a:lnTo>
                  <a:pt x="56935" y="16377"/>
                </a:lnTo>
                <a:lnTo>
                  <a:pt x="56628" y="16316"/>
                </a:lnTo>
                <a:lnTo>
                  <a:pt x="56290" y="16254"/>
                </a:lnTo>
                <a:lnTo>
                  <a:pt x="56197" y="16254"/>
                </a:lnTo>
                <a:lnTo>
                  <a:pt x="56197" y="14626"/>
                </a:lnTo>
                <a:lnTo>
                  <a:pt x="56720" y="14564"/>
                </a:lnTo>
                <a:lnTo>
                  <a:pt x="56996" y="14534"/>
                </a:lnTo>
                <a:lnTo>
                  <a:pt x="57242" y="14442"/>
                </a:lnTo>
                <a:lnTo>
                  <a:pt x="57488" y="14349"/>
                </a:lnTo>
                <a:lnTo>
                  <a:pt x="57703" y="14257"/>
                </a:lnTo>
                <a:lnTo>
                  <a:pt x="57918" y="14104"/>
                </a:lnTo>
                <a:lnTo>
                  <a:pt x="58133" y="13950"/>
                </a:lnTo>
                <a:lnTo>
                  <a:pt x="58318" y="13766"/>
                </a:lnTo>
                <a:lnTo>
                  <a:pt x="58502" y="13581"/>
                </a:lnTo>
                <a:lnTo>
                  <a:pt x="58625" y="13335"/>
                </a:lnTo>
                <a:lnTo>
                  <a:pt x="58778" y="13090"/>
                </a:lnTo>
                <a:lnTo>
                  <a:pt x="58871" y="12813"/>
                </a:lnTo>
                <a:lnTo>
                  <a:pt x="58932" y="12506"/>
                </a:lnTo>
                <a:lnTo>
                  <a:pt x="58993" y="12199"/>
                </a:lnTo>
                <a:lnTo>
                  <a:pt x="59024" y="11830"/>
                </a:lnTo>
                <a:lnTo>
                  <a:pt x="59424" y="11768"/>
                </a:lnTo>
                <a:lnTo>
                  <a:pt x="59823" y="11707"/>
                </a:lnTo>
                <a:lnTo>
                  <a:pt x="60223" y="11615"/>
                </a:lnTo>
                <a:lnTo>
                  <a:pt x="60622" y="11492"/>
                </a:lnTo>
                <a:lnTo>
                  <a:pt x="64862" y="9863"/>
                </a:lnTo>
                <a:close/>
                <a:moveTo>
                  <a:pt x="45812" y="0"/>
                </a:moveTo>
                <a:lnTo>
                  <a:pt x="45474" y="400"/>
                </a:lnTo>
                <a:lnTo>
                  <a:pt x="45167" y="830"/>
                </a:lnTo>
                <a:lnTo>
                  <a:pt x="44921" y="1291"/>
                </a:lnTo>
                <a:lnTo>
                  <a:pt x="44737" y="1752"/>
                </a:lnTo>
                <a:lnTo>
                  <a:pt x="43416" y="5500"/>
                </a:lnTo>
                <a:lnTo>
                  <a:pt x="43293" y="5531"/>
                </a:lnTo>
                <a:lnTo>
                  <a:pt x="43139" y="5593"/>
                </a:lnTo>
                <a:lnTo>
                  <a:pt x="43047" y="5654"/>
                </a:lnTo>
                <a:lnTo>
                  <a:pt x="42924" y="5715"/>
                </a:lnTo>
                <a:lnTo>
                  <a:pt x="42832" y="5808"/>
                </a:lnTo>
                <a:lnTo>
                  <a:pt x="42740" y="5931"/>
                </a:lnTo>
                <a:lnTo>
                  <a:pt x="42678" y="6053"/>
                </a:lnTo>
                <a:lnTo>
                  <a:pt x="42647" y="6176"/>
                </a:lnTo>
                <a:lnTo>
                  <a:pt x="38622" y="7682"/>
                </a:lnTo>
                <a:lnTo>
                  <a:pt x="38131" y="7897"/>
                </a:lnTo>
                <a:lnTo>
                  <a:pt x="37701" y="8143"/>
                </a:lnTo>
                <a:lnTo>
                  <a:pt x="37270" y="8450"/>
                </a:lnTo>
                <a:lnTo>
                  <a:pt x="36871" y="8788"/>
                </a:lnTo>
                <a:lnTo>
                  <a:pt x="37393" y="8788"/>
                </a:lnTo>
                <a:lnTo>
                  <a:pt x="37916" y="8727"/>
                </a:lnTo>
                <a:lnTo>
                  <a:pt x="38438" y="8634"/>
                </a:lnTo>
                <a:lnTo>
                  <a:pt x="38930" y="8481"/>
                </a:lnTo>
                <a:lnTo>
                  <a:pt x="42801" y="7006"/>
                </a:lnTo>
                <a:lnTo>
                  <a:pt x="42893" y="7129"/>
                </a:lnTo>
                <a:lnTo>
                  <a:pt x="43016" y="7221"/>
                </a:lnTo>
                <a:lnTo>
                  <a:pt x="43170" y="7282"/>
                </a:lnTo>
                <a:lnTo>
                  <a:pt x="43293" y="7344"/>
                </a:lnTo>
                <a:lnTo>
                  <a:pt x="43170" y="8849"/>
                </a:lnTo>
                <a:lnTo>
                  <a:pt x="43139" y="9433"/>
                </a:lnTo>
                <a:lnTo>
                  <a:pt x="43139" y="10017"/>
                </a:lnTo>
                <a:lnTo>
                  <a:pt x="43139" y="17053"/>
                </a:lnTo>
                <a:lnTo>
                  <a:pt x="40927" y="16961"/>
                </a:lnTo>
                <a:lnTo>
                  <a:pt x="38653" y="16930"/>
                </a:lnTo>
                <a:lnTo>
                  <a:pt x="38622" y="16715"/>
                </a:lnTo>
                <a:lnTo>
                  <a:pt x="38561" y="16439"/>
                </a:lnTo>
                <a:lnTo>
                  <a:pt x="38438" y="16131"/>
                </a:lnTo>
                <a:lnTo>
                  <a:pt x="38346" y="15978"/>
                </a:lnTo>
                <a:lnTo>
                  <a:pt x="38254" y="15824"/>
                </a:lnTo>
                <a:lnTo>
                  <a:pt x="38131" y="15701"/>
                </a:lnTo>
                <a:lnTo>
                  <a:pt x="37977" y="15548"/>
                </a:lnTo>
                <a:lnTo>
                  <a:pt x="37793" y="15425"/>
                </a:lnTo>
                <a:lnTo>
                  <a:pt x="37578" y="15333"/>
                </a:lnTo>
                <a:lnTo>
                  <a:pt x="37332" y="15240"/>
                </a:lnTo>
                <a:lnTo>
                  <a:pt x="37055" y="15179"/>
                </a:lnTo>
                <a:lnTo>
                  <a:pt x="36748" y="15118"/>
                </a:lnTo>
                <a:lnTo>
                  <a:pt x="36410" y="15118"/>
                </a:lnTo>
                <a:lnTo>
                  <a:pt x="35888" y="15148"/>
                </a:lnTo>
                <a:lnTo>
                  <a:pt x="35427" y="15240"/>
                </a:lnTo>
                <a:lnTo>
                  <a:pt x="35120" y="15056"/>
                </a:lnTo>
                <a:lnTo>
                  <a:pt x="34720" y="14902"/>
                </a:lnTo>
                <a:lnTo>
                  <a:pt x="34259" y="14810"/>
                </a:lnTo>
                <a:lnTo>
                  <a:pt x="33737" y="14780"/>
                </a:lnTo>
                <a:lnTo>
                  <a:pt x="33245" y="14780"/>
                </a:lnTo>
                <a:lnTo>
                  <a:pt x="32815" y="14841"/>
                </a:lnTo>
                <a:lnTo>
                  <a:pt x="32416" y="14933"/>
                </a:lnTo>
                <a:lnTo>
                  <a:pt x="32108" y="15056"/>
                </a:lnTo>
                <a:lnTo>
                  <a:pt x="32108" y="12875"/>
                </a:lnTo>
                <a:lnTo>
                  <a:pt x="32600" y="12813"/>
                </a:lnTo>
                <a:lnTo>
                  <a:pt x="32877" y="12752"/>
                </a:lnTo>
                <a:lnTo>
                  <a:pt x="33122" y="12690"/>
                </a:lnTo>
                <a:lnTo>
                  <a:pt x="33368" y="12598"/>
                </a:lnTo>
                <a:lnTo>
                  <a:pt x="33583" y="12475"/>
                </a:lnTo>
                <a:lnTo>
                  <a:pt x="33798" y="12352"/>
                </a:lnTo>
                <a:lnTo>
                  <a:pt x="34013" y="12199"/>
                </a:lnTo>
                <a:lnTo>
                  <a:pt x="34198" y="12014"/>
                </a:lnTo>
                <a:lnTo>
                  <a:pt x="34382" y="11799"/>
                </a:lnTo>
                <a:lnTo>
                  <a:pt x="34536" y="11584"/>
                </a:lnTo>
                <a:lnTo>
                  <a:pt x="34659" y="11308"/>
                </a:lnTo>
                <a:lnTo>
                  <a:pt x="34751" y="11031"/>
                </a:lnTo>
                <a:lnTo>
                  <a:pt x="34843" y="10724"/>
                </a:lnTo>
                <a:lnTo>
                  <a:pt x="34874" y="10416"/>
                </a:lnTo>
                <a:lnTo>
                  <a:pt x="34904" y="10048"/>
                </a:lnTo>
                <a:lnTo>
                  <a:pt x="34874" y="9618"/>
                </a:lnTo>
                <a:lnTo>
                  <a:pt x="34843" y="9126"/>
                </a:lnTo>
                <a:lnTo>
                  <a:pt x="34751" y="8604"/>
                </a:lnTo>
                <a:lnTo>
                  <a:pt x="34628" y="8081"/>
                </a:lnTo>
                <a:lnTo>
                  <a:pt x="34505" y="7498"/>
                </a:lnTo>
                <a:lnTo>
                  <a:pt x="34321" y="6914"/>
                </a:lnTo>
                <a:lnTo>
                  <a:pt x="34136" y="6361"/>
                </a:lnTo>
                <a:lnTo>
                  <a:pt x="33952" y="5808"/>
                </a:lnTo>
                <a:lnTo>
                  <a:pt x="33737" y="5255"/>
                </a:lnTo>
                <a:lnTo>
                  <a:pt x="33491" y="4763"/>
                </a:lnTo>
                <a:lnTo>
                  <a:pt x="33245" y="4302"/>
                </a:lnTo>
                <a:lnTo>
                  <a:pt x="32969" y="3933"/>
                </a:lnTo>
                <a:lnTo>
                  <a:pt x="32723" y="3595"/>
                </a:lnTo>
                <a:lnTo>
                  <a:pt x="32446" y="3350"/>
                </a:lnTo>
                <a:lnTo>
                  <a:pt x="32324" y="3257"/>
                </a:lnTo>
                <a:lnTo>
                  <a:pt x="32170" y="3196"/>
                </a:lnTo>
                <a:lnTo>
                  <a:pt x="32047" y="3165"/>
                </a:lnTo>
                <a:lnTo>
                  <a:pt x="31893" y="3134"/>
                </a:lnTo>
                <a:lnTo>
                  <a:pt x="31770" y="3165"/>
                </a:lnTo>
                <a:lnTo>
                  <a:pt x="31617" y="3196"/>
                </a:lnTo>
                <a:lnTo>
                  <a:pt x="31494" y="3257"/>
                </a:lnTo>
                <a:lnTo>
                  <a:pt x="31340" y="3350"/>
                </a:lnTo>
                <a:lnTo>
                  <a:pt x="31095" y="3595"/>
                </a:lnTo>
                <a:lnTo>
                  <a:pt x="30818" y="3933"/>
                </a:lnTo>
                <a:lnTo>
                  <a:pt x="30572" y="4302"/>
                </a:lnTo>
                <a:lnTo>
                  <a:pt x="30326" y="4763"/>
                </a:lnTo>
                <a:lnTo>
                  <a:pt x="30081" y="5255"/>
                </a:lnTo>
                <a:lnTo>
                  <a:pt x="29865" y="5808"/>
                </a:lnTo>
                <a:lnTo>
                  <a:pt x="29650" y="6361"/>
                </a:lnTo>
                <a:lnTo>
                  <a:pt x="29466" y="6914"/>
                </a:lnTo>
                <a:lnTo>
                  <a:pt x="29312" y="7498"/>
                </a:lnTo>
                <a:lnTo>
                  <a:pt x="29159" y="8081"/>
                </a:lnTo>
                <a:lnTo>
                  <a:pt x="29067" y="8604"/>
                </a:lnTo>
                <a:lnTo>
                  <a:pt x="28974" y="9126"/>
                </a:lnTo>
                <a:lnTo>
                  <a:pt x="28913" y="9618"/>
                </a:lnTo>
                <a:lnTo>
                  <a:pt x="28913" y="10048"/>
                </a:lnTo>
                <a:lnTo>
                  <a:pt x="28913" y="10416"/>
                </a:lnTo>
                <a:lnTo>
                  <a:pt x="28974" y="10724"/>
                </a:lnTo>
                <a:lnTo>
                  <a:pt x="29036" y="11031"/>
                </a:lnTo>
                <a:lnTo>
                  <a:pt x="29159" y="11308"/>
                </a:lnTo>
                <a:lnTo>
                  <a:pt x="29282" y="11584"/>
                </a:lnTo>
                <a:lnTo>
                  <a:pt x="29435" y="11799"/>
                </a:lnTo>
                <a:lnTo>
                  <a:pt x="29589" y="12014"/>
                </a:lnTo>
                <a:lnTo>
                  <a:pt x="29773" y="12199"/>
                </a:lnTo>
                <a:lnTo>
                  <a:pt x="29988" y="12352"/>
                </a:lnTo>
                <a:lnTo>
                  <a:pt x="30203" y="12475"/>
                </a:lnTo>
                <a:lnTo>
                  <a:pt x="30449" y="12598"/>
                </a:lnTo>
                <a:lnTo>
                  <a:pt x="30695" y="12690"/>
                </a:lnTo>
                <a:lnTo>
                  <a:pt x="30941" y="12752"/>
                </a:lnTo>
                <a:lnTo>
                  <a:pt x="31187" y="12813"/>
                </a:lnTo>
                <a:lnTo>
                  <a:pt x="31709" y="12875"/>
                </a:lnTo>
                <a:lnTo>
                  <a:pt x="31709" y="15271"/>
                </a:lnTo>
                <a:lnTo>
                  <a:pt x="31402" y="15548"/>
                </a:lnTo>
                <a:lnTo>
                  <a:pt x="31187" y="15793"/>
                </a:lnTo>
                <a:lnTo>
                  <a:pt x="31002" y="16101"/>
                </a:lnTo>
                <a:lnTo>
                  <a:pt x="30879" y="16377"/>
                </a:lnTo>
                <a:lnTo>
                  <a:pt x="30818" y="16623"/>
                </a:lnTo>
                <a:lnTo>
                  <a:pt x="30757" y="16838"/>
                </a:lnTo>
                <a:lnTo>
                  <a:pt x="30726" y="17145"/>
                </a:lnTo>
                <a:lnTo>
                  <a:pt x="27868" y="17361"/>
                </a:lnTo>
                <a:lnTo>
                  <a:pt x="25195" y="17576"/>
                </a:lnTo>
                <a:lnTo>
                  <a:pt x="25195" y="15671"/>
                </a:lnTo>
                <a:lnTo>
                  <a:pt x="25717" y="15609"/>
                </a:lnTo>
                <a:lnTo>
                  <a:pt x="25963" y="15548"/>
                </a:lnTo>
                <a:lnTo>
                  <a:pt x="26209" y="15486"/>
                </a:lnTo>
                <a:lnTo>
                  <a:pt x="26455" y="15394"/>
                </a:lnTo>
                <a:lnTo>
                  <a:pt x="26701" y="15271"/>
                </a:lnTo>
                <a:lnTo>
                  <a:pt x="26916" y="15148"/>
                </a:lnTo>
                <a:lnTo>
                  <a:pt x="27100" y="14995"/>
                </a:lnTo>
                <a:lnTo>
                  <a:pt x="27315" y="14810"/>
                </a:lnTo>
                <a:lnTo>
                  <a:pt x="27469" y="14595"/>
                </a:lnTo>
                <a:lnTo>
                  <a:pt x="27622" y="14380"/>
                </a:lnTo>
                <a:lnTo>
                  <a:pt x="27745" y="14134"/>
                </a:lnTo>
                <a:lnTo>
                  <a:pt x="27838" y="13858"/>
                </a:lnTo>
                <a:lnTo>
                  <a:pt x="27930" y="13551"/>
                </a:lnTo>
                <a:lnTo>
                  <a:pt x="27991" y="13213"/>
                </a:lnTo>
                <a:lnTo>
                  <a:pt x="27991" y="12844"/>
                </a:lnTo>
                <a:lnTo>
                  <a:pt x="27960" y="12414"/>
                </a:lnTo>
                <a:lnTo>
                  <a:pt x="27930" y="11953"/>
                </a:lnTo>
                <a:lnTo>
                  <a:pt x="27838" y="11430"/>
                </a:lnTo>
                <a:lnTo>
                  <a:pt x="27715" y="10877"/>
                </a:lnTo>
                <a:lnTo>
                  <a:pt x="27592" y="10294"/>
                </a:lnTo>
                <a:lnTo>
                  <a:pt x="27438" y="9741"/>
                </a:lnTo>
                <a:lnTo>
                  <a:pt x="27254" y="9157"/>
                </a:lnTo>
                <a:lnTo>
                  <a:pt x="27039" y="8604"/>
                </a:lnTo>
                <a:lnTo>
                  <a:pt x="26824" y="8051"/>
                </a:lnTo>
                <a:lnTo>
                  <a:pt x="26578" y="7559"/>
                </a:lnTo>
                <a:lnTo>
                  <a:pt x="26332" y="7129"/>
                </a:lnTo>
                <a:lnTo>
                  <a:pt x="26086" y="6729"/>
                </a:lnTo>
                <a:lnTo>
                  <a:pt x="25810" y="6391"/>
                </a:lnTo>
                <a:lnTo>
                  <a:pt x="25533" y="6146"/>
                </a:lnTo>
                <a:lnTo>
                  <a:pt x="25410" y="6053"/>
                </a:lnTo>
                <a:lnTo>
                  <a:pt x="25257" y="5992"/>
                </a:lnTo>
                <a:lnTo>
                  <a:pt x="25134" y="5961"/>
                </a:lnTo>
                <a:lnTo>
                  <a:pt x="24980" y="5931"/>
                </a:lnTo>
                <a:lnTo>
                  <a:pt x="24857" y="5961"/>
                </a:lnTo>
                <a:lnTo>
                  <a:pt x="24734" y="5992"/>
                </a:lnTo>
                <a:lnTo>
                  <a:pt x="24581" y="6053"/>
                </a:lnTo>
                <a:lnTo>
                  <a:pt x="24458" y="6146"/>
                </a:lnTo>
                <a:lnTo>
                  <a:pt x="24181" y="6391"/>
                </a:lnTo>
                <a:lnTo>
                  <a:pt x="23905" y="6729"/>
                </a:lnTo>
                <a:lnTo>
                  <a:pt x="23659" y="7129"/>
                </a:lnTo>
                <a:lnTo>
                  <a:pt x="23413" y="7559"/>
                </a:lnTo>
                <a:lnTo>
                  <a:pt x="23167" y="8051"/>
                </a:lnTo>
                <a:lnTo>
                  <a:pt x="22952" y="8604"/>
                </a:lnTo>
                <a:lnTo>
                  <a:pt x="22737" y="9157"/>
                </a:lnTo>
                <a:lnTo>
                  <a:pt x="22553" y="9741"/>
                </a:lnTo>
                <a:lnTo>
                  <a:pt x="22399" y="10294"/>
                </a:lnTo>
                <a:lnTo>
                  <a:pt x="22245" y="10877"/>
                </a:lnTo>
                <a:lnTo>
                  <a:pt x="22153" y="11430"/>
                </a:lnTo>
                <a:lnTo>
                  <a:pt x="22061" y="11953"/>
                </a:lnTo>
                <a:lnTo>
                  <a:pt x="22000" y="12414"/>
                </a:lnTo>
                <a:lnTo>
                  <a:pt x="22000" y="12844"/>
                </a:lnTo>
                <a:lnTo>
                  <a:pt x="22000" y="13213"/>
                </a:lnTo>
                <a:lnTo>
                  <a:pt x="22061" y="13551"/>
                </a:lnTo>
                <a:lnTo>
                  <a:pt x="22123" y="13858"/>
                </a:lnTo>
                <a:lnTo>
                  <a:pt x="22245" y="14134"/>
                </a:lnTo>
                <a:lnTo>
                  <a:pt x="22368" y="14380"/>
                </a:lnTo>
                <a:lnTo>
                  <a:pt x="22522" y="14595"/>
                </a:lnTo>
                <a:lnTo>
                  <a:pt x="22676" y="14810"/>
                </a:lnTo>
                <a:lnTo>
                  <a:pt x="22891" y="14995"/>
                </a:lnTo>
                <a:lnTo>
                  <a:pt x="23075" y="15148"/>
                </a:lnTo>
                <a:lnTo>
                  <a:pt x="23290" y="15271"/>
                </a:lnTo>
                <a:lnTo>
                  <a:pt x="23536" y="15394"/>
                </a:lnTo>
                <a:lnTo>
                  <a:pt x="23782" y="15486"/>
                </a:lnTo>
                <a:lnTo>
                  <a:pt x="24028" y="15548"/>
                </a:lnTo>
                <a:lnTo>
                  <a:pt x="24273" y="15609"/>
                </a:lnTo>
                <a:lnTo>
                  <a:pt x="24796" y="15671"/>
                </a:lnTo>
                <a:lnTo>
                  <a:pt x="24796" y="17453"/>
                </a:lnTo>
                <a:lnTo>
                  <a:pt x="24673" y="17207"/>
                </a:lnTo>
                <a:lnTo>
                  <a:pt x="24519" y="16961"/>
                </a:lnTo>
                <a:lnTo>
                  <a:pt x="24273" y="16746"/>
                </a:lnTo>
                <a:lnTo>
                  <a:pt x="24028" y="16531"/>
                </a:lnTo>
                <a:lnTo>
                  <a:pt x="23690" y="16377"/>
                </a:lnTo>
                <a:lnTo>
                  <a:pt x="23259" y="16254"/>
                </a:lnTo>
                <a:lnTo>
                  <a:pt x="22799" y="16193"/>
                </a:lnTo>
                <a:lnTo>
                  <a:pt x="22215" y="16193"/>
                </a:lnTo>
                <a:lnTo>
                  <a:pt x="21846" y="16224"/>
                </a:lnTo>
                <a:lnTo>
                  <a:pt x="21508" y="16285"/>
                </a:lnTo>
                <a:lnTo>
                  <a:pt x="21201" y="16347"/>
                </a:lnTo>
                <a:lnTo>
                  <a:pt x="20924" y="16439"/>
                </a:lnTo>
                <a:lnTo>
                  <a:pt x="20678" y="16562"/>
                </a:lnTo>
                <a:lnTo>
                  <a:pt x="20463" y="16685"/>
                </a:lnTo>
                <a:lnTo>
                  <a:pt x="20279" y="16838"/>
                </a:lnTo>
                <a:lnTo>
                  <a:pt x="20095" y="16992"/>
                </a:lnTo>
                <a:lnTo>
                  <a:pt x="19941" y="17145"/>
                </a:lnTo>
                <a:lnTo>
                  <a:pt x="19818" y="17299"/>
                </a:lnTo>
                <a:lnTo>
                  <a:pt x="19634" y="17637"/>
                </a:lnTo>
                <a:lnTo>
                  <a:pt x="19511" y="17975"/>
                </a:lnTo>
                <a:lnTo>
                  <a:pt x="19449" y="18252"/>
                </a:lnTo>
                <a:lnTo>
                  <a:pt x="17452" y="18559"/>
                </a:lnTo>
                <a:lnTo>
                  <a:pt x="17452" y="16408"/>
                </a:lnTo>
                <a:lnTo>
                  <a:pt x="17729" y="16377"/>
                </a:lnTo>
                <a:lnTo>
                  <a:pt x="18005" y="16347"/>
                </a:lnTo>
                <a:lnTo>
                  <a:pt x="18282" y="16285"/>
                </a:lnTo>
                <a:lnTo>
                  <a:pt x="18558" y="16193"/>
                </a:lnTo>
                <a:lnTo>
                  <a:pt x="18835" y="16101"/>
                </a:lnTo>
                <a:lnTo>
                  <a:pt x="19081" y="15978"/>
                </a:lnTo>
                <a:lnTo>
                  <a:pt x="19327" y="15824"/>
                </a:lnTo>
                <a:lnTo>
                  <a:pt x="19542" y="15640"/>
                </a:lnTo>
                <a:lnTo>
                  <a:pt x="19757" y="15456"/>
                </a:lnTo>
                <a:lnTo>
                  <a:pt x="19941" y="15240"/>
                </a:lnTo>
                <a:lnTo>
                  <a:pt x="20095" y="14995"/>
                </a:lnTo>
                <a:lnTo>
                  <a:pt x="20248" y="14718"/>
                </a:lnTo>
                <a:lnTo>
                  <a:pt x="20371" y="14411"/>
                </a:lnTo>
                <a:lnTo>
                  <a:pt x="20433" y="14073"/>
                </a:lnTo>
                <a:lnTo>
                  <a:pt x="20494" y="13704"/>
                </a:lnTo>
                <a:lnTo>
                  <a:pt x="20525" y="13305"/>
                </a:lnTo>
                <a:lnTo>
                  <a:pt x="20494" y="12844"/>
                </a:lnTo>
                <a:lnTo>
                  <a:pt x="20433" y="12321"/>
                </a:lnTo>
                <a:lnTo>
                  <a:pt x="20340" y="11738"/>
                </a:lnTo>
                <a:lnTo>
                  <a:pt x="20218" y="11123"/>
                </a:lnTo>
                <a:lnTo>
                  <a:pt x="20064" y="10509"/>
                </a:lnTo>
                <a:lnTo>
                  <a:pt x="19880" y="9894"/>
                </a:lnTo>
                <a:lnTo>
                  <a:pt x="19695" y="9249"/>
                </a:lnTo>
                <a:lnTo>
                  <a:pt x="19480" y="8634"/>
                </a:lnTo>
                <a:lnTo>
                  <a:pt x="19234" y="8051"/>
                </a:lnTo>
                <a:lnTo>
                  <a:pt x="18958" y="7498"/>
                </a:lnTo>
                <a:lnTo>
                  <a:pt x="18681" y="7006"/>
                </a:lnTo>
                <a:lnTo>
                  <a:pt x="18405" y="6576"/>
                </a:lnTo>
                <a:lnTo>
                  <a:pt x="18128" y="6238"/>
                </a:lnTo>
                <a:lnTo>
                  <a:pt x="17821" y="5961"/>
                </a:lnTo>
                <a:lnTo>
                  <a:pt x="17667" y="5869"/>
                </a:lnTo>
                <a:lnTo>
                  <a:pt x="17514" y="5777"/>
                </a:lnTo>
                <a:lnTo>
                  <a:pt x="17360" y="5746"/>
                </a:lnTo>
                <a:lnTo>
                  <a:pt x="17237" y="5715"/>
                </a:lnTo>
                <a:lnTo>
                  <a:pt x="17084" y="5746"/>
                </a:lnTo>
                <a:lnTo>
                  <a:pt x="16930" y="5777"/>
                </a:lnTo>
                <a:lnTo>
                  <a:pt x="16776" y="5869"/>
                </a:lnTo>
                <a:lnTo>
                  <a:pt x="16623" y="5961"/>
                </a:lnTo>
                <a:lnTo>
                  <a:pt x="16315" y="6238"/>
                </a:lnTo>
                <a:lnTo>
                  <a:pt x="16039" y="6576"/>
                </a:lnTo>
                <a:lnTo>
                  <a:pt x="15762" y="7006"/>
                </a:lnTo>
                <a:lnTo>
                  <a:pt x="15486" y="7498"/>
                </a:lnTo>
                <a:lnTo>
                  <a:pt x="15240" y="8051"/>
                </a:lnTo>
                <a:lnTo>
                  <a:pt x="14994" y="8634"/>
                </a:lnTo>
                <a:lnTo>
                  <a:pt x="14748" y="9249"/>
                </a:lnTo>
                <a:lnTo>
                  <a:pt x="14564" y="9894"/>
                </a:lnTo>
                <a:lnTo>
                  <a:pt x="14380" y="10509"/>
                </a:lnTo>
                <a:lnTo>
                  <a:pt x="14226" y="11123"/>
                </a:lnTo>
                <a:lnTo>
                  <a:pt x="14103" y="11738"/>
                </a:lnTo>
                <a:lnTo>
                  <a:pt x="14011" y="12321"/>
                </a:lnTo>
                <a:lnTo>
                  <a:pt x="13950" y="12844"/>
                </a:lnTo>
                <a:lnTo>
                  <a:pt x="13950" y="13305"/>
                </a:lnTo>
                <a:lnTo>
                  <a:pt x="13950" y="13704"/>
                </a:lnTo>
                <a:lnTo>
                  <a:pt x="14011" y="14073"/>
                </a:lnTo>
                <a:lnTo>
                  <a:pt x="14103" y="14411"/>
                </a:lnTo>
                <a:lnTo>
                  <a:pt x="14195" y="14718"/>
                </a:lnTo>
                <a:lnTo>
                  <a:pt x="14349" y="14995"/>
                </a:lnTo>
                <a:lnTo>
                  <a:pt x="14503" y="15240"/>
                </a:lnTo>
                <a:lnTo>
                  <a:pt x="14687" y="15456"/>
                </a:lnTo>
                <a:lnTo>
                  <a:pt x="14902" y="15640"/>
                </a:lnTo>
                <a:lnTo>
                  <a:pt x="15117" y="15824"/>
                </a:lnTo>
                <a:lnTo>
                  <a:pt x="15363" y="15978"/>
                </a:lnTo>
                <a:lnTo>
                  <a:pt x="15609" y="16101"/>
                </a:lnTo>
                <a:lnTo>
                  <a:pt x="15885" y="16193"/>
                </a:lnTo>
                <a:lnTo>
                  <a:pt x="16162" y="16285"/>
                </a:lnTo>
                <a:lnTo>
                  <a:pt x="16438" y="16347"/>
                </a:lnTo>
                <a:lnTo>
                  <a:pt x="16715" y="16377"/>
                </a:lnTo>
                <a:lnTo>
                  <a:pt x="17022" y="16408"/>
                </a:lnTo>
                <a:lnTo>
                  <a:pt x="17022" y="18313"/>
                </a:lnTo>
                <a:lnTo>
                  <a:pt x="16838" y="18129"/>
                </a:lnTo>
                <a:lnTo>
                  <a:pt x="16653" y="17975"/>
                </a:lnTo>
                <a:lnTo>
                  <a:pt x="16438" y="17821"/>
                </a:lnTo>
                <a:lnTo>
                  <a:pt x="16193" y="17729"/>
                </a:lnTo>
                <a:lnTo>
                  <a:pt x="15885" y="17606"/>
                </a:lnTo>
                <a:lnTo>
                  <a:pt x="15547" y="17545"/>
                </a:lnTo>
                <a:lnTo>
                  <a:pt x="15148" y="17514"/>
                </a:lnTo>
                <a:lnTo>
                  <a:pt x="14718" y="17514"/>
                </a:lnTo>
                <a:lnTo>
                  <a:pt x="14349" y="17545"/>
                </a:lnTo>
                <a:lnTo>
                  <a:pt x="14011" y="17606"/>
                </a:lnTo>
                <a:lnTo>
                  <a:pt x="13704" y="17698"/>
                </a:lnTo>
                <a:lnTo>
                  <a:pt x="13427" y="17791"/>
                </a:lnTo>
                <a:lnTo>
                  <a:pt x="13181" y="17914"/>
                </a:lnTo>
                <a:lnTo>
                  <a:pt x="12966" y="18036"/>
                </a:lnTo>
                <a:lnTo>
                  <a:pt x="12782" y="18190"/>
                </a:lnTo>
                <a:lnTo>
                  <a:pt x="12598" y="18344"/>
                </a:lnTo>
                <a:lnTo>
                  <a:pt x="12444" y="18497"/>
                </a:lnTo>
                <a:lnTo>
                  <a:pt x="12352" y="18651"/>
                </a:lnTo>
                <a:lnTo>
                  <a:pt x="12137" y="18989"/>
                </a:lnTo>
                <a:lnTo>
                  <a:pt x="12014" y="19327"/>
                </a:lnTo>
                <a:lnTo>
                  <a:pt x="11952" y="19603"/>
                </a:lnTo>
                <a:lnTo>
                  <a:pt x="10201" y="20034"/>
                </a:lnTo>
                <a:lnTo>
                  <a:pt x="8603" y="20433"/>
                </a:lnTo>
                <a:lnTo>
                  <a:pt x="8603" y="13520"/>
                </a:lnTo>
                <a:lnTo>
                  <a:pt x="8603" y="12875"/>
                </a:lnTo>
                <a:lnTo>
                  <a:pt x="8573" y="12229"/>
                </a:lnTo>
                <a:lnTo>
                  <a:pt x="8419" y="10601"/>
                </a:lnTo>
                <a:lnTo>
                  <a:pt x="8450" y="10601"/>
                </a:lnTo>
                <a:lnTo>
                  <a:pt x="10754" y="14503"/>
                </a:lnTo>
                <a:lnTo>
                  <a:pt x="11092" y="14964"/>
                </a:lnTo>
                <a:lnTo>
                  <a:pt x="11430" y="15425"/>
                </a:lnTo>
                <a:lnTo>
                  <a:pt x="11860" y="15824"/>
                </a:lnTo>
                <a:lnTo>
                  <a:pt x="12290" y="16162"/>
                </a:lnTo>
                <a:lnTo>
                  <a:pt x="12198" y="15609"/>
                </a:lnTo>
                <a:lnTo>
                  <a:pt x="12045" y="15056"/>
                </a:lnTo>
                <a:lnTo>
                  <a:pt x="11829" y="14534"/>
                </a:lnTo>
                <a:lnTo>
                  <a:pt x="11553" y="14011"/>
                </a:lnTo>
                <a:lnTo>
                  <a:pt x="9126" y="9956"/>
                </a:lnTo>
                <a:lnTo>
                  <a:pt x="9187" y="9771"/>
                </a:lnTo>
                <a:lnTo>
                  <a:pt x="9187" y="9587"/>
                </a:lnTo>
                <a:lnTo>
                  <a:pt x="9187" y="9403"/>
                </a:lnTo>
                <a:lnTo>
                  <a:pt x="9126" y="9218"/>
                </a:lnTo>
                <a:lnTo>
                  <a:pt x="9033" y="9065"/>
                </a:lnTo>
                <a:lnTo>
                  <a:pt x="8941" y="8911"/>
                </a:lnTo>
                <a:lnTo>
                  <a:pt x="10385" y="4763"/>
                </a:lnTo>
                <a:lnTo>
                  <a:pt x="10539" y="4241"/>
                </a:lnTo>
                <a:lnTo>
                  <a:pt x="10631" y="3657"/>
                </a:lnTo>
                <a:lnTo>
                  <a:pt x="10693" y="3104"/>
                </a:lnTo>
                <a:lnTo>
                  <a:pt x="10662" y="2520"/>
                </a:lnTo>
                <a:lnTo>
                  <a:pt x="10293" y="2950"/>
                </a:lnTo>
                <a:lnTo>
                  <a:pt x="9986" y="3442"/>
                </a:lnTo>
                <a:lnTo>
                  <a:pt x="9709" y="3933"/>
                </a:lnTo>
                <a:lnTo>
                  <a:pt x="9494" y="4456"/>
                </a:lnTo>
                <a:lnTo>
                  <a:pt x="8050" y="8573"/>
                </a:lnTo>
                <a:lnTo>
                  <a:pt x="7927" y="8604"/>
                </a:lnTo>
                <a:lnTo>
                  <a:pt x="7774" y="8665"/>
                </a:lnTo>
                <a:lnTo>
                  <a:pt x="7651" y="8727"/>
                </a:lnTo>
                <a:lnTo>
                  <a:pt x="7528" y="8819"/>
                </a:lnTo>
                <a:lnTo>
                  <a:pt x="7405" y="8911"/>
                </a:lnTo>
                <a:lnTo>
                  <a:pt x="7343" y="9034"/>
                </a:lnTo>
                <a:lnTo>
                  <a:pt x="7251" y="9157"/>
                </a:lnTo>
                <a:lnTo>
                  <a:pt x="7190" y="9310"/>
                </a:lnTo>
                <a:lnTo>
                  <a:pt x="2796" y="10970"/>
                </a:lnTo>
                <a:lnTo>
                  <a:pt x="2274" y="11185"/>
                </a:lnTo>
                <a:lnTo>
                  <a:pt x="1782" y="11461"/>
                </a:lnTo>
                <a:lnTo>
                  <a:pt x="1321" y="11799"/>
                </a:lnTo>
                <a:lnTo>
                  <a:pt x="891" y="12168"/>
                </a:lnTo>
                <a:lnTo>
                  <a:pt x="1475" y="12168"/>
                </a:lnTo>
                <a:lnTo>
                  <a:pt x="2028" y="12106"/>
                </a:lnTo>
                <a:lnTo>
                  <a:pt x="2581" y="11983"/>
                </a:lnTo>
                <a:lnTo>
                  <a:pt x="3134" y="11830"/>
                </a:lnTo>
                <a:lnTo>
                  <a:pt x="7374" y="10232"/>
                </a:lnTo>
                <a:lnTo>
                  <a:pt x="7497" y="10355"/>
                </a:lnTo>
                <a:lnTo>
                  <a:pt x="7620" y="10447"/>
                </a:lnTo>
                <a:lnTo>
                  <a:pt x="7774" y="10539"/>
                </a:lnTo>
                <a:lnTo>
                  <a:pt x="7927" y="10601"/>
                </a:lnTo>
                <a:lnTo>
                  <a:pt x="7804" y="12229"/>
                </a:lnTo>
                <a:lnTo>
                  <a:pt x="7743" y="12875"/>
                </a:lnTo>
                <a:lnTo>
                  <a:pt x="7743" y="13520"/>
                </a:lnTo>
                <a:lnTo>
                  <a:pt x="7743" y="20679"/>
                </a:lnTo>
                <a:lnTo>
                  <a:pt x="5899" y="21232"/>
                </a:lnTo>
                <a:lnTo>
                  <a:pt x="4302" y="21754"/>
                </a:lnTo>
                <a:lnTo>
                  <a:pt x="2950" y="22246"/>
                </a:lnTo>
                <a:lnTo>
                  <a:pt x="1874" y="22676"/>
                </a:lnTo>
                <a:lnTo>
                  <a:pt x="1045" y="23045"/>
                </a:lnTo>
                <a:lnTo>
                  <a:pt x="461" y="23321"/>
                </a:lnTo>
                <a:lnTo>
                  <a:pt x="0" y="23536"/>
                </a:lnTo>
                <a:lnTo>
                  <a:pt x="71622" y="23536"/>
                </a:lnTo>
                <a:lnTo>
                  <a:pt x="71284" y="23352"/>
                </a:lnTo>
                <a:lnTo>
                  <a:pt x="70239" y="22860"/>
                </a:lnTo>
                <a:lnTo>
                  <a:pt x="69471" y="22522"/>
                </a:lnTo>
                <a:lnTo>
                  <a:pt x="68518" y="22123"/>
                </a:lnTo>
                <a:lnTo>
                  <a:pt x="67382" y="21693"/>
                </a:lnTo>
                <a:lnTo>
                  <a:pt x="66122" y="21232"/>
                </a:lnTo>
                <a:lnTo>
                  <a:pt x="66122" y="13182"/>
                </a:lnTo>
                <a:lnTo>
                  <a:pt x="66091" y="12537"/>
                </a:lnTo>
                <a:lnTo>
                  <a:pt x="66060" y="11891"/>
                </a:lnTo>
                <a:lnTo>
                  <a:pt x="65907" y="10232"/>
                </a:lnTo>
                <a:lnTo>
                  <a:pt x="65938" y="10232"/>
                </a:lnTo>
                <a:lnTo>
                  <a:pt x="68242" y="14165"/>
                </a:lnTo>
                <a:lnTo>
                  <a:pt x="68580" y="14626"/>
                </a:lnTo>
                <a:lnTo>
                  <a:pt x="68949" y="15056"/>
                </a:lnTo>
                <a:lnTo>
                  <a:pt x="69348" y="15456"/>
                </a:lnTo>
                <a:lnTo>
                  <a:pt x="69778" y="15824"/>
                </a:lnTo>
                <a:lnTo>
                  <a:pt x="69686" y="15271"/>
                </a:lnTo>
                <a:lnTo>
                  <a:pt x="69532" y="14718"/>
                </a:lnTo>
                <a:lnTo>
                  <a:pt x="69317" y="14196"/>
                </a:lnTo>
                <a:lnTo>
                  <a:pt x="69041" y="13673"/>
                </a:lnTo>
                <a:lnTo>
                  <a:pt x="66644" y="9618"/>
                </a:lnTo>
                <a:lnTo>
                  <a:pt x="66675" y="9433"/>
                </a:lnTo>
                <a:lnTo>
                  <a:pt x="66706" y="9249"/>
                </a:lnTo>
                <a:lnTo>
                  <a:pt x="66675" y="9065"/>
                </a:lnTo>
                <a:lnTo>
                  <a:pt x="66613" y="8880"/>
                </a:lnTo>
                <a:lnTo>
                  <a:pt x="66521" y="8696"/>
                </a:lnTo>
                <a:lnTo>
                  <a:pt x="66429" y="8573"/>
                </a:lnTo>
                <a:lnTo>
                  <a:pt x="67873" y="4425"/>
                </a:lnTo>
                <a:lnTo>
                  <a:pt x="68027" y="3872"/>
                </a:lnTo>
                <a:lnTo>
                  <a:pt x="68119" y="3319"/>
                </a:lnTo>
                <a:lnTo>
                  <a:pt x="68180" y="2735"/>
                </a:lnTo>
                <a:lnTo>
                  <a:pt x="68180" y="2182"/>
                </a:lnTo>
                <a:lnTo>
                  <a:pt x="67812" y="2612"/>
                </a:lnTo>
                <a:lnTo>
                  <a:pt x="67474" y="3104"/>
                </a:lnTo>
                <a:lnTo>
                  <a:pt x="67197" y="3595"/>
                </a:lnTo>
                <a:lnTo>
                  <a:pt x="66982" y="4118"/>
                </a:lnTo>
                <a:lnTo>
                  <a:pt x="65569" y="8235"/>
                </a:lnTo>
                <a:lnTo>
                  <a:pt x="65415" y="8266"/>
                </a:lnTo>
                <a:lnTo>
                  <a:pt x="65262" y="8327"/>
                </a:lnTo>
                <a:lnTo>
                  <a:pt x="65139" y="8389"/>
                </a:lnTo>
                <a:lnTo>
                  <a:pt x="65016" y="8481"/>
                </a:lnTo>
                <a:lnTo>
                  <a:pt x="64924" y="8573"/>
                </a:lnTo>
                <a:lnTo>
                  <a:pt x="64831" y="8696"/>
                </a:lnTo>
                <a:lnTo>
                  <a:pt x="64739" y="8819"/>
                </a:lnTo>
                <a:lnTo>
                  <a:pt x="64708" y="8942"/>
                </a:lnTo>
                <a:lnTo>
                  <a:pt x="60284" y="10601"/>
                </a:lnTo>
                <a:lnTo>
                  <a:pt x="59946" y="10754"/>
                </a:lnTo>
                <a:lnTo>
                  <a:pt x="59608" y="10908"/>
                </a:lnTo>
                <a:lnTo>
                  <a:pt x="59301" y="11123"/>
                </a:lnTo>
                <a:lnTo>
                  <a:pt x="58993" y="11308"/>
                </a:lnTo>
                <a:lnTo>
                  <a:pt x="58932" y="10877"/>
                </a:lnTo>
                <a:lnTo>
                  <a:pt x="58871" y="10386"/>
                </a:lnTo>
                <a:lnTo>
                  <a:pt x="58748" y="9894"/>
                </a:lnTo>
                <a:lnTo>
                  <a:pt x="58625" y="9341"/>
                </a:lnTo>
                <a:lnTo>
                  <a:pt x="58471" y="8819"/>
                </a:lnTo>
                <a:lnTo>
                  <a:pt x="58318" y="8296"/>
                </a:lnTo>
                <a:lnTo>
                  <a:pt x="58133" y="7774"/>
                </a:lnTo>
                <a:lnTo>
                  <a:pt x="57949" y="7252"/>
                </a:lnTo>
                <a:lnTo>
                  <a:pt x="57734" y="6791"/>
                </a:lnTo>
                <a:lnTo>
                  <a:pt x="57488" y="6330"/>
                </a:lnTo>
                <a:lnTo>
                  <a:pt x="57273" y="5931"/>
                </a:lnTo>
                <a:lnTo>
                  <a:pt x="57027" y="5593"/>
                </a:lnTo>
                <a:lnTo>
                  <a:pt x="56781" y="5316"/>
                </a:lnTo>
                <a:lnTo>
                  <a:pt x="56535" y="5101"/>
                </a:lnTo>
                <a:lnTo>
                  <a:pt x="56382" y="5009"/>
                </a:lnTo>
                <a:lnTo>
                  <a:pt x="56259" y="4947"/>
                </a:lnTo>
                <a:lnTo>
                  <a:pt x="56136" y="4917"/>
                </a:lnTo>
                <a:lnTo>
                  <a:pt x="56013" y="4917"/>
                </a:lnTo>
                <a:lnTo>
                  <a:pt x="55798" y="4947"/>
                </a:lnTo>
                <a:lnTo>
                  <a:pt x="55614" y="5039"/>
                </a:lnTo>
                <a:lnTo>
                  <a:pt x="55399" y="5162"/>
                </a:lnTo>
                <a:lnTo>
                  <a:pt x="55183" y="5377"/>
                </a:lnTo>
                <a:lnTo>
                  <a:pt x="54999" y="5623"/>
                </a:lnTo>
                <a:lnTo>
                  <a:pt x="54784" y="5900"/>
                </a:lnTo>
                <a:lnTo>
                  <a:pt x="54600" y="6207"/>
                </a:lnTo>
                <a:lnTo>
                  <a:pt x="54415" y="6545"/>
                </a:lnTo>
                <a:lnTo>
                  <a:pt x="54077" y="7344"/>
                </a:lnTo>
                <a:lnTo>
                  <a:pt x="53739" y="8173"/>
                </a:lnTo>
                <a:lnTo>
                  <a:pt x="53494" y="9034"/>
                </a:lnTo>
                <a:lnTo>
                  <a:pt x="53278" y="9894"/>
                </a:lnTo>
                <a:lnTo>
                  <a:pt x="53033" y="9157"/>
                </a:lnTo>
                <a:lnTo>
                  <a:pt x="52756" y="8419"/>
                </a:lnTo>
                <a:lnTo>
                  <a:pt x="52480" y="7743"/>
                </a:lnTo>
                <a:lnTo>
                  <a:pt x="52142" y="7129"/>
                </a:lnTo>
                <a:lnTo>
                  <a:pt x="51834" y="6637"/>
                </a:lnTo>
                <a:lnTo>
                  <a:pt x="51650" y="6422"/>
                </a:lnTo>
                <a:lnTo>
                  <a:pt x="51466" y="6238"/>
                </a:lnTo>
                <a:lnTo>
                  <a:pt x="51312" y="6084"/>
                </a:lnTo>
                <a:lnTo>
                  <a:pt x="51128" y="5961"/>
                </a:lnTo>
                <a:lnTo>
                  <a:pt x="50943" y="5900"/>
                </a:lnTo>
                <a:lnTo>
                  <a:pt x="50759" y="5869"/>
                </a:lnTo>
                <a:lnTo>
                  <a:pt x="50636" y="5900"/>
                </a:lnTo>
                <a:lnTo>
                  <a:pt x="50482" y="5931"/>
                </a:lnTo>
                <a:lnTo>
                  <a:pt x="50360" y="5992"/>
                </a:lnTo>
                <a:lnTo>
                  <a:pt x="50206" y="6084"/>
                </a:lnTo>
                <a:lnTo>
                  <a:pt x="49960" y="6330"/>
                </a:lnTo>
                <a:lnTo>
                  <a:pt x="49684" y="6668"/>
                </a:lnTo>
                <a:lnTo>
                  <a:pt x="49438" y="7067"/>
                </a:lnTo>
                <a:lnTo>
                  <a:pt x="49192" y="7498"/>
                </a:lnTo>
                <a:lnTo>
                  <a:pt x="48946" y="7989"/>
                </a:lnTo>
                <a:lnTo>
                  <a:pt x="48731" y="8542"/>
                </a:lnTo>
                <a:lnTo>
                  <a:pt x="48516" y="9095"/>
                </a:lnTo>
                <a:lnTo>
                  <a:pt x="48332" y="9679"/>
                </a:lnTo>
                <a:lnTo>
                  <a:pt x="48178" y="10232"/>
                </a:lnTo>
                <a:lnTo>
                  <a:pt x="48024" y="10816"/>
                </a:lnTo>
                <a:lnTo>
                  <a:pt x="47932" y="11369"/>
                </a:lnTo>
                <a:lnTo>
                  <a:pt x="47840" y="11891"/>
                </a:lnTo>
                <a:lnTo>
                  <a:pt x="47779" y="12352"/>
                </a:lnTo>
                <a:lnTo>
                  <a:pt x="47779" y="12782"/>
                </a:lnTo>
                <a:lnTo>
                  <a:pt x="47779" y="13151"/>
                </a:lnTo>
                <a:lnTo>
                  <a:pt x="47840" y="13489"/>
                </a:lnTo>
                <a:lnTo>
                  <a:pt x="47901" y="13796"/>
                </a:lnTo>
                <a:lnTo>
                  <a:pt x="48024" y="14073"/>
                </a:lnTo>
                <a:lnTo>
                  <a:pt x="48147" y="14319"/>
                </a:lnTo>
                <a:lnTo>
                  <a:pt x="48301" y="14534"/>
                </a:lnTo>
                <a:lnTo>
                  <a:pt x="48455" y="14749"/>
                </a:lnTo>
                <a:lnTo>
                  <a:pt x="48639" y="14933"/>
                </a:lnTo>
                <a:lnTo>
                  <a:pt x="48854" y="15087"/>
                </a:lnTo>
                <a:lnTo>
                  <a:pt x="49069" y="15210"/>
                </a:lnTo>
                <a:lnTo>
                  <a:pt x="49315" y="15333"/>
                </a:lnTo>
                <a:lnTo>
                  <a:pt x="49561" y="15425"/>
                </a:lnTo>
                <a:lnTo>
                  <a:pt x="49806" y="15486"/>
                </a:lnTo>
                <a:lnTo>
                  <a:pt x="50052" y="15548"/>
                </a:lnTo>
                <a:lnTo>
                  <a:pt x="50575" y="15609"/>
                </a:lnTo>
                <a:lnTo>
                  <a:pt x="50575" y="17268"/>
                </a:lnTo>
                <a:lnTo>
                  <a:pt x="50421" y="17483"/>
                </a:lnTo>
                <a:lnTo>
                  <a:pt x="50329" y="17668"/>
                </a:lnTo>
                <a:lnTo>
                  <a:pt x="48793" y="17483"/>
                </a:lnTo>
                <a:lnTo>
                  <a:pt x="47226" y="17330"/>
                </a:lnTo>
                <a:lnTo>
                  <a:pt x="45597" y="17207"/>
                </a:lnTo>
                <a:lnTo>
                  <a:pt x="43938" y="17084"/>
                </a:lnTo>
                <a:lnTo>
                  <a:pt x="43938" y="10017"/>
                </a:lnTo>
                <a:lnTo>
                  <a:pt x="43907" y="9433"/>
                </a:lnTo>
                <a:lnTo>
                  <a:pt x="43876" y="8849"/>
                </a:lnTo>
                <a:lnTo>
                  <a:pt x="43754" y="7344"/>
                </a:lnTo>
                <a:lnTo>
                  <a:pt x="45874" y="10908"/>
                </a:lnTo>
                <a:lnTo>
                  <a:pt x="46181" y="11338"/>
                </a:lnTo>
                <a:lnTo>
                  <a:pt x="46488" y="11738"/>
                </a:lnTo>
                <a:lnTo>
                  <a:pt x="46888" y="12106"/>
                </a:lnTo>
                <a:lnTo>
                  <a:pt x="47287" y="12444"/>
                </a:lnTo>
                <a:lnTo>
                  <a:pt x="47287" y="12444"/>
                </a:lnTo>
                <a:lnTo>
                  <a:pt x="47195" y="11922"/>
                </a:lnTo>
                <a:lnTo>
                  <a:pt x="47041" y="11430"/>
                </a:lnTo>
                <a:lnTo>
                  <a:pt x="46857" y="10939"/>
                </a:lnTo>
                <a:lnTo>
                  <a:pt x="46611" y="10478"/>
                </a:lnTo>
                <a:lnTo>
                  <a:pt x="44399" y="6760"/>
                </a:lnTo>
                <a:lnTo>
                  <a:pt x="44429" y="6606"/>
                </a:lnTo>
                <a:lnTo>
                  <a:pt x="44460" y="6453"/>
                </a:lnTo>
                <a:lnTo>
                  <a:pt x="44429" y="6268"/>
                </a:lnTo>
                <a:lnTo>
                  <a:pt x="44399" y="6084"/>
                </a:lnTo>
                <a:lnTo>
                  <a:pt x="44307" y="5931"/>
                </a:lnTo>
                <a:lnTo>
                  <a:pt x="44214" y="5808"/>
                </a:lnTo>
                <a:lnTo>
                  <a:pt x="45536" y="2028"/>
                </a:lnTo>
                <a:lnTo>
                  <a:pt x="45689" y="1537"/>
                </a:lnTo>
                <a:lnTo>
                  <a:pt x="45781" y="1014"/>
                </a:lnTo>
                <a:lnTo>
                  <a:pt x="45812" y="523"/>
                </a:lnTo>
                <a:lnTo>
                  <a:pt x="45812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8EB617-D309-8700-182C-2A5B73A13379}"/>
              </a:ext>
            </a:extLst>
          </p:cNvPr>
          <p:cNvSpPr/>
          <p:nvPr/>
        </p:nvSpPr>
        <p:spPr>
          <a:xfrm>
            <a:off x="5342290" y="1914348"/>
            <a:ext cx="2862817" cy="12228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A3C4FD-5654-5A10-A6DD-2FE27A34423E}"/>
              </a:ext>
            </a:extLst>
          </p:cNvPr>
          <p:cNvSpPr/>
          <p:nvPr/>
        </p:nvSpPr>
        <p:spPr>
          <a:xfrm>
            <a:off x="5342290" y="448407"/>
            <a:ext cx="2862817" cy="12229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B98836-2BA7-D131-1F76-A3C570056DE2}"/>
              </a:ext>
            </a:extLst>
          </p:cNvPr>
          <p:cNvSpPr/>
          <p:nvPr/>
        </p:nvSpPr>
        <p:spPr>
          <a:xfrm>
            <a:off x="5342290" y="3380235"/>
            <a:ext cx="2862817" cy="12526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oogle Shape;535;p31">
            <a:extLst>
              <a:ext uri="{FF2B5EF4-FFF2-40B4-BE49-F238E27FC236}">
                <a16:creationId xmlns:a16="http://schemas.microsoft.com/office/drawing/2014/main" id="{6FA3210A-96FB-5D43-628F-951CE06D2609}"/>
              </a:ext>
            </a:extLst>
          </p:cNvPr>
          <p:cNvGrpSpPr/>
          <p:nvPr/>
        </p:nvGrpSpPr>
        <p:grpSpPr>
          <a:xfrm>
            <a:off x="397693" y="1960291"/>
            <a:ext cx="4345291" cy="2799522"/>
            <a:chOff x="1050475" y="2234999"/>
            <a:chExt cx="2286844" cy="1416270"/>
          </a:xfrm>
        </p:grpSpPr>
        <p:sp>
          <p:nvSpPr>
            <p:cNvPr id="9" name="Google Shape;536;p31">
              <a:extLst>
                <a:ext uri="{FF2B5EF4-FFF2-40B4-BE49-F238E27FC236}">
                  <a16:creationId xmlns:a16="http://schemas.microsoft.com/office/drawing/2014/main" id="{C89CB845-BCC2-34FB-40C1-320828AE4F32}"/>
                </a:ext>
              </a:extLst>
            </p:cNvPr>
            <p:cNvSpPr/>
            <p:nvPr/>
          </p:nvSpPr>
          <p:spPr>
            <a:xfrm>
              <a:off x="1625629" y="2643377"/>
              <a:ext cx="354569" cy="1007892"/>
            </a:xfrm>
            <a:custGeom>
              <a:avLst/>
              <a:gdLst/>
              <a:ahLst/>
              <a:cxnLst/>
              <a:rect l="l" t="t" r="r" b="b"/>
              <a:pathLst>
                <a:path w="6378" h="18130" extrusionOk="0">
                  <a:moveTo>
                    <a:pt x="1" y="0"/>
                  </a:moveTo>
                  <a:lnTo>
                    <a:pt x="1" y="407"/>
                  </a:lnTo>
                  <a:lnTo>
                    <a:pt x="407" y="407"/>
                  </a:lnTo>
                  <a:lnTo>
                    <a:pt x="751" y="438"/>
                  </a:lnTo>
                  <a:lnTo>
                    <a:pt x="1063" y="563"/>
                  </a:lnTo>
                  <a:lnTo>
                    <a:pt x="1376" y="719"/>
                  </a:lnTo>
                  <a:lnTo>
                    <a:pt x="1626" y="907"/>
                  </a:lnTo>
                  <a:lnTo>
                    <a:pt x="1813" y="1157"/>
                  </a:lnTo>
                  <a:lnTo>
                    <a:pt x="1970" y="1469"/>
                  </a:lnTo>
                  <a:lnTo>
                    <a:pt x="2095" y="1782"/>
                  </a:lnTo>
                  <a:lnTo>
                    <a:pt x="2126" y="2126"/>
                  </a:lnTo>
                  <a:lnTo>
                    <a:pt x="2126" y="16004"/>
                  </a:lnTo>
                  <a:lnTo>
                    <a:pt x="2126" y="16223"/>
                  </a:lnTo>
                  <a:lnTo>
                    <a:pt x="2157" y="16410"/>
                  </a:lnTo>
                  <a:lnTo>
                    <a:pt x="2220" y="16629"/>
                  </a:lnTo>
                  <a:lnTo>
                    <a:pt x="2282" y="16817"/>
                  </a:lnTo>
                  <a:lnTo>
                    <a:pt x="2376" y="17004"/>
                  </a:lnTo>
                  <a:lnTo>
                    <a:pt x="2470" y="17192"/>
                  </a:lnTo>
                  <a:lnTo>
                    <a:pt x="2595" y="17348"/>
                  </a:lnTo>
                  <a:lnTo>
                    <a:pt x="2751" y="17504"/>
                  </a:lnTo>
                  <a:lnTo>
                    <a:pt x="2876" y="17629"/>
                  </a:lnTo>
                  <a:lnTo>
                    <a:pt x="3064" y="17755"/>
                  </a:lnTo>
                  <a:lnTo>
                    <a:pt x="3220" y="17848"/>
                  </a:lnTo>
                  <a:lnTo>
                    <a:pt x="3408" y="17942"/>
                  </a:lnTo>
                  <a:lnTo>
                    <a:pt x="3595" y="18036"/>
                  </a:lnTo>
                  <a:lnTo>
                    <a:pt x="3814" y="18067"/>
                  </a:lnTo>
                  <a:lnTo>
                    <a:pt x="4033" y="18098"/>
                  </a:lnTo>
                  <a:lnTo>
                    <a:pt x="4252" y="18130"/>
                  </a:lnTo>
                  <a:lnTo>
                    <a:pt x="4470" y="18098"/>
                  </a:lnTo>
                  <a:lnTo>
                    <a:pt x="4658" y="18067"/>
                  </a:lnTo>
                  <a:lnTo>
                    <a:pt x="4877" y="18036"/>
                  </a:lnTo>
                  <a:lnTo>
                    <a:pt x="5064" y="17942"/>
                  </a:lnTo>
                  <a:lnTo>
                    <a:pt x="5252" y="17848"/>
                  </a:lnTo>
                  <a:lnTo>
                    <a:pt x="5439" y="17755"/>
                  </a:lnTo>
                  <a:lnTo>
                    <a:pt x="5596" y="17629"/>
                  </a:lnTo>
                  <a:lnTo>
                    <a:pt x="5752" y="17504"/>
                  </a:lnTo>
                  <a:lnTo>
                    <a:pt x="5877" y="17348"/>
                  </a:lnTo>
                  <a:lnTo>
                    <a:pt x="6002" y="17192"/>
                  </a:lnTo>
                  <a:lnTo>
                    <a:pt x="6096" y="17004"/>
                  </a:lnTo>
                  <a:lnTo>
                    <a:pt x="6189" y="16817"/>
                  </a:lnTo>
                  <a:lnTo>
                    <a:pt x="6252" y="16629"/>
                  </a:lnTo>
                  <a:lnTo>
                    <a:pt x="6314" y="16410"/>
                  </a:lnTo>
                  <a:lnTo>
                    <a:pt x="6346" y="16223"/>
                  </a:lnTo>
                  <a:lnTo>
                    <a:pt x="6377" y="16004"/>
                  </a:lnTo>
                  <a:lnTo>
                    <a:pt x="6377" y="11972"/>
                  </a:lnTo>
                  <a:lnTo>
                    <a:pt x="5939" y="11972"/>
                  </a:lnTo>
                  <a:lnTo>
                    <a:pt x="5939" y="16004"/>
                  </a:lnTo>
                  <a:lnTo>
                    <a:pt x="5908" y="16348"/>
                  </a:lnTo>
                  <a:lnTo>
                    <a:pt x="5814" y="16661"/>
                  </a:lnTo>
                  <a:lnTo>
                    <a:pt x="5658" y="16942"/>
                  </a:lnTo>
                  <a:lnTo>
                    <a:pt x="5439" y="17192"/>
                  </a:lnTo>
                  <a:lnTo>
                    <a:pt x="5189" y="17411"/>
                  </a:lnTo>
                  <a:lnTo>
                    <a:pt x="4908" y="17567"/>
                  </a:lnTo>
                  <a:lnTo>
                    <a:pt x="4595" y="17661"/>
                  </a:lnTo>
                  <a:lnTo>
                    <a:pt x="4252" y="17723"/>
                  </a:lnTo>
                  <a:lnTo>
                    <a:pt x="3908" y="17661"/>
                  </a:lnTo>
                  <a:lnTo>
                    <a:pt x="3564" y="17567"/>
                  </a:lnTo>
                  <a:lnTo>
                    <a:pt x="3283" y="17411"/>
                  </a:lnTo>
                  <a:lnTo>
                    <a:pt x="3032" y="17192"/>
                  </a:lnTo>
                  <a:lnTo>
                    <a:pt x="2814" y="16942"/>
                  </a:lnTo>
                  <a:lnTo>
                    <a:pt x="2657" y="16661"/>
                  </a:lnTo>
                  <a:lnTo>
                    <a:pt x="2564" y="16348"/>
                  </a:lnTo>
                  <a:lnTo>
                    <a:pt x="2532" y="16004"/>
                  </a:lnTo>
                  <a:lnTo>
                    <a:pt x="2532" y="2126"/>
                  </a:lnTo>
                  <a:lnTo>
                    <a:pt x="2532" y="1907"/>
                  </a:lnTo>
                  <a:lnTo>
                    <a:pt x="2470" y="1688"/>
                  </a:lnTo>
                  <a:lnTo>
                    <a:pt x="2439" y="1501"/>
                  </a:lnTo>
                  <a:lnTo>
                    <a:pt x="2376" y="1313"/>
                  </a:lnTo>
                  <a:lnTo>
                    <a:pt x="2282" y="1126"/>
                  </a:lnTo>
                  <a:lnTo>
                    <a:pt x="2157" y="938"/>
                  </a:lnTo>
                  <a:lnTo>
                    <a:pt x="2032" y="782"/>
                  </a:lnTo>
                  <a:lnTo>
                    <a:pt x="1907" y="625"/>
                  </a:lnTo>
                  <a:lnTo>
                    <a:pt x="1751" y="500"/>
                  </a:lnTo>
                  <a:lnTo>
                    <a:pt x="1595" y="375"/>
                  </a:lnTo>
                  <a:lnTo>
                    <a:pt x="1407" y="250"/>
                  </a:lnTo>
                  <a:lnTo>
                    <a:pt x="1220" y="157"/>
                  </a:lnTo>
                  <a:lnTo>
                    <a:pt x="1032" y="94"/>
                  </a:lnTo>
                  <a:lnTo>
                    <a:pt x="844" y="32"/>
                  </a:lnTo>
                  <a:lnTo>
                    <a:pt x="626" y="0"/>
                  </a:ln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37;p31">
              <a:extLst>
                <a:ext uri="{FF2B5EF4-FFF2-40B4-BE49-F238E27FC236}">
                  <a16:creationId xmlns:a16="http://schemas.microsoft.com/office/drawing/2014/main" id="{CA7C253A-FE0B-DFFF-FB19-0C0BBE166181}"/>
                </a:ext>
              </a:extLst>
            </p:cNvPr>
            <p:cNvSpPr/>
            <p:nvPr/>
          </p:nvSpPr>
          <p:spPr>
            <a:xfrm>
              <a:off x="1625629" y="2619028"/>
              <a:ext cx="33078" cy="67823"/>
            </a:xfrm>
            <a:custGeom>
              <a:avLst/>
              <a:gdLst/>
              <a:ahLst/>
              <a:cxnLst/>
              <a:rect l="l" t="t" r="r" b="b"/>
              <a:pathLst>
                <a:path w="595" h="1220" extrusionOk="0">
                  <a:moveTo>
                    <a:pt x="1" y="1"/>
                  </a:moveTo>
                  <a:lnTo>
                    <a:pt x="1" y="1220"/>
                  </a:lnTo>
                  <a:lnTo>
                    <a:pt x="469" y="1220"/>
                  </a:lnTo>
                  <a:lnTo>
                    <a:pt x="532" y="1157"/>
                  </a:lnTo>
                  <a:lnTo>
                    <a:pt x="563" y="1095"/>
                  </a:lnTo>
                  <a:lnTo>
                    <a:pt x="594" y="1032"/>
                  </a:lnTo>
                  <a:lnTo>
                    <a:pt x="594" y="188"/>
                  </a:lnTo>
                  <a:lnTo>
                    <a:pt x="563" y="126"/>
                  </a:lnTo>
                  <a:lnTo>
                    <a:pt x="532" y="63"/>
                  </a:lnTo>
                  <a:lnTo>
                    <a:pt x="469" y="1"/>
                  </a:lnTo>
                  <a:close/>
                </a:path>
              </a:pathLst>
            </a:custGeom>
            <a:solidFill>
              <a:srgbClr val="F3E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38;p31">
              <a:extLst>
                <a:ext uri="{FF2B5EF4-FFF2-40B4-BE49-F238E27FC236}">
                  <a16:creationId xmlns:a16="http://schemas.microsoft.com/office/drawing/2014/main" id="{F83EB20C-5371-E09C-C218-48174EF9A0F1}"/>
                </a:ext>
              </a:extLst>
            </p:cNvPr>
            <p:cNvSpPr/>
            <p:nvPr/>
          </p:nvSpPr>
          <p:spPr>
            <a:xfrm>
              <a:off x="2004432" y="3263727"/>
              <a:ext cx="316321" cy="366688"/>
            </a:xfrm>
            <a:custGeom>
              <a:avLst/>
              <a:gdLst/>
              <a:ahLst/>
              <a:cxnLst/>
              <a:rect l="l" t="t" r="r" b="b"/>
              <a:pathLst>
                <a:path w="5690" h="6596" extrusionOk="0">
                  <a:moveTo>
                    <a:pt x="845" y="0"/>
                  </a:moveTo>
                  <a:lnTo>
                    <a:pt x="688" y="31"/>
                  </a:lnTo>
                  <a:lnTo>
                    <a:pt x="501" y="94"/>
                  </a:lnTo>
                  <a:lnTo>
                    <a:pt x="376" y="156"/>
                  </a:lnTo>
                  <a:lnTo>
                    <a:pt x="251" y="282"/>
                  </a:lnTo>
                  <a:lnTo>
                    <a:pt x="126" y="407"/>
                  </a:lnTo>
                  <a:lnTo>
                    <a:pt x="63" y="532"/>
                  </a:lnTo>
                  <a:lnTo>
                    <a:pt x="1" y="688"/>
                  </a:lnTo>
                  <a:lnTo>
                    <a:pt x="1" y="875"/>
                  </a:lnTo>
                  <a:lnTo>
                    <a:pt x="1" y="5752"/>
                  </a:lnTo>
                  <a:lnTo>
                    <a:pt x="1" y="5908"/>
                  </a:lnTo>
                  <a:lnTo>
                    <a:pt x="63" y="6064"/>
                  </a:lnTo>
                  <a:lnTo>
                    <a:pt x="126" y="6220"/>
                  </a:lnTo>
                  <a:lnTo>
                    <a:pt x="251" y="6345"/>
                  </a:lnTo>
                  <a:lnTo>
                    <a:pt x="376" y="6470"/>
                  </a:lnTo>
                  <a:lnTo>
                    <a:pt x="501" y="6533"/>
                  </a:lnTo>
                  <a:lnTo>
                    <a:pt x="688" y="6596"/>
                  </a:lnTo>
                  <a:lnTo>
                    <a:pt x="5002" y="6596"/>
                  </a:lnTo>
                  <a:lnTo>
                    <a:pt x="5158" y="6533"/>
                  </a:lnTo>
                  <a:lnTo>
                    <a:pt x="5314" y="6470"/>
                  </a:lnTo>
                  <a:lnTo>
                    <a:pt x="5439" y="6345"/>
                  </a:lnTo>
                  <a:lnTo>
                    <a:pt x="5533" y="6220"/>
                  </a:lnTo>
                  <a:lnTo>
                    <a:pt x="5627" y="6064"/>
                  </a:lnTo>
                  <a:lnTo>
                    <a:pt x="5658" y="5908"/>
                  </a:lnTo>
                  <a:lnTo>
                    <a:pt x="5689" y="5752"/>
                  </a:lnTo>
                  <a:lnTo>
                    <a:pt x="5689" y="875"/>
                  </a:lnTo>
                  <a:lnTo>
                    <a:pt x="5658" y="688"/>
                  </a:lnTo>
                  <a:lnTo>
                    <a:pt x="5627" y="532"/>
                  </a:lnTo>
                  <a:lnTo>
                    <a:pt x="5533" y="407"/>
                  </a:lnTo>
                  <a:lnTo>
                    <a:pt x="5439" y="282"/>
                  </a:lnTo>
                  <a:lnTo>
                    <a:pt x="5314" y="156"/>
                  </a:lnTo>
                  <a:lnTo>
                    <a:pt x="5158" y="94"/>
                  </a:lnTo>
                  <a:lnTo>
                    <a:pt x="5002" y="31"/>
                  </a:lnTo>
                  <a:lnTo>
                    <a:pt x="4814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39;p31">
              <a:extLst>
                <a:ext uri="{FF2B5EF4-FFF2-40B4-BE49-F238E27FC236}">
                  <a16:creationId xmlns:a16="http://schemas.microsoft.com/office/drawing/2014/main" id="{B7A9E1E0-7694-37C2-28B1-82BF65668ACE}"/>
                </a:ext>
              </a:extLst>
            </p:cNvPr>
            <p:cNvSpPr/>
            <p:nvPr/>
          </p:nvSpPr>
          <p:spPr>
            <a:xfrm>
              <a:off x="2053075" y="3427056"/>
              <a:ext cx="22682" cy="40027"/>
            </a:xfrm>
            <a:custGeom>
              <a:avLst/>
              <a:gdLst/>
              <a:ahLst/>
              <a:cxnLst/>
              <a:rect l="l" t="t" r="r" b="b"/>
              <a:pathLst>
                <a:path w="408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40;p31">
              <a:extLst>
                <a:ext uri="{FF2B5EF4-FFF2-40B4-BE49-F238E27FC236}">
                  <a16:creationId xmlns:a16="http://schemas.microsoft.com/office/drawing/2014/main" id="{A5AE163A-262B-6344-886B-A075B77DA052}"/>
                </a:ext>
              </a:extLst>
            </p:cNvPr>
            <p:cNvSpPr/>
            <p:nvPr/>
          </p:nvSpPr>
          <p:spPr>
            <a:xfrm>
              <a:off x="2053075" y="3477422"/>
              <a:ext cx="22682" cy="40027"/>
            </a:xfrm>
            <a:custGeom>
              <a:avLst/>
              <a:gdLst/>
              <a:ahLst/>
              <a:cxnLst/>
              <a:rect l="l" t="t" r="r" b="b"/>
              <a:pathLst>
                <a:path w="408" h="720" extrusionOk="0">
                  <a:moveTo>
                    <a:pt x="1" y="1"/>
                  </a:moveTo>
                  <a:lnTo>
                    <a:pt x="1" y="720"/>
                  </a:lnTo>
                  <a:lnTo>
                    <a:pt x="407" y="720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41;p31">
              <a:extLst>
                <a:ext uri="{FF2B5EF4-FFF2-40B4-BE49-F238E27FC236}">
                  <a16:creationId xmlns:a16="http://schemas.microsoft.com/office/drawing/2014/main" id="{18E63065-D3D2-7673-46C5-B9750B1E84E3}"/>
                </a:ext>
              </a:extLst>
            </p:cNvPr>
            <p:cNvSpPr/>
            <p:nvPr/>
          </p:nvSpPr>
          <p:spPr>
            <a:xfrm>
              <a:off x="2053075" y="3527844"/>
              <a:ext cx="22682" cy="40027"/>
            </a:xfrm>
            <a:custGeom>
              <a:avLst/>
              <a:gdLst/>
              <a:ahLst/>
              <a:cxnLst/>
              <a:rect l="l" t="t" r="r" b="b"/>
              <a:pathLst>
                <a:path w="408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42;p31">
              <a:extLst>
                <a:ext uri="{FF2B5EF4-FFF2-40B4-BE49-F238E27FC236}">
                  <a16:creationId xmlns:a16="http://schemas.microsoft.com/office/drawing/2014/main" id="{101AE8B0-997B-0980-2AC8-1F2832BFEADC}"/>
                </a:ext>
              </a:extLst>
            </p:cNvPr>
            <p:cNvSpPr/>
            <p:nvPr/>
          </p:nvSpPr>
          <p:spPr>
            <a:xfrm>
              <a:off x="2053075" y="3578210"/>
              <a:ext cx="22682" cy="41750"/>
            </a:xfrm>
            <a:custGeom>
              <a:avLst/>
              <a:gdLst/>
              <a:ahLst/>
              <a:cxnLst/>
              <a:rect l="l" t="t" r="r" b="b"/>
              <a:pathLst>
                <a:path w="408" h="751" extrusionOk="0">
                  <a:moveTo>
                    <a:pt x="1" y="1"/>
                  </a:moveTo>
                  <a:lnTo>
                    <a:pt x="1" y="751"/>
                  </a:lnTo>
                  <a:lnTo>
                    <a:pt x="407" y="751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43;p31">
              <a:extLst>
                <a:ext uri="{FF2B5EF4-FFF2-40B4-BE49-F238E27FC236}">
                  <a16:creationId xmlns:a16="http://schemas.microsoft.com/office/drawing/2014/main" id="{4922A059-2ADA-ED68-66E7-FC1804BF8B7B}"/>
                </a:ext>
              </a:extLst>
            </p:cNvPr>
            <p:cNvSpPr/>
            <p:nvPr/>
          </p:nvSpPr>
          <p:spPr>
            <a:xfrm>
              <a:off x="2098271" y="3427056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44;p31">
              <a:extLst>
                <a:ext uri="{FF2B5EF4-FFF2-40B4-BE49-F238E27FC236}">
                  <a16:creationId xmlns:a16="http://schemas.microsoft.com/office/drawing/2014/main" id="{28794F61-0C95-53DA-92C9-CC636B6162E0}"/>
                </a:ext>
              </a:extLst>
            </p:cNvPr>
            <p:cNvSpPr/>
            <p:nvPr/>
          </p:nvSpPr>
          <p:spPr>
            <a:xfrm>
              <a:off x="2098271" y="3477422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1" y="1"/>
                  </a:moveTo>
                  <a:lnTo>
                    <a:pt x="1" y="720"/>
                  </a:lnTo>
                  <a:lnTo>
                    <a:pt x="407" y="720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45;p31">
              <a:extLst>
                <a:ext uri="{FF2B5EF4-FFF2-40B4-BE49-F238E27FC236}">
                  <a16:creationId xmlns:a16="http://schemas.microsoft.com/office/drawing/2014/main" id="{1241203F-67D9-FC1C-6C7F-F053E27E8CB7}"/>
                </a:ext>
              </a:extLst>
            </p:cNvPr>
            <p:cNvSpPr/>
            <p:nvPr/>
          </p:nvSpPr>
          <p:spPr>
            <a:xfrm>
              <a:off x="2098271" y="3527844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46;p31">
              <a:extLst>
                <a:ext uri="{FF2B5EF4-FFF2-40B4-BE49-F238E27FC236}">
                  <a16:creationId xmlns:a16="http://schemas.microsoft.com/office/drawing/2014/main" id="{E8D89122-57C8-5343-603E-041F017096B2}"/>
                </a:ext>
              </a:extLst>
            </p:cNvPr>
            <p:cNvSpPr/>
            <p:nvPr/>
          </p:nvSpPr>
          <p:spPr>
            <a:xfrm>
              <a:off x="2098271" y="3578210"/>
              <a:ext cx="22626" cy="41750"/>
            </a:xfrm>
            <a:custGeom>
              <a:avLst/>
              <a:gdLst/>
              <a:ahLst/>
              <a:cxnLst/>
              <a:rect l="l" t="t" r="r" b="b"/>
              <a:pathLst>
                <a:path w="407" h="751" extrusionOk="0">
                  <a:moveTo>
                    <a:pt x="1" y="1"/>
                  </a:moveTo>
                  <a:lnTo>
                    <a:pt x="1" y="751"/>
                  </a:lnTo>
                  <a:lnTo>
                    <a:pt x="407" y="751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47;p31">
              <a:extLst>
                <a:ext uri="{FF2B5EF4-FFF2-40B4-BE49-F238E27FC236}">
                  <a16:creationId xmlns:a16="http://schemas.microsoft.com/office/drawing/2014/main" id="{E5D08AAB-E603-4ED3-3768-AB5365F2A66A}"/>
                </a:ext>
              </a:extLst>
            </p:cNvPr>
            <p:cNvSpPr/>
            <p:nvPr/>
          </p:nvSpPr>
          <p:spPr>
            <a:xfrm>
              <a:off x="2143467" y="3427056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0" y="0"/>
                  </a:moveTo>
                  <a:lnTo>
                    <a:pt x="0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48;p31">
              <a:extLst>
                <a:ext uri="{FF2B5EF4-FFF2-40B4-BE49-F238E27FC236}">
                  <a16:creationId xmlns:a16="http://schemas.microsoft.com/office/drawing/2014/main" id="{646B21BC-904D-2755-B06B-E1109D039F6C}"/>
                </a:ext>
              </a:extLst>
            </p:cNvPr>
            <p:cNvSpPr/>
            <p:nvPr/>
          </p:nvSpPr>
          <p:spPr>
            <a:xfrm>
              <a:off x="2143467" y="3477422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0" y="1"/>
                  </a:moveTo>
                  <a:lnTo>
                    <a:pt x="0" y="720"/>
                  </a:lnTo>
                  <a:lnTo>
                    <a:pt x="407" y="720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49;p31">
              <a:extLst>
                <a:ext uri="{FF2B5EF4-FFF2-40B4-BE49-F238E27FC236}">
                  <a16:creationId xmlns:a16="http://schemas.microsoft.com/office/drawing/2014/main" id="{E7BDBB40-E17A-12FF-CE8E-90E22578347A}"/>
                </a:ext>
              </a:extLst>
            </p:cNvPr>
            <p:cNvSpPr/>
            <p:nvPr/>
          </p:nvSpPr>
          <p:spPr>
            <a:xfrm>
              <a:off x="2143467" y="3527844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0" y="0"/>
                  </a:moveTo>
                  <a:lnTo>
                    <a:pt x="0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50;p31">
              <a:extLst>
                <a:ext uri="{FF2B5EF4-FFF2-40B4-BE49-F238E27FC236}">
                  <a16:creationId xmlns:a16="http://schemas.microsoft.com/office/drawing/2014/main" id="{184BEE58-5242-BFE1-76CD-FA3CBDD72456}"/>
                </a:ext>
              </a:extLst>
            </p:cNvPr>
            <p:cNvSpPr/>
            <p:nvPr/>
          </p:nvSpPr>
          <p:spPr>
            <a:xfrm>
              <a:off x="2143467" y="3578210"/>
              <a:ext cx="22626" cy="41750"/>
            </a:xfrm>
            <a:custGeom>
              <a:avLst/>
              <a:gdLst/>
              <a:ahLst/>
              <a:cxnLst/>
              <a:rect l="l" t="t" r="r" b="b"/>
              <a:pathLst>
                <a:path w="407" h="751" extrusionOk="0">
                  <a:moveTo>
                    <a:pt x="0" y="1"/>
                  </a:moveTo>
                  <a:lnTo>
                    <a:pt x="0" y="751"/>
                  </a:lnTo>
                  <a:lnTo>
                    <a:pt x="407" y="751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51;p31">
              <a:extLst>
                <a:ext uri="{FF2B5EF4-FFF2-40B4-BE49-F238E27FC236}">
                  <a16:creationId xmlns:a16="http://schemas.microsoft.com/office/drawing/2014/main" id="{EC544A5A-0262-E12E-5D82-9F60CF496F91}"/>
                </a:ext>
              </a:extLst>
            </p:cNvPr>
            <p:cNvSpPr/>
            <p:nvPr/>
          </p:nvSpPr>
          <p:spPr>
            <a:xfrm>
              <a:off x="2188608" y="3427056"/>
              <a:ext cx="24405" cy="40027"/>
            </a:xfrm>
            <a:custGeom>
              <a:avLst/>
              <a:gdLst/>
              <a:ahLst/>
              <a:cxnLst/>
              <a:rect l="l" t="t" r="r" b="b"/>
              <a:pathLst>
                <a:path w="439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39" y="719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52;p31">
              <a:extLst>
                <a:ext uri="{FF2B5EF4-FFF2-40B4-BE49-F238E27FC236}">
                  <a16:creationId xmlns:a16="http://schemas.microsoft.com/office/drawing/2014/main" id="{BDD87843-DA96-7DA0-7E1D-BE1C46FEEB9A}"/>
                </a:ext>
              </a:extLst>
            </p:cNvPr>
            <p:cNvSpPr/>
            <p:nvPr/>
          </p:nvSpPr>
          <p:spPr>
            <a:xfrm>
              <a:off x="2188608" y="3477422"/>
              <a:ext cx="24405" cy="40027"/>
            </a:xfrm>
            <a:custGeom>
              <a:avLst/>
              <a:gdLst/>
              <a:ahLst/>
              <a:cxnLst/>
              <a:rect l="l" t="t" r="r" b="b"/>
              <a:pathLst>
                <a:path w="439" h="720" extrusionOk="0">
                  <a:moveTo>
                    <a:pt x="1" y="1"/>
                  </a:moveTo>
                  <a:lnTo>
                    <a:pt x="1" y="720"/>
                  </a:lnTo>
                  <a:lnTo>
                    <a:pt x="439" y="720"/>
                  </a:lnTo>
                  <a:lnTo>
                    <a:pt x="439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53;p31">
              <a:extLst>
                <a:ext uri="{FF2B5EF4-FFF2-40B4-BE49-F238E27FC236}">
                  <a16:creationId xmlns:a16="http://schemas.microsoft.com/office/drawing/2014/main" id="{8F885CBA-9BCF-FF86-E758-F8D9B38CC960}"/>
                </a:ext>
              </a:extLst>
            </p:cNvPr>
            <p:cNvSpPr/>
            <p:nvPr/>
          </p:nvSpPr>
          <p:spPr>
            <a:xfrm>
              <a:off x="2188608" y="3527844"/>
              <a:ext cx="24405" cy="40027"/>
            </a:xfrm>
            <a:custGeom>
              <a:avLst/>
              <a:gdLst/>
              <a:ahLst/>
              <a:cxnLst/>
              <a:rect l="l" t="t" r="r" b="b"/>
              <a:pathLst>
                <a:path w="439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39" y="719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54;p31">
              <a:extLst>
                <a:ext uri="{FF2B5EF4-FFF2-40B4-BE49-F238E27FC236}">
                  <a16:creationId xmlns:a16="http://schemas.microsoft.com/office/drawing/2014/main" id="{378FCA76-5AB3-E5CF-C8E4-F337BE77234C}"/>
                </a:ext>
              </a:extLst>
            </p:cNvPr>
            <p:cNvSpPr/>
            <p:nvPr/>
          </p:nvSpPr>
          <p:spPr>
            <a:xfrm>
              <a:off x="2188608" y="3578210"/>
              <a:ext cx="24405" cy="41750"/>
            </a:xfrm>
            <a:custGeom>
              <a:avLst/>
              <a:gdLst/>
              <a:ahLst/>
              <a:cxnLst/>
              <a:rect l="l" t="t" r="r" b="b"/>
              <a:pathLst>
                <a:path w="439" h="751" extrusionOk="0">
                  <a:moveTo>
                    <a:pt x="1" y="1"/>
                  </a:moveTo>
                  <a:lnTo>
                    <a:pt x="1" y="751"/>
                  </a:lnTo>
                  <a:lnTo>
                    <a:pt x="439" y="751"/>
                  </a:lnTo>
                  <a:lnTo>
                    <a:pt x="439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5;p31">
              <a:extLst>
                <a:ext uri="{FF2B5EF4-FFF2-40B4-BE49-F238E27FC236}">
                  <a16:creationId xmlns:a16="http://schemas.microsoft.com/office/drawing/2014/main" id="{E23248CF-D75E-9E92-9ECB-42AF9890FB3D}"/>
                </a:ext>
              </a:extLst>
            </p:cNvPr>
            <p:cNvSpPr/>
            <p:nvPr/>
          </p:nvSpPr>
          <p:spPr>
            <a:xfrm>
              <a:off x="2235527" y="3427056"/>
              <a:ext cx="22682" cy="40027"/>
            </a:xfrm>
            <a:custGeom>
              <a:avLst/>
              <a:gdLst/>
              <a:ahLst/>
              <a:cxnLst/>
              <a:rect l="l" t="t" r="r" b="b"/>
              <a:pathLst>
                <a:path w="408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6;p31">
              <a:extLst>
                <a:ext uri="{FF2B5EF4-FFF2-40B4-BE49-F238E27FC236}">
                  <a16:creationId xmlns:a16="http://schemas.microsoft.com/office/drawing/2014/main" id="{76FBA02D-228F-06F4-8F88-BB07F090112B}"/>
                </a:ext>
              </a:extLst>
            </p:cNvPr>
            <p:cNvSpPr/>
            <p:nvPr/>
          </p:nvSpPr>
          <p:spPr>
            <a:xfrm>
              <a:off x="2235527" y="3477422"/>
              <a:ext cx="22682" cy="40027"/>
            </a:xfrm>
            <a:custGeom>
              <a:avLst/>
              <a:gdLst/>
              <a:ahLst/>
              <a:cxnLst/>
              <a:rect l="l" t="t" r="r" b="b"/>
              <a:pathLst>
                <a:path w="408" h="720" extrusionOk="0">
                  <a:moveTo>
                    <a:pt x="1" y="1"/>
                  </a:moveTo>
                  <a:lnTo>
                    <a:pt x="1" y="720"/>
                  </a:lnTo>
                  <a:lnTo>
                    <a:pt x="407" y="720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57;p31">
              <a:extLst>
                <a:ext uri="{FF2B5EF4-FFF2-40B4-BE49-F238E27FC236}">
                  <a16:creationId xmlns:a16="http://schemas.microsoft.com/office/drawing/2014/main" id="{E8F638F9-1E31-0E4C-10E8-A8A0A67953B8}"/>
                </a:ext>
              </a:extLst>
            </p:cNvPr>
            <p:cNvSpPr/>
            <p:nvPr/>
          </p:nvSpPr>
          <p:spPr>
            <a:xfrm>
              <a:off x="2235527" y="3527844"/>
              <a:ext cx="22682" cy="40027"/>
            </a:xfrm>
            <a:custGeom>
              <a:avLst/>
              <a:gdLst/>
              <a:ahLst/>
              <a:cxnLst/>
              <a:rect l="l" t="t" r="r" b="b"/>
              <a:pathLst>
                <a:path w="408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58;p31">
              <a:extLst>
                <a:ext uri="{FF2B5EF4-FFF2-40B4-BE49-F238E27FC236}">
                  <a16:creationId xmlns:a16="http://schemas.microsoft.com/office/drawing/2014/main" id="{0C383518-55CB-C903-E0B4-25B3A0D79D29}"/>
                </a:ext>
              </a:extLst>
            </p:cNvPr>
            <p:cNvSpPr/>
            <p:nvPr/>
          </p:nvSpPr>
          <p:spPr>
            <a:xfrm>
              <a:off x="2235527" y="3578210"/>
              <a:ext cx="22682" cy="41750"/>
            </a:xfrm>
            <a:custGeom>
              <a:avLst/>
              <a:gdLst/>
              <a:ahLst/>
              <a:cxnLst/>
              <a:rect l="l" t="t" r="r" b="b"/>
              <a:pathLst>
                <a:path w="408" h="751" extrusionOk="0">
                  <a:moveTo>
                    <a:pt x="1" y="1"/>
                  </a:moveTo>
                  <a:lnTo>
                    <a:pt x="1" y="751"/>
                  </a:lnTo>
                  <a:lnTo>
                    <a:pt x="407" y="751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59;p31">
              <a:extLst>
                <a:ext uri="{FF2B5EF4-FFF2-40B4-BE49-F238E27FC236}">
                  <a16:creationId xmlns:a16="http://schemas.microsoft.com/office/drawing/2014/main" id="{D79D7A7B-9D22-411E-90F7-2B1A7ED47CA7}"/>
                </a:ext>
              </a:extLst>
            </p:cNvPr>
            <p:cNvSpPr/>
            <p:nvPr/>
          </p:nvSpPr>
          <p:spPr>
            <a:xfrm>
              <a:off x="2930592" y="3263727"/>
              <a:ext cx="316321" cy="366688"/>
            </a:xfrm>
            <a:custGeom>
              <a:avLst/>
              <a:gdLst/>
              <a:ahLst/>
              <a:cxnLst/>
              <a:rect l="l" t="t" r="r" b="b"/>
              <a:pathLst>
                <a:path w="5690" h="6596" extrusionOk="0">
                  <a:moveTo>
                    <a:pt x="845" y="0"/>
                  </a:moveTo>
                  <a:lnTo>
                    <a:pt x="657" y="31"/>
                  </a:lnTo>
                  <a:lnTo>
                    <a:pt x="501" y="94"/>
                  </a:lnTo>
                  <a:lnTo>
                    <a:pt x="376" y="156"/>
                  </a:lnTo>
                  <a:lnTo>
                    <a:pt x="251" y="282"/>
                  </a:lnTo>
                  <a:lnTo>
                    <a:pt x="126" y="407"/>
                  </a:lnTo>
                  <a:lnTo>
                    <a:pt x="63" y="532"/>
                  </a:lnTo>
                  <a:lnTo>
                    <a:pt x="1" y="688"/>
                  </a:lnTo>
                  <a:lnTo>
                    <a:pt x="1" y="875"/>
                  </a:lnTo>
                  <a:lnTo>
                    <a:pt x="1" y="5752"/>
                  </a:lnTo>
                  <a:lnTo>
                    <a:pt x="1" y="5908"/>
                  </a:lnTo>
                  <a:lnTo>
                    <a:pt x="63" y="6064"/>
                  </a:lnTo>
                  <a:lnTo>
                    <a:pt x="126" y="6220"/>
                  </a:lnTo>
                  <a:lnTo>
                    <a:pt x="251" y="6345"/>
                  </a:lnTo>
                  <a:lnTo>
                    <a:pt x="376" y="6470"/>
                  </a:lnTo>
                  <a:lnTo>
                    <a:pt x="501" y="6533"/>
                  </a:lnTo>
                  <a:lnTo>
                    <a:pt x="657" y="6596"/>
                  </a:lnTo>
                  <a:lnTo>
                    <a:pt x="5002" y="6596"/>
                  </a:lnTo>
                  <a:lnTo>
                    <a:pt x="5158" y="6533"/>
                  </a:lnTo>
                  <a:lnTo>
                    <a:pt x="5315" y="6470"/>
                  </a:lnTo>
                  <a:lnTo>
                    <a:pt x="5440" y="6345"/>
                  </a:lnTo>
                  <a:lnTo>
                    <a:pt x="5533" y="6220"/>
                  </a:lnTo>
                  <a:lnTo>
                    <a:pt x="5627" y="6064"/>
                  </a:lnTo>
                  <a:lnTo>
                    <a:pt x="5658" y="5908"/>
                  </a:lnTo>
                  <a:lnTo>
                    <a:pt x="5690" y="5752"/>
                  </a:lnTo>
                  <a:lnTo>
                    <a:pt x="5690" y="875"/>
                  </a:lnTo>
                  <a:lnTo>
                    <a:pt x="5658" y="688"/>
                  </a:lnTo>
                  <a:lnTo>
                    <a:pt x="5627" y="532"/>
                  </a:lnTo>
                  <a:lnTo>
                    <a:pt x="5533" y="407"/>
                  </a:lnTo>
                  <a:lnTo>
                    <a:pt x="5440" y="282"/>
                  </a:lnTo>
                  <a:lnTo>
                    <a:pt x="5315" y="156"/>
                  </a:lnTo>
                  <a:lnTo>
                    <a:pt x="5158" y="94"/>
                  </a:lnTo>
                  <a:lnTo>
                    <a:pt x="5002" y="31"/>
                  </a:lnTo>
                  <a:lnTo>
                    <a:pt x="4814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60;p31">
              <a:extLst>
                <a:ext uri="{FF2B5EF4-FFF2-40B4-BE49-F238E27FC236}">
                  <a16:creationId xmlns:a16="http://schemas.microsoft.com/office/drawing/2014/main" id="{A9250270-FE7B-5118-E350-73B2E5B56282}"/>
                </a:ext>
              </a:extLst>
            </p:cNvPr>
            <p:cNvSpPr/>
            <p:nvPr/>
          </p:nvSpPr>
          <p:spPr>
            <a:xfrm>
              <a:off x="2977512" y="3427056"/>
              <a:ext cx="24405" cy="40027"/>
            </a:xfrm>
            <a:custGeom>
              <a:avLst/>
              <a:gdLst/>
              <a:ahLst/>
              <a:cxnLst/>
              <a:rect l="l" t="t" r="r" b="b"/>
              <a:pathLst>
                <a:path w="439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38" y="719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61;p31">
              <a:extLst>
                <a:ext uri="{FF2B5EF4-FFF2-40B4-BE49-F238E27FC236}">
                  <a16:creationId xmlns:a16="http://schemas.microsoft.com/office/drawing/2014/main" id="{A8CAE9D0-4A0B-3674-AC64-2554F19F252A}"/>
                </a:ext>
              </a:extLst>
            </p:cNvPr>
            <p:cNvSpPr/>
            <p:nvPr/>
          </p:nvSpPr>
          <p:spPr>
            <a:xfrm>
              <a:off x="2977512" y="3477422"/>
              <a:ext cx="24405" cy="40027"/>
            </a:xfrm>
            <a:custGeom>
              <a:avLst/>
              <a:gdLst/>
              <a:ahLst/>
              <a:cxnLst/>
              <a:rect l="l" t="t" r="r" b="b"/>
              <a:pathLst>
                <a:path w="439" h="720" extrusionOk="0">
                  <a:moveTo>
                    <a:pt x="1" y="1"/>
                  </a:moveTo>
                  <a:lnTo>
                    <a:pt x="1" y="720"/>
                  </a:lnTo>
                  <a:lnTo>
                    <a:pt x="438" y="720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62;p31">
              <a:extLst>
                <a:ext uri="{FF2B5EF4-FFF2-40B4-BE49-F238E27FC236}">
                  <a16:creationId xmlns:a16="http://schemas.microsoft.com/office/drawing/2014/main" id="{3F3AE7FD-D303-CE2F-CEE6-6D4E24EF8745}"/>
                </a:ext>
              </a:extLst>
            </p:cNvPr>
            <p:cNvSpPr/>
            <p:nvPr/>
          </p:nvSpPr>
          <p:spPr>
            <a:xfrm>
              <a:off x="2977512" y="3527844"/>
              <a:ext cx="24405" cy="40027"/>
            </a:xfrm>
            <a:custGeom>
              <a:avLst/>
              <a:gdLst/>
              <a:ahLst/>
              <a:cxnLst/>
              <a:rect l="l" t="t" r="r" b="b"/>
              <a:pathLst>
                <a:path w="439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38" y="719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63;p31">
              <a:extLst>
                <a:ext uri="{FF2B5EF4-FFF2-40B4-BE49-F238E27FC236}">
                  <a16:creationId xmlns:a16="http://schemas.microsoft.com/office/drawing/2014/main" id="{B0B8C58F-562B-B704-057F-F7AAEE2343BE}"/>
                </a:ext>
              </a:extLst>
            </p:cNvPr>
            <p:cNvSpPr/>
            <p:nvPr/>
          </p:nvSpPr>
          <p:spPr>
            <a:xfrm>
              <a:off x="2977512" y="3578210"/>
              <a:ext cx="24405" cy="41750"/>
            </a:xfrm>
            <a:custGeom>
              <a:avLst/>
              <a:gdLst/>
              <a:ahLst/>
              <a:cxnLst/>
              <a:rect l="l" t="t" r="r" b="b"/>
              <a:pathLst>
                <a:path w="439" h="751" extrusionOk="0">
                  <a:moveTo>
                    <a:pt x="1" y="1"/>
                  </a:moveTo>
                  <a:lnTo>
                    <a:pt x="1" y="751"/>
                  </a:lnTo>
                  <a:lnTo>
                    <a:pt x="438" y="751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64;p31">
              <a:extLst>
                <a:ext uri="{FF2B5EF4-FFF2-40B4-BE49-F238E27FC236}">
                  <a16:creationId xmlns:a16="http://schemas.microsoft.com/office/drawing/2014/main" id="{D6A76590-5174-B559-3DB7-088670D9B1DF}"/>
                </a:ext>
              </a:extLst>
            </p:cNvPr>
            <p:cNvSpPr/>
            <p:nvPr/>
          </p:nvSpPr>
          <p:spPr>
            <a:xfrm>
              <a:off x="3024432" y="3427056"/>
              <a:ext cx="22682" cy="40027"/>
            </a:xfrm>
            <a:custGeom>
              <a:avLst/>
              <a:gdLst/>
              <a:ahLst/>
              <a:cxnLst/>
              <a:rect l="l" t="t" r="r" b="b"/>
              <a:pathLst>
                <a:path w="408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65;p31">
              <a:extLst>
                <a:ext uri="{FF2B5EF4-FFF2-40B4-BE49-F238E27FC236}">
                  <a16:creationId xmlns:a16="http://schemas.microsoft.com/office/drawing/2014/main" id="{490C338C-1F4B-18CC-E41D-28585DD16086}"/>
                </a:ext>
              </a:extLst>
            </p:cNvPr>
            <p:cNvSpPr/>
            <p:nvPr/>
          </p:nvSpPr>
          <p:spPr>
            <a:xfrm>
              <a:off x="3024432" y="3477422"/>
              <a:ext cx="22682" cy="40027"/>
            </a:xfrm>
            <a:custGeom>
              <a:avLst/>
              <a:gdLst/>
              <a:ahLst/>
              <a:cxnLst/>
              <a:rect l="l" t="t" r="r" b="b"/>
              <a:pathLst>
                <a:path w="408" h="720" extrusionOk="0">
                  <a:moveTo>
                    <a:pt x="1" y="1"/>
                  </a:moveTo>
                  <a:lnTo>
                    <a:pt x="1" y="720"/>
                  </a:lnTo>
                  <a:lnTo>
                    <a:pt x="407" y="720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66;p31">
              <a:extLst>
                <a:ext uri="{FF2B5EF4-FFF2-40B4-BE49-F238E27FC236}">
                  <a16:creationId xmlns:a16="http://schemas.microsoft.com/office/drawing/2014/main" id="{EB7E1DBE-9EDF-95F8-0C3E-FB371EB2162D}"/>
                </a:ext>
              </a:extLst>
            </p:cNvPr>
            <p:cNvSpPr/>
            <p:nvPr/>
          </p:nvSpPr>
          <p:spPr>
            <a:xfrm>
              <a:off x="3024432" y="3527844"/>
              <a:ext cx="22682" cy="40027"/>
            </a:xfrm>
            <a:custGeom>
              <a:avLst/>
              <a:gdLst/>
              <a:ahLst/>
              <a:cxnLst/>
              <a:rect l="l" t="t" r="r" b="b"/>
              <a:pathLst>
                <a:path w="408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67;p31">
              <a:extLst>
                <a:ext uri="{FF2B5EF4-FFF2-40B4-BE49-F238E27FC236}">
                  <a16:creationId xmlns:a16="http://schemas.microsoft.com/office/drawing/2014/main" id="{A7F5B891-E13A-791B-FC2D-19C195AB0A7F}"/>
                </a:ext>
              </a:extLst>
            </p:cNvPr>
            <p:cNvSpPr/>
            <p:nvPr/>
          </p:nvSpPr>
          <p:spPr>
            <a:xfrm>
              <a:off x="3024432" y="3578210"/>
              <a:ext cx="22682" cy="41750"/>
            </a:xfrm>
            <a:custGeom>
              <a:avLst/>
              <a:gdLst/>
              <a:ahLst/>
              <a:cxnLst/>
              <a:rect l="l" t="t" r="r" b="b"/>
              <a:pathLst>
                <a:path w="408" h="751" extrusionOk="0">
                  <a:moveTo>
                    <a:pt x="1" y="1"/>
                  </a:moveTo>
                  <a:lnTo>
                    <a:pt x="1" y="751"/>
                  </a:lnTo>
                  <a:lnTo>
                    <a:pt x="407" y="751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68;p31">
              <a:extLst>
                <a:ext uri="{FF2B5EF4-FFF2-40B4-BE49-F238E27FC236}">
                  <a16:creationId xmlns:a16="http://schemas.microsoft.com/office/drawing/2014/main" id="{B5A78062-3D1E-68B8-FC84-96F063B6871E}"/>
                </a:ext>
              </a:extLst>
            </p:cNvPr>
            <p:cNvSpPr/>
            <p:nvPr/>
          </p:nvSpPr>
          <p:spPr>
            <a:xfrm>
              <a:off x="3069628" y="3427056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0" y="0"/>
                  </a:moveTo>
                  <a:lnTo>
                    <a:pt x="0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69;p31">
              <a:extLst>
                <a:ext uri="{FF2B5EF4-FFF2-40B4-BE49-F238E27FC236}">
                  <a16:creationId xmlns:a16="http://schemas.microsoft.com/office/drawing/2014/main" id="{3E080B6F-2D44-5133-487B-EDC9BB73B9A6}"/>
                </a:ext>
              </a:extLst>
            </p:cNvPr>
            <p:cNvSpPr/>
            <p:nvPr/>
          </p:nvSpPr>
          <p:spPr>
            <a:xfrm>
              <a:off x="3069628" y="3477422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0" y="1"/>
                  </a:moveTo>
                  <a:lnTo>
                    <a:pt x="0" y="720"/>
                  </a:lnTo>
                  <a:lnTo>
                    <a:pt x="407" y="720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70;p31">
              <a:extLst>
                <a:ext uri="{FF2B5EF4-FFF2-40B4-BE49-F238E27FC236}">
                  <a16:creationId xmlns:a16="http://schemas.microsoft.com/office/drawing/2014/main" id="{7D3DC265-7A3F-9CE4-2200-84AB093E7BC6}"/>
                </a:ext>
              </a:extLst>
            </p:cNvPr>
            <p:cNvSpPr/>
            <p:nvPr/>
          </p:nvSpPr>
          <p:spPr>
            <a:xfrm>
              <a:off x="3069628" y="3527844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0" y="0"/>
                  </a:moveTo>
                  <a:lnTo>
                    <a:pt x="0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71;p31">
              <a:extLst>
                <a:ext uri="{FF2B5EF4-FFF2-40B4-BE49-F238E27FC236}">
                  <a16:creationId xmlns:a16="http://schemas.microsoft.com/office/drawing/2014/main" id="{923FA185-F6D6-AADB-9F3A-445CD0897ABF}"/>
                </a:ext>
              </a:extLst>
            </p:cNvPr>
            <p:cNvSpPr/>
            <p:nvPr/>
          </p:nvSpPr>
          <p:spPr>
            <a:xfrm>
              <a:off x="3069628" y="3578210"/>
              <a:ext cx="22626" cy="41750"/>
            </a:xfrm>
            <a:custGeom>
              <a:avLst/>
              <a:gdLst/>
              <a:ahLst/>
              <a:cxnLst/>
              <a:rect l="l" t="t" r="r" b="b"/>
              <a:pathLst>
                <a:path w="407" h="751" extrusionOk="0">
                  <a:moveTo>
                    <a:pt x="0" y="1"/>
                  </a:moveTo>
                  <a:lnTo>
                    <a:pt x="0" y="751"/>
                  </a:lnTo>
                  <a:lnTo>
                    <a:pt x="407" y="751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72;p31">
              <a:extLst>
                <a:ext uri="{FF2B5EF4-FFF2-40B4-BE49-F238E27FC236}">
                  <a16:creationId xmlns:a16="http://schemas.microsoft.com/office/drawing/2014/main" id="{F9E11C88-04F7-AD52-F84B-4267B0E12017}"/>
                </a:ext>
              </a:extLst>
            </p:cNvPr>
            <p:cNvSpPr/>
            <p:nvPr/>
          </p:nvSpPr>
          <p:spPr>
            <a:xfrm>
              <a:off x="3114824" y="3427056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0" y="0"/>
                  </a:moveTo>
                  <a:lnTo>
                    <a:pt x="0" y="719"/>
                  </a:lnTo>
                  <a:lnTo>
                    <a:pt x="406" y="719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73;p31">
              <a:extLst>
                <a:ext uri="{FF2B5EF4-FFF2-40B4-BE49-F238E27FC236}">
                  <a16:creationId xmlns:a16="http://schemas.microsoft.com/office/drawing/2014/main" id="{A740DD5D-B55F-3E42-F939-F46C88C92279}"/>
                </a:ext>
              </a:extLst>
            </p:cNvPr>
            <p:cNvSpPr/>
            <p:nvPr/>
          </p:nvSpPr>
          <p:spPr>
            <a:xfrm>
              <a:off x="3114824" y="3477422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0" y="1"/>
                  </a:moveTo>
                  <a:lnTo>
                    <a:pt x="0" y="720"/>
                  </a:lnTo>
                  <a:lnTo>
                    <a:pt x="406" y="720"/>
                  </a:lnTo>
                  <a:lnTo>
                    <a:pt x="406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74;p31">
              <a:extLst>
                <a:ext uri="{FF2B5EF4-FFF2-40B4-BE49-F238E27FC236}">
                  <a16:creationId xmlns:a16="http://schemas.microsoft.com/office/drawing/2014/main" id="{29DE24DC-F538-0B0A-C5F7-F34073D8CE5B}"/>
                </a:ext>
              </a:extLst>
            </p:cNvPr>
            <p:cNvSpPr/>
            <p:nvPr/>
          </p:nvSpPr>
          <p:spPr>
            <a:xfrm>
              <a:off x="3114824" y="3527844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0" y="0"/>
                  </a:moveTo>
                  <a:lnTo>
                    <a:pt x="0" y="719"/>
                  </a:lnTo>
                  <a:lnTo>
                    <a:pt x="406" y="719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75;p31">
              <a:extLst>
                <a:ext uri="{FF2B5EF4-FFF2-40B4-BE49-F238E27FC236}">
                  <a16:creationId xmlns:a16="http://schemas.microsoft.com/office/drawing/2014/main" id="{A1113E87-D3E7-A8AE-A812-55861AE6ED71}"/>
                </a:ext>
              </a:extLst>
            </p:cNvPr>
            <p:cNvSpPr/>
            <p:nvPr/>
          </p:nvSpPr>
          <p:spPr>
            <a:xfrm>
              <a:off x="3114824" y="3578210"/>
              <a:ext cx="22626" cy="41750"/>
            </a:xfrm>
            <a:custGeom>
              <a:avLst/>
              <a:gdLst/>
              <a:ahLst/>
              <a:cxnLst/>
              <a:rect l="l" t="t" r="r" b="b"/>
              <a:pathLst>
                <a:path w="407" h="751" extrusionOk="0">
                  <a:moveTo>
                    <a:pt x="0" y="1"/>
                  </a:moveTo>
                  <a:lnTo>
                    <a:pt x="0" y="751"/>
                  </a:lnTo>
                  <a:lnTo>
                    <a:pt x="406" y="751"/>
                  </a:lnTo>
                  <a:lnTo>
                    <a:pt x="406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76;p31">
              <a:extLst>
                <a:ext uri="{FF2B5EF4-FFF2-40B4-BE49-F238E27FC236}">
                  <a16:creationId xmlns:a16="http://schemas.microsoft.com/office/drawing/2014/main" id="{1976C445-3B4D-E1BA-908D-763116D0C86F}"/>
                </a:ext>
              </a:extLst>
            </p:cNvPr>
            <p:cNvSpPr/>
            <p:nvPr/>
          </p:nvSpPr>
          <p:spPr>
            <a:xfrm>
              <a:off x="3159965" y="3427056"/>
              <a:ext cx="24405" cy="40027"/>
            </a:xfrm>
            <a:custGeom>
              <a:avLst/>
              <a:gdLst/>
              <a:ahLst/>
              <a:cxnLst/>
              <a:rect l="l" t="t" r="r" b="b"/>
              <a:pathLst>
                <a:path w="439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38" y="719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77;p31">
              <a:extLst>
                <a:ext uri="{FF2B5EF4-FFF2-40B4-BE49-F238E27FC236}">
                  <a16:creationId xmlns:a16="http://schemas.microsoft.com/office/drawing/2014/main" id="{446FFC37-D417-6DA6-D949-0AC2FFB60D9F}"/>
                </a:ext>
              </a:extLst>
            </p:cNvPr>
            <p:cNvSpPr/>
            <p:nvPr/>
          </p:nvSpPr>
          <p:spPr>
            <a:xfrm>
              <a:off x="3159965" y="3477422"/>
              <a:ext cx="24405" cy="40027"/>
            </a:xfrm>
            <a:custGeom>
              <a:avLst/>
              <a:gdLst/>
              <a:ahLst/>
              <a:cxnLst/>
              <a:rect l="l" t="t" r="r" b="b"/>
              <a:pathLst>
                <a:path w="439" h="720" extrusionOk="0">
                  <a:moveTo>
                    <a:pt x="1" y="1"/>
                  </a:moveTo>
                  <a:lnTo>
                    <a:pt x="1" y="720"/>
                  </a:lnTo>
                  <a:lnTo>
                    <a:pt x="438" y="720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78;p31">
              <a:extLst>
                <a:ext uri="{FF2B5EF4-FFF2-40B4-BE49-F238E27FC236}">
                  <a16:creationId xmlns:a16="http://schemas.microsoft.com/office/drawing/2014/main" id="{44806AE9-D6D1-24D2-55AD-942AC063CE63}"/>
                </a:ext>
              </a:extLst>
            </p:cNvPr>
            <p:cNvSpPr/>
            <p:nvPr/>
          </p:nvSpPr>
          <p:spPr>
            <a:xfrm>
              <a:off x="3159965" y="3527844"/>
              <a:ext cx="24405" cy="40027"/>
            </a:xfrm>
            <a:custGeom>
              <a:avLst/>
              <a:gdLst/>
              <a:ahLst/>
              <a:cxnLst/>
              <a:rect l="l" t="t" r="r" b="b"/>
              <a:pathLst>
                <a:path w="439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38" y="719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79;p31">
              <a:extLst>
                <a:ext uri="{FF2B5EF4-FFF2-40B4-BE49-F238E27FC236}">
                  <a16:creationId xmlns:a16="http://schemas.microsoft.com/office/drawing/2014/main" id="{454259CF-762D-9904-D704-ACA3B05E3A0C}"/>
                </a:ext>
              </a:extLst>
            </p:cNvPr>
            <p:cNvSpPr/>
            <p:nvPr/>
          </p:nvSpPr>
          <p:spPr>
            <a:xfrm>
              <a:off x="3159965" y="3578210"/>
              <a:ext cx="24405" cy="41750"/>
            </a:xfrm>
            <a:custGeom>
              <a:avLst/>
              <a:gdLst/>
              <a:ahLst/>
              <a:cxnLst/>
              <a:rect l="l" t="t" r="r" b="b"/>
              <a:pathLst>
                <a:path w="439" h="751" extrusionOk="0">
                  <a:moveTo>
                    <a:pt x="1" y="1"/>
                  </a:moveTo>
                  <a:lnTo>
                    <a:pt x="1" y="751"/>
                  </a:lnTo>
                  <a:lnTo>
                    <a:pt x="438" y="751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80;p31">
              <a:extLst>
                <a:ext uri="{FF2B5EF4-FFF2-40B4-BE49-F238E27FC236}">
                  <a16:creationId xmlns:a16="http://schemas.microsoft.com/office/drawing/2014/main" id="{9C16D7DE-7BE0-B668-FD3A-FE42E4347AFB}"/>
                </a:ext>
              </a:extLst>
            </p:cNvPr>
            <p:cNvSpPr/>
            <p:nvPr/>
          </p:nvSpPr>
          <p:spPr>
            <a:xfrm>
              <a:off x="2103496" y="2301042"/>
              <a:ext cx="983543" cy="684677"/>
            </a:xfrm>
            <a:custGeom>
              <a:avLst/>
              <a:gdLst/>
              <a:ahLst/>
              <a:cxnLst/>
              <a:rect l="l" t="t" r="r" b="b"/>
              <a:pathLst>
                <a:path w="17692" h="12316" extrusionOk="0">
                  <a:moveTo>
                    <a:pt x="2251" y="1"/>
                  </a:moveTo>
                  <a:lnTo>
                    <a:pt x="2001" y="32"/>
                  </a:lnTo>
                  <a:lnTo>
                    <a:pt x="1751" y="94"/>
                  </a:lnTo>
                  <a:lnTo>
                    <a:pt x="1532" y="219"/>
                  </a:lnTo>
                  <a:lnTo>
                    <a:pt x="1344" y="376"/>
                  </a:lnTo>
                  <a:lnTo>
                    <a:pt x="1157" y="532"/>
                  </a:lnTo>
                  <a:lnTo>
                    <a:pt x="1032" y="751"/>
                  </a:lnTo>
                  <a:lnTo>
                    <a:pt x="938" y="1001"/>
                  </a:lnTo>
                  <a:lnTo>
                    <a:pt x="875" y="1251"/>
                  </a:lnTo>
                  <a:lnTo>
                    <a:pt x="0" y="10816"/>
                  </a:lnTo>
                  <a:lnTo>
                    <a:pt x="0" y="11097"/>
                  </a:lnTo>
                  <a:lnTo>
                    <a:pt x="63" y="11378"/>
                  </a:lnTo>
                  <a:lnTo>
                    <a:pt x="157" y="11628"/>
                  </a:lnTo>
                  <a:lnTo>
                    <a:pt x="344" y="11878"/>
                  </a:lnTo>
                  <a:lnTo>
                    <a:pt x="532" y="12066"/>
                  </a:lnTo>
                  <a:lnTo>
                    <a:pt x="782" y="12191"/>
                  </a:lnTo>
                  <a:lnTo>
                    <a:pt x="1063" y="12285"/>
                  </a:lnTo>
                  <a:lnTo>
                    <a:pt x="1344" y="12316"/>
                  </a:lnTo>
                  <a:lnTo>
                    <a:pt x="16348" y="12316"/>
                  </a:lnTo>
                  <a:lnTo>
                    <a:pt x="16629" y="12285"/>
                  </a:lnTo>
                  <a:lnTo>
                    <a:pt x="16911" y="12191"/>
                  </a:lnTo>
                  <a:lnTo>
                    <a:pt x="17129" y="12066"/>
                  </a:lnTo>
                  <a:lnTo>
                    <a:pt x="17348" y="11878"/>
                  </a:lnTo>
                  <a:lnTo>
                    <a:pt x="17504" y="11628"/>
                  </a:lnTo>
                  <a:lnTo>
                    <a:pt x="17629" y="11378"/>
                  </a:lnTo>
                  <a:lnTo>
                    <a:pt x="17692" y="11097"/>
                  </a:lnTo>
                  <a:lnTo>
                    <a:pt x="17692" y="10816"/>
                  </a:lnTo>
                  <a:lnTo>
                    <a:pt x="16817" y="1251"/>
                  </a:lnTo>
                  <a:lnTo>
                    <a:pt x="16754" y="1001"/>
                  </a:lnTo>
                  <a:lnTo>
                    <a:pt x="16660" y="751"/>
                  </a:lnTo>
                  <a:lnTo>
                    <a:pt x="16535" y="532"/>
                  </a:lnTo>
                  <a:lnTo>
                    <a:pt x="16348" y="376"/>
                  </a:lnTo>
                  <a:lnTo>
                    <a:pt x="16160" y="219"/>
                  </a:lnTo>
                  <a:lnTo>
                    <a:pt x="15942" y="94"/>
                  </a:lnTo>
                  <a:lnTo>
                    <a:pt x="15691" y="32"/>
                  </a:lnTo>
                  <a:lnTo>
                    <a:pt x="15441" y="1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81;p31">
              <a:extLst>
                <a:ext uri="{FF2B5EF4-FFF2-40B4-BE49-F238E27FC236}">
                  <a16:creationId xmlns:a16="http://schemas.microsoft.com/office/drawing/2014/main" id="{A08A634B-5A22-BDD9-FC40-C5DA31D008C9}"/>
                </a:ext>
              </a:extLst>
            </p:cNvPr>
            <p:cNvSpPr/>
            <p:nvPr/>
          </p:nvSpPr>
          <p:spPr>
            <a:xfrm>
              <a:off x="2193833" y="2365362"/>
              <a:ext cx="802867" cy="556092"/>
            </a:xfrm>
            <a:custGeom>
              <a:avLst/>
              <a:gdLst/>
              <a:ahLst/>
              <a:cxnLst/>
              <a:rect l="l" t="t" r="r" b="b"/>
              <a:pathLst>
                <a:path w="14442" h="10003" extrusionOk="0">
                  <a:moveTo>
                    <a:pt x="1626" y="0"/>
                  </a:moveTo>
                  <a:lnTo>
                    <a:pt x="1470" y="31"/>
                  </a:lnTo>
                  <a:lnTo>
                    <a:pt x="1313" y="63"/>
                  </a:lnTo>
                  <a:lnTo>
                    <a:pt x="1188" y="125"/>
                  </a:lnTo>
                  <a:lnTo>
                    <a:pt x="1063" y="219"/>
                  </a:lnTo>
                  <a:lnTo>
                    <a:pt x="970" y="344"/>
                  </a:lnTo>
                  <a:lnTo>
                    <a:pt x="876" y="469"/>
                  </a:lnTo>
                  <a:lnTo>
                    <a:pt x="813" y="594"/>
                  </a:lnTo>
                  <a:lnTo>
                    <a:pt x="813" y="750"/>
                  </a:lnTo>
                  <a:lnTo>
                    <a:pt x="1" y="9096"/>
                  </a:lnTo>
                  <a:lnTo>
                    <a:pt x="1" y="9252"/>
                  </a:lnTo>
                  <a:lnTo>
                    <a:pt x="63" y="9440"/>
                  </a:lnTo>
                  <a:lnTo>
                    <a:pt x="126" y="9596"/>
                  </a:lnTo>
                  <a:lnTo>
                    <a:pt x="219" y="9721"/>
                  </a:lnTo>
                  <a:lnTo>
                    <a:pt x="345" y="9815"/>
                  </a:lnTo>
                  <a:lnTo>
                    <a:pt x="501" y="9909"/>
                  </a:lnTo>
                  <a:lnTo>
                    <a:pt x="657" y="9971"/>
                  </a:lnTo>
                  <a:lnTo>
                    <a:pt x="845" y="10002"/>
                  </a:lnTo>
                  <a:lnTo>
                    <a:pt x="13598" y="10002"/>
                  </a:lnTo>
                  <a:lnTo>
                    <a:pt x="13785" y="9971"/>
                  </a:lnTo>
                  <a:lnTo>
                    <a:pt x="13941" y="9909"/>
                  </a:lnTo>
                  <a:lnTo>
                    <a:pt x="14098" y="9815"/>
                  </a:lnTo>
                  <a:lnTo>
                    <a:pt x="14223" y="9721"/>
                  </a:lnTo>
                  <a:lnTo>
                    <a:pt x="14317" y="9596"/>
                  </a:lnTo>
                  <a:lnTo>
                    <a:pt x="14379" y="9440"/>
                  </a:lnTo>
                  <a:lnTo>
                    <a:pt x="14410" y="9252"/>
                  </a:lnTo>
                  <a:lnTo>
                    <a:pt x="14442" y="9096"/>
                  </a:lnTo>
                  <a:lnTo>
                    <a:pt x="13629" y="750"/>
                  </a:lnTo>
                  <a:lnTo>
                    <a:pt x="13598" y="594"/>
                  </a:lnTo>
                  <a:lnTo>
                    <a:pt x="13566" y="469"/>
                  </a:lnTo>
                  <a:lnTo>
                    <a:pt x="13473" y="344"/>
                  </a:lnTo>
                  <a:lnTo>
                    <a:pt x="13379" y="219"/>
                  </a:lnTo>
                  <a:lnTo>
                    <a:pt x="13254" y="125"/>
                  </a:lnTo>
                  <a:lnTo>
                    <a:pt x="13129" y="63"/>
                  </a:lnTo>
                  <a:lnTo>
                    <a:pt x="12972" y="31"/>
                  </a:lnTo>
                  <a:lnTo>
                    <a:pt x="12816" y="0"/>
                  </a:lnTo>
                  <a:close/>
                </a:path>
              </a:pathLst>
            </a:custGeom>
            <a:solidFill>
              <a:srgbClr val="03B5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82;p31">
              <a:extLst>
                <a:ext uri="{FF2B5EF4-FFF2-40B4-BE49-F238E27FC236}">
                  <a16:creationId xmlns:a16="http://schemas.microsoft.com/office/drawing/2014/main" id="{280351EC-3A2C-98B1-5F04-9F349054AD4F}"/>
                </a:ext>
              </a:extLst>
            </p:cNvPr>
            <p:cNvSpPr/>
            <p:nvPr/>
          </p:nvSpPr>
          <p:spPr>
            <a:xfrm>
              <a:off x="2499644" y="2426179"/>
              <a:ext cx="175561" cy="79942"/>
            </a:xfrm>
            <a:custGeom>
              <a:avLst/>
              <a:gdLst/>
              <a:ahLst/>
              <a:cxnLst/>
              <a:rect l="l" t="t" r="r" b="b"/>
              <a:pathLst>
                <a:path w="3158" h="1438" extrusionOk="0">
                  <a:moveTo>
                    <a:pt x="470" y="0"/>
                  </a:moveTo>
                  <a:lnTo>
                    <a:pt x="282" y="31"/>
                  </a:lnTo>
                  <a:lnTo>
                    <a:pt x="157" y="125"/>
                  </a:lnTo>
                  <a:lnTo>
                    <a:pt x="32" y="281"/>
                  </a:lnTo>
                  <a:lnTo>
                    <a:pt x="1" y="469"/>
                  </a:lnTo>
                  <a:lnTo>
                    <a:pt x="1" y="969"/>
                  </a:lnTo>
                  <a:lnTo>
                    <a:pt x="32" y="1157"/>
                  </a:lnTo>
                  <a:lnTo>
                    <a:pt x="157" y="1282"/>
                  </a:lnTo>
                  <a:lnTo>
                    <a:pt x="282" y="1407"/>
                  </a:lnTo>
                  <a:lnTo>
                    <a:pt x="470" y="1438"/>
                  </a:lnTo>
                  <a:lnTo>
                    <a:pt x="2689" y="1438"/>
                  </a:lnTo>
                  <a:lnTo>
                    <a:pt x="2877" y="1407"/>
                  </a:lnTo>
                  <a:lnTo>
                    <a:pt x="3033" y="1282"/>
                  </a:lnTo>
                  <a:lnTo>
                    <a:pt x="3127" y="1157"/>
                  </a:lnTo>
                  <a:lnTo>
                    <a:pt x="3158" y="969"/>
                  </a:lnTo>
                  <a:lnTo>
                    <a:pt x="3158" y="469"/>
                  </a:lnTo>
                  <a:lnTo>
                    <a:pt x="3127" y="281"/>
                  </a:lnTo>
                  <a:lnTo>
                    <a:pt x="3033" y="125"/>
                  </a:lnTo>
                  <a:lnTo>
                    <a:pt x="2877" y="31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83;p31">
              <a:extLst>
                <a:ext uri="{FF2B5EF4-FFF2-40B4-BE49-F238E27FC236}">
                  <a16:creationId xmlns:a16="http://schemas.microsoft.com/office/drawing/2014/main" id="{5D2937F9-1E75-A5E2-DE74-67F4B767F7B3}"/>
                </a:ext>
              </a:extLst>
            </p:cNvPr>
            <p:cNvSpPr/>
            <p:nvPr/>
          </p:nvSpPr>
          <p:spPr>
            <a:xfrm>
              <a:off x="2576139" y="2365362"/>
              <a:ext cx="20903" cy="76495"/>
            </a:xfrm>
            <a:custGeom>
              <a:avLst/>
              <a:gdLst/>
              <a:ahLst/>
              <a:cxnLst/>
              <a:rect l="l" t="t" r="r" b="b"/>
              <a:pathLst>
                <a:path w="376" h="1376" extrusionOk="0">
                  <a:moveTo>
                    <a:pt x="0" y="0"/>
                  </a:moveTo>
                  <a:lnTo>
                    <a:pt x="0" y="1375"/>
                  </a:lnTo>
                  <a:lnTo>
                    <a:pt x="375" y="1375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84;p31">
              <a:extLst>
                <a:ext uri="{FF2B5EF4-FFF2-40B4-BE49-F238E27FC236}">
                  <a16:creationId xmlns:a16="http://schemas.microsoft.com/office/drawing/2014/main" id="{3B483533-5682-2198-1D4F-F893FACD3DA0}"/>
                </a:ext>
              </a:extLst>
            </p:cNvPr>
            <p:cNvSpPr/>
            <p:nvPr/>
          </p:nvSpPr>
          <p:spPr>
            <a:xfrm>
              <a:off x="2268549" y="2573831"/>
              <a:ext cx="279853" cy="217311"/>
            </a:xfrm>
            <a:custGeom>
              <a:avLst/>
              <a:gdLst/>
              <a:ahLst/>
              <a:cxnLst/>
              <a:rect l="l" t="t" r="r" b="b"/>
              <a:pathLst>
                <a:path w="5034" h="3909" extrusionOk="0">
                  <a:moveTo>
                    <a:pt x="1345" y="1"/>
                  </a:moveTo>
                  <a:lnTo>
                    <a:pt x="1063" y="32"/>
                  </a:lnTo>
                  <a:lnTo>
                    <a:pt x="813" y="126"/>
                  </a:lnTo>
                  <a:lnTo>
                    <a:pt x="595" y="220"/>
                  </a:lnTo>
                  <a:lnTo>
                    <a:pt x="407" y="407"/>
                  </a:lnTo>
                  <a:lnTo>
                    <a:pt x="251" y="595"/>
                  </a:lnTo>
                  <a:lnTo>
                    <a:pt x="126" y="814"/>
                  </a:lnTo>
                  <a:lnTo>
                    <a:pt x="32" y="1064"/>
                  </a:lnTo>
                  <a:lnTo>
                    <a:pt x="1" y="1314"/>
                  </a:lnTo>
                  <a:lnTo>
                    <a:pt x="1" y="3908"/>
                  </a:lnTo>
                  <a:lnTo>
                    <a:pt x="5033" y="3908"/>
                  </a:lnTo>
                  <a:lnTo>
                    <a:pt x="5033" y="1314"/>
                  </a:lnTo>
                  <a:lnTo>
                    <a:pt x="5002" y="1064"/>
                  </a:lnTo>
                  <a:lnTo>
                    <a:pt x="4939" y="814"/>
                  </a:lnTo>
                  <a:lnTo>
                    <a:pt x="4814" y="595"/>
                  </a:lnTo>
                  <a:lnTo>
                    <a:pt x="4658" y="407"/>
                  </a:lnTo>
                  <a:lnTo>
                    <a:pt x="4471" y="220"/>
                  </a:lnTo>
                  <a:lnTo>
                    <a:pt x="4220" y="126"/>
                  </a:lnTo>
                  <a:lnTo>
                    <a:pt x="4002" y="32"/>
                  </a:lnTo>
                  <a:lnTo>
                    <a:pt x="3720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5;p31">
              <a:extLst>
                <a:ext uri="{FF2B5EF4-FFF2-40B4-BE49-F238E27FC236}">
                  <a16:creationId xmlns:a16="http://schemas.microsoft.com/office/drawing/2014/main" id="{BB5B5C1E-30A7-0279-4970-DD1C0D4425FA}"/>
                </a:ext>
              </a:extLst>
            </p:cNvPr>
            <p:cNvSpPr/>
            <p:nvPr/>
          </p:nvSpPr>
          <p:spPr>
            <a:xfrm>
              <a:off x="2631731" y="2573831"/>
              <a:ext cx="279797" cy="217311"/>
            </a:xfrm>
            <a:custGeom>
              <a:avLst/>
              <a:gdLst/>
              <a:ahLst/>
              <a:cxnLst/>
              <a:rect l="l" t="t" r="r" b="b"/>
              <a:pathLst>
                <a:path w="5033" h="3909" extrusionOk="0">
                  <a:moveTo>
                    <a:pt x="1313" y="1"/>
                  </a:moveTo>
                  <a:lnTo>
                    <a:pt x="1032" y="32"/>
                  </a:lnTo>
                  <a:lnTo>
                    <a:pt x="813" y="126"/>
                  </a:lnTo>
                  <a:lnTo>
                    <a:pt x="563" y="220"/>
                  </a:lnTo>
                  <a:lnTo>
                    <a:pt x="376" y="407"/>
                  </a:lnTo>
                  <a:lnTo>
                    <a:pt x="219" y="595"/>
                  </a:lnTo>
                  <a:lnTo>
                    <a:pt x="94" y="814"/>
                  </a:lnTo>
                  <a:lnTo>
                    <a:pt x="32" y="1064"/>
                  </a:lnTo>
                  <a:lnTo>
                    <a:pt x="1" y="1314"/>
                  </a:lnTo>
                  <a:lnTo>
                    <a:pt x="1" y="3908"/>
                  </a:lnTo>
                  <a:lnTo>
                    <a:pt x="5033" y="3908"/>
                  </a:lnTo>
                  <a:lnTo>
                    <a:pt x="5033" y="1314"/>
                  </a:lnTo>
                  <a:lnTo>
                    <a:pt x="5002" y="1064"/>
                  </a:lnTo>
                  <a:lnTo>
                    <a:pt x="4908" y="814"/>
                  </a:lnTo>
                  <a:lnTo>
                    <a:pt x="4783" y="595"/>
                  </a:lnTo>
                  <a:lnTo>
                    <a:pt x="4627" y="407"/>
                  </a:lnTo>
                  <a:lnTo>
                    <a:pt x="4439" y="220"/>
                  </a:lnTo>
                  <a:lnTo>
                    <a:pt x="4220" y="126"/>
                  </a:lnTo>
                  <a:lnTo>
                    <a:pt x="3970" y="32"/>
                  </a:lnTo>
                  <a:lnTo>
                    <a:pt x="3689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86;p31">
              <a:extLst>
                <a:ext uri="{FF2B5EF4-FFF2-40B4-BE49-F238E27FC236}">
                  <a16:creationId xmlns:a16="http://schemas.microsoft.com/office/drawing/2014/main" id="{AC95B999-111E-6078-A7B5-67789166660D}"/>
                </a:ext>
              </a:extLst>
            </p:cNvPr>
            <p:cNvSpPr/>
            <p:nvPr/>
          </p:nvSpPr>
          <p:spPr>
            <a:xfrm>
              <a:off x="2663029" y="2683347"/>
              <a:ext cx="215532" cy="215532"/>
            </a:xfrm>
            <a:custGeom>
              <a:avLst/>
              <a:gdLst/>
              <a:ahLst/>
              <a:cxnLst/>
              <a:rect l="l" t="t" r="r" b="b"/>
              <a:pathLst>
                <a:path w="3877" h="3877" extrusionOk="0">
                  <a:moveTo>
                    <a:pt x="1938" y="438"/>
                  </a:moveTo>
                  <a:lnTo>
                    <a:pt x="2251" y="469"/>
                  </a:lnTo>
                  <a:lnTo>
                    <a:pt x="2532" y="532"/>
                  </a:lnTo>
                  <a:lnTo>
                    <a:pt x="2782" y="688"/>
                  </a:lnTo>
                  <a:lnTo>
                    <a:pt x="3032" y="875"/>
                  </a:lnTo>
                  <a:lnTo>
                    <a:pt x="3220" y="1094"/>
                  </a:lnTo>
                  <a:lnTo>
                    <a:pt x="3345" y="1344"/>
                  </a:lnTo>
                  <a:lnTo>
                    <a:pt x="3438" y="1657"/>
                  </a:lnTo>
                  <a:lnTo>
                    <a:pt x="3470" y="1938"/>
                  </a:lnTo>
                  <a:lnTo>
                    <a:pt x="3438" y="2251"/>
                  </a:lnTo>
                  <a:lnTo>
                    <a:pt x="3345" y="2532"/>
                  </a:lnTo>
                  <a:lnTo>
                    <a:pt x="3220" y="2813"/>
                  </a:lnTo>
                  <a:lnTo>
                    <a:pt x="3032" y="3032"/>
                  </a:lnTo>
                  <a:lnTo>
                    <a:pt x="2782" y="3220"/>
                  </a:lnTo>
                  <a:lnTo>
                    <a:pt x="2532" y="3345"/>
                  </a:lnTo>
                  <a:lnTo>
                    <a:pt x="2251" y="3439"/>
                  </a:lnTo>
                  <a:lnTo>
                    <a:pt x="1938" y="3470"/>
                  </a:lnTo>
                  <a:lnTo>
                    <a:pt x="1626" y="3439"/>
                  </a:lnTo>
                  <a:lnTo>
                    <a:pt x="1344" y="3345"/>
                  </a:lnTo>
                  <a:lnTo>
                    <a:pt x="1094" y="3220"/>
                  </a:lnTo>
                  <a:lnTo>
                    <a:pt x="875" y="3032"/>
                  </a:lnTo>
                  <a:lnTo>
                    <a:pt x="688" y="2813"/>
                  </a:lnTo>
                  <a:lnTo>
                    <a:pt x="532" y="2532"/>
                  </a:lnTo>
                  <a:lnTo>
                    <a:pt x="438" y="2251"/>
                  </a:lnTo>
                  <a:lnTo>
                    <a:pt x="407" y="1938"/>
                  </a:lnTo>
                  <a:lnTo>
                    <a:pt x="438" y="1657"/>
                  </a:lnTo>
                  <a:lnTo>
                    <a:pt x="532" y="1344"/>
                  </a:lnTo>
                  <a:lnTo>
                    <a:pt x="688" y="1094"/>
                  </a:lnTo>
                  <a:lnTo>
                    <a:pt x="875" y="875"/>
                  </a:lnTo>
                  <a:lnTo>
                    <a:pt x="1094" y="688"/>
                  </a:lnTo>
                  <a:lnTo>
                    <a:pt x="1344" y="532"/>
                  </a:lnTo>
                  <a:lnTo>
                    <a:pt x="1626" y="469"/>
                  </a:lnTo>
                  <a:lnTo>
                    <a:pt x="1938" y="438"/>
                  </a:lnTo>
                  <a:close/>
                  <a:moveTo>
                    <a:pt x="1938" y="0"/>
                  </a:moveTo>
                  <a:lnTo>
                    <a:pt x="1751" y="31"/>
                  </a:lnTo>
                  <a:lnTo>
                    <a:pt x="1563" y="63"/>
                  </a:lnTo>
                  <a:lnTo>
                    <a:pt x="1375" y="94"/>
                  </a:lnTo>
                  <a:lnTo>
                    <a:pt x="1188" y="156"/>
                  </a:lnTo>
                  <a:lnTo>
                    <a:pt x="844" y="344"/>
                  </a:lnTo>
                  <a:lnTo>
                    <a:pt x="563" y="594"/>
                  </a:lnTo>
                  <a:lnTo>
                    <a:pt x="344" y="875"/>
                  </a:lnTo>
                  <a:lnTo>
                    <a:pt x="156" y="1188"/>
                  </a:lnTo>
                  <a:lnTo>
                    <a:pt x="94" y="1376"/>
                  </a:lnTo>
                  <a:lnTo>
                    <a:pt x="31" y="1563"/>
                  </a:lnTo>
                  <a:lnTo>
                    <a:pt x="0" y="1751"/>
                  </a:lnTo>
                  <a:lnTo>
                    <a:pt x="0" y="1938"/>
                  </a:lnTo>
                  <a:lnTo>
                    <a:pt x="0" y="2157"/>
                  </a:lnTo>
                  <a:lnTo>
                    <a:pt x="31" y="2345"/>
                  </a:lnTo>
                  <a:lnTo>
                    <a:pt x="94" y="2532"/>
                  </a:lnTo>
                  <a:lnTo>
                    <a:pt x="156" y="2720"/>
                  </a:lnTo>
                  <a:lnTo>
                    <a:pt x="344" y="3032"/>
                  </a:lnTo>
                  <a:lnTo>
                    <a:pt x="563" y="3313"/>
                  </a:lnTo>
                  <a:lnTo>
                    <a:pt x="844" y="3564"/>
                  </a:lnTo>
                  <a:lnTo>
                    <a:pt x="1188" y="3751"/>
                  </a:lnTo>
                  <a:lnTo>
                    <a:pt x="1375" y="3814"/>
                  </a:lnTo>
                  <a:lnTo>
                    <a:pt x="1563" y="3845"/>
                  </a:lnTo>
                  <a:lnTo>
                    <a:pt x="1751" y="3876"/>
                  </a:lnTo>
                  <a:lnTo>
                    <a:pt x="2126" y="3876"/>
                  </a:lnTo>
                  <a:lnTo>
                    <a:pt x="2344" y="3845"/>
                  </a:lnTo>
                  <a:lnTo>
                    <a:pt x="2532" y="3814"/>
                  </a:lnTo>
                  <a:lnTo>
                    <a:pt x="2688" y="3751"/>
                  </a:lnTo>
                  <a:lnTo>
                    <a:pt x="3032" y="3564"/>
                  </a:lnTo>
                  <a:lnTo>
                    <a:pt x="3313" y="3313"/>
                  </a:lnTo>
                  <a:lnTo>
                    <a:pt x="3564" y="3032"/>
                  </a:lnTo>
                  <a:lnTo>
                    <a:pt x="3720" y="2720"/>
                  </a:lnTo>
                  <a:lnTo>
                    <a:pt x="3782" y="2532"/>
                  </a:lnTo>
                  <a:lnTo>
                    <a:pt x="3845" y="2345"/>
                  </a:lnTo>
                  <a:lnTo>
                    <a:pt x="3876" y="2157"/>
                  </a:lnTo>
                  <a:lnTo>
                    <a:pt x="3876" y="1938"/>
                  </a:lnTo>
                  <a:lnTo>
                    <a:pt x="3876" y="1751"/>
                  </a:lnTo>
                  <a:lnTo>
                    <a:pt x="3845" y="1563"/>
                  </a:lnTo>
                  <a:lnTo>
                    <a:pt x="3782" y="1376"/>
                  </a:lnTo>
                  <a:lnTo>
                    <a:pt x="3720" y="1188"/>
                  </a:lnTo>
                  <a:lnTo>
                    <a:pt x="3564" y="875"/>
                  </a:lnTo>
                  <a:lnTo>
                    <a:pt x="3313" y="594"/>
                  </a:lnTo>
                  <a:lnTo>
                    <a:pt x="3032" y="344"/>
                  </a:lnTo>
                  <a:lnTo>
                    <a:pt x="2688" y="156"/>
                  </a:lnTo>
                  <a:lnTo>
                    <a:pt x="2532" y="94"/>
                  </a:lnTo>
                  <a:lnTo>
                    <a:pt x="2344" y="63"/>
                  </a:lnTo>
                  <a:lnTo>
                    <a:pt x="2126" y="31"/>
                  </a:lnTo>
                  <a:lnTo>
                    <a:pt x="1938" y="0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87;p31">
              <a:extLst>
                <a:ext uri="{FF2B5EF4-FFF2-40B4-BE49-F238E27FC236}">
                  <a16:creationId xmlns:a16="http://schemas.microsoft.com/office/drawing/2014/main" id="{5E37344E-1D35-7014-5641-E3C458187999}"/>
                </a:ext>
              </a:extLst>
            </p:cNvPr>
            <p:cNvSpPr/>
            <p:nvPr/>
          </p:nvSpPr>
          <p:spPr>
            <a:xfrm>
              <a:off x="2202506" y="2234999"/>
              <a:ext cx="766398" cy="40027"/>
            </a:xfrm>
            <a:custGeom>
              <a:avLst/>
              <a:gdLst/>
              <a:ahLst/>
              <a:cxnLst/>
              <a:rect l="l" t="t" r="r" b="b"/>
              <a:pathLst>
                <a:path w="13786" h="720" extrusionOk="0">
                  <a:moveTo>
                    <a:pt x="345" y="1"/>
                  </a:moveTo>
                  <a:lnTo>
                    <a:pt x="220" y="32"/>
                  </a:lnTo>
                  <a:lnTo>
                    <a:pt x="126" y="95"/>
                  </a:lnTo>
                  <a:lnTo>
                    <a:pt x="32" y="220"/>
                  </a:lnTo>
                  <a:lnTo>
                    <a:pt x="1" y="345"/>
                  </a:lnTo>
                  <a:lnTo>
                    <a:pt x="1" y="376"/>
                  </a:lnTo>
                  <a:lnTo>
                    <a:pt x="32" y="501"/>
                  </a:lnTo>
                  <a:lnTo>
                    <a:pt x="126" y="595"/>
                  </a:lnTo>
                  <a:lnTo>
                    <a:pt x="220" y="688"/>
                  </a:lnTo>
                  <a:lnTo>
                    <a:pt x="345" y="720"/>
                  </a:lnTo>
                  <a:lnTo>
                    <a:pt x="13442" y="720"/>
                  </a:lnTo>
                  <a:lnTo>
                    <a:pt x="13567" y="688"/>
                  </a:lnTo>
                  <a:lnTo>
                    <a:pt x="13692" y="595"/>
                  </a:lnTo>
                  <a:lnTo>
                    <a:pt x="13754" y="501"/>
                  </a:lnTo>
                  <a:lnTo>
                    <a:pt x="13785" y="376"/>
                  </a:lnTo>
                  <a:lnTo>
                    <a:pt x="13785" y="345"/>
                  </a:lnTo>
                  <a:lnTo>
                    <a:pt x="13754" y="220"/>
                  </a:lnTo>
                  <a:lnTo>
                    <a:pt x="13692" y="95"/>
                  </a:lnTo>
                  <a:lnTo>
                    <a:pt x="13567" y="32"/>
                  </a:lnTo>
                  <a:lnTo>
                    <a:pt x="13442" y="1"/>
                  </a:lnTo>
                  <a:close/>
                </a:path>
              </a:pathLst>
            </a:custGeom>
            <a:solidFill>
              <a:srgbClr val="AEAD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88;p31">
              <a:extLst>
                <a:ext uri="{FF2B5EF4-FFF2-40B4-BE49-F238E27FC236}">
                  <a16:creationId xmlns:a16="http://schemas.microsoft.com/office/drawing/2014/main" id="{1D9BE4CC-1B5E-1A61-C29C-52B7980DBF6E}"/>
                </a:ext>
              </a:extLst>
            </p:cNvPr>
            <p:cNvSpPr/>
            <p:nvPr/>
          </p:nvSpPr>
          <p:spPr>
            <a:xfrm>
              <a:off x="2280723" y="2274969"/>
              <a:ext cx="79998" cy="26128"/>
            </a:xfrm>
            <a:custGeom>
              <a:avLst/>
              <a:gdLst/>
              <a:ahLst/>
              <a:cxnLst/>
              <a:rect l="l" t="t" r="r" b="b"/>
              <a:pathLst>
                <a:path w="1439" h="470" extrusionOk="0">
                  <a:moveTo>
                    <a:pt x="1" y="1"/>
                  </a:moveTo>
                  <a:lnTo>
                    <a:pt x="1" y="470"/>
                  </a:lnTo>
                  <a:lnTo>
                    <a:pt x="1438" y="470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89;p31">
              <a:extLst>
                <a:ext uri="{FF2B5EF4-FFF2-40B4-BE49-F238E27FC236}">
                  <a16:creationId xmlns:a16="http://schemas.microsoft.com/office/drawing/2014/main" id="{7F9FD134-A900-D4CC-2E93-66E17E789F5C}"/>
                </a:ext>
              </a:extLst>
            </p:cNvPr>
            <p:cNvSpPr/>
            <p:nvPr/>
          </p:nvSpPr>
          <p:spPr>
            <a:xfrm>
              <a:off x="2814183" y="2274969"/>
              <a:ext cx="78274" cy="26128"/>
            </a:xfrm>
            <a:custGeom>
              <a:avLst/>
              <a:gdLst/>
              <a:ahLst/>
              <a:cxnLst/>
              <a:rect l="l" t="t" r="r" b="b"/>
              <a:pathLst>
                <a:path w="1408" h="470" extrusionOk="0">
                  <a:moveTo>
                    <a:pt x="1" y="1"/>
                  </a:moveTo>
                  <a:lnTo>
                    <a:pt x="1" y="470"/>
                  </a:lnTo>
                  <a:lnTo>
                    <a:pt x="1407" y="470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90;p31">
              <a:extLst>
                <a:ext uri="{FF2B5EF4-FFF2-40B4-BE49-F238E27FC236}">
                  <a16:creationId xmlns:a16="http://schemas.microsoft.com/office/drawing/2014/main" id="{67BD49BB-3DBF-ED66-CF87-D3D7B39C57D4}"/>
                </a:ext>
              </a:extLst>
            </p:cNvPr>
            <p:cNvSpPr/>
            <p:nvPr/>
          </p:nvSpPr>
          <p:spPr>
            <a:xfrm>
              <a:off x="2268549" y="2723318"/>
              <a:ext cx="420613" cy="83444"/>
            </a:xfrm>
            <a:custGeom>
              <a:avLst/>
              <a:gdLst/>
              <a:ahLst/>
              <a:cxnLst/>
              <a:rect l="l" t="t" r="r" b="b"/>
              <a:pathLst>
                <a:path w="7566" h="1501" extrusionOk="0">
                  <a:moveTo>
                    <a:pt x="32" y="0"/>
                  </a:moveTo>
                  <a:lnTo>
                    <a:pt x="1" y="250"/>
                  </a:lnTo>
                  <a:lnTo>
                    <a:pt x="7503" y="1500"/>
                  </a:lnTo>
                  <a:lnTo>
                    <a:pt x="7565" y="121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591;p31">
              <a:extLst>
                <a:ext uri="{FF2B5EF4-FFF2-40B4-BE49-F238E27FC236}">
                  <a16:creationId xmlns:a16="http://schemas.microsoft.com/office/drawing/2014/main" id="{29F0B0B1-0E4C-5810-5259-B1DCB667593E}"/>
                </a:ext>
              </a:extLst>
            </p:cNvPr>
            <p:cNvSpPr/>
            <p:nvPr/>
          </p:nvSpPr>
          <p:spPr>
            <a:xfrm>
              <a:off x="2464899" y="2723318"/>
              <a:ext cx="420613" cy="83444"/>
            </a:xfrm>
            <a:custGeom>
              <a:avLst/>
              <a:gdLst/>
              <a:ahLst/>
              <a:cxnLst/>
              <a:rect l="l" t="t" r="r" b="b"/>
              <a:pathLst>
                <a:path w="7566" h="1501" extrusionOk="0">
                  <a:moveTo>
                    <a:pt x="63" y="0"/>
                  </a:moveTo>
                  <a:lnTo>
                    <a:pt x="1" y="250"/>
                  </a:lnTo>
                  <a:lnTo>
                    <a:pt x="7534" y="1500"/>
                  </a:lnTo>
                  <a:lnTo>
                    <a:pt x="7565" y="1219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592;p31">
              <a:extLst>
                <a:ext uri="{FF2B5EF4-FFF2-40B4-BE49-F238E27FC236}">
                  <a16:creationId xmlns:a16="http://schemas.microsoft.com/office/drawing/2014/main" id="{887C1C08-9103-B70A-9F1F-E2662E939902}"/>
                </a:ext>
              </a:extLst>
            </p:cNvPr>
            <p:cNvSpPr/>
            <p:nvPr/>
          </p:nvSpPr>
          <p:spPr>
            <a:xfrm>
              <a:off x="2376286" y="2702471"/>
              <a:ext cx="331943" cy="72993"/>
            </a:xfrm>
            <a:custGeom>
              <a:avLst/>
              <a:gdLst/>
              <a:ahLst/>
              <a:cxnLst/>
              <a:rect l="l" t="t" r="r" b="b"/>
              <a:pathLst>
                <a:path w="5971" h="1313" extrusionOk="0">
                  <a:moveTo>
                    <a:pt x="157" y="0"/>
                  </a:moveTo>
                  <a:lnTo>
                    <a:pt x="94" y="31"/>
                  </a:lnTo>
                  <a:lnTo>
                    <a:pt x="32" y="94"/>
                  </a:lnTo>
                  <a:lnTo>
                    <a:pt x="1" y="156"/>
                  </a:lnTo>
                  <a:lnTo>
                    <a:pt x="1" y="250"/>
                  </a:lnTo>
                  <a:lnTo>
                    <a:pt x="32" y="313"/>
                  </a:lnTo>
                  <a:lnTo>
                    <a:pt x="94" y="375"/>
                  </a:lnTo>
                  <a:lnTo>
                    <a:pt x="188" y="406"/>
                  </a:lnTo>
                  <a:lnTo>
                    <a:pt x="5721" y="1313"/>
                  </a:lnTo>
                  <a:lnTo>
                    <a:pt x="5846" y="1313"/>
                  </a:lnTo>
                  <a:lnTo>
                    <a:pt x="5908" y="1282"/>
                  </a:lnTo>
                  <a:lnTo>
                    <a:pt x="5940" y="1219"/>
                  </a:lnTo>
                  <a:lnTo>
                    <a:pt x="5971" y="1157"/>
                  </a:lnTo>
                  <a:lnTo>
                    <a:pt x="5971" y="1063"/>
                  </a:lnTo>
                  <a:lnTo>
                    <a:pt x="5940" y="1000"/>
                  </a:lnTo>
                  <a:lnTo>
                    <a:pt x="5877" y="938"/>
                  </a:lnTo>
                  <a:lnTo>
                    <a:pt x="5783" y="906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593;p31">
              <a:extLst>
                <a:ext uri="{FF2B5EF4-FFF2-40B4-BE49-F238E27FC236}">
                  <a16:creationId xmlns:a16="http://schemas.microsoft.com/office/drawing/2014/main" id="{786C5D76-AC80-284B-4987-806F2CDAB6B4}"/>
                </a:ext>
              </a:extLst>
            </p:cNvPr>
            <p:cNvSpPr/>
            <p:nvPr/>
          </p:nvSpPr>
          <p:spPr>
            <a:xfrm>
              <a:off x="2230357" y="2719816"/>
              <a:ext cx="331943" cy="73049"/>
            </a:xfrm>
            <a:custGeom>
              <a:avLst/>
              <a:gdLst/>
              <a:ahLst/>
              <a:cxnLst/>
              <a:rect l="l" t="t" r="r" b="b"/>
              <a:pathLst>
                <a:path w="5971" h="1314" extrusionOk="0">
                  <a:moveTo>
                    <a:pt x="156" y="1"/>
                  </a:moveTo>
                  <a:lnTo>
                    <a:pt x="94" y="32"/>
                  </a:lnTo>
                  <a:lnTo>
                    <a:pt x="31" y="94"/>
                  </a:lnTo>
                  <a:lnTo>
                    <a:pt x="0" y="157"/>
                  </a:lnTo>
                  <a:lnTo>
                    <a:pt x="0" y="251"/>
                  </a:lnTo>
                  <a:lnTo>
                    <a:pt x="31" y="313"/>
                  </a:lnTo>
                  <a:lnTo>
                    <a:pt x="94" y="376"/>
                  </a:lnTo>
                  <a:lnTo>
                    <a:pt x="156" y="407"/>
                  </a:lnTo>
                  <a:lnTo>
                    <a:pt x="5720" y="1313"/>
                  </a:lnTo>
                  <a:lnTo>
                    <a:pt x="5751" y="1313"/>
                  </a:lnTo>
                  <a:lnTo>
                    <a:pt x="5814" y="1282"/>
                  </a:lnTo>
                  <a:lnTo>
                    <a:pt x="5876" y="1251"/>
                  </a:lnTo>
                  <a:lnTo>
                    <a:pt x="5939" y="1220"/>
                  </a:lnTo>
                  <a:lnTo>
                    <a:pt x="5970" y="1126"/>
                  </a:lnTo>
                  <a:lnTo>
                    <a:pt x="5970" y="1063"/>
                  </a:lnTo>
                  <a:lnTo>
                    <a:pt x="5939" y="970"/>
                  </a:lnTo>
                  <a:lnTo>
                    <a:pt x="5876" y="938"/>
                  </a:lnTo>
                  <a:lnTo>
                    <a:pt x="5783" y="907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594;p31">
              <a:extLst>
                <a:ext uri="{FF2B5EF4-FFF2-40B4-BE49-F238E27FC236}">
                  <a16:creationId xmlns:a16="http://schemas.microsoft.com/office/drawing/2014/main" id="{92036B6E-65D3-CE11-D709-531C33F14CAD}"/>
                </a:ext>
              </a:extLst>
            </p:cNvPr>
            <p:cNvSpPr/>
            <p:nvPr/>
          </p:nvSpPr>
          <p:spPr>
            <a:xfrm>
              <a:off x="1929716" y="2791084"/>
              <a:ext cx="1336333" cy="549143"/>
            </a:xfrm>
            <a:custGeom>
              <a:avLst/>
              <a:gdLst/>
              <a:ahLst/>
              <a:cxnLst/>
              <a:rect l="l" t="t" r="r" b="b"/>
              <a:pathLst>
                <a:path w="24038" h="9878" extrusionOk="0">
                  <a:moveTo>
                    <a:pt x="1970" y="0"/>
                  </a:moveTo>
                  <a:lnTo>
                    <a:pt x="1751" y="31"/>
                  </a:lnTo>
                  <a:lnTo>
                    <a:pt x="1563" y="63"/>
                  </a:lnTo>
                  <a:lnTo>
                    <a:pt x="1376" y="94"/>
                  </a:lnTo>
                  <a:lnTo>
                    <a:pt x="1188" y="156"/>
                  </a:lnTo>
                  <a:lnTo>
                    <a:pt x="876" y="344"/>
                  </a:lnTo>
                  <a:lnTo>
                    <a:pt x="594" y="594"/>
                  </a:lnTo>
                  <a:lnTo>
                    <a:pt x="344" y="875"/>
                  </a:lnTo>
                  <a:lnTo>
                    <a:pt x="157" y="1219"/>
                  </a:lnTo>
                  <a:lnTo>
                    <a:pt x="94" y="1375"/>
                  </a:lnTo>
                  <a:lnTo>
                    <a:pt x="63" y="1563"/>
                  </a:lnTo>
                  <a:lnTo>
                    <a:pt x="32" y="1751"/>
                  </a:lnTo>
                  <a:lnTo>
                    <a:pt x="1" y="1969"/>
                  </a:lnTo>
                  <a:lnTo>
                    <a:pt x="1" y="7940"/>
                  </a:lnTo>
                  <a:lnTo>
                    <a:pt x="32" y="8127"/>
                  </a:lnTo>
                  <a:lnTo>
                    <a:pt x="63" y="8315"/>
                  </a:lnTo>
                  <a:lnTo>
                    <a:pt x="94" y="8502"/>
                  </a:lnTo>
                  <a:lnTo>
                    <a:pt x="157" y="8690"/>
                  </a:lnTo>
                  <a:lnTo>
                    <a:pt x="344" y="9034"/>
                  </a:lnTo>
                  <a:lnTo>
                    <a:pt x="594" y="9315"/>
                  </a:lnTo>
                  <a:lnTo>
                    <a:pt x="876" y="9565"/>
                  </a:lnTo>
                  <a:lnTo>
                    <a:pt x="1188" y="9721"/>
                  </a:lnTo>
                  <a:lnTo>
                    <a:pt x="1376" y="9784"/>
                  </a:lnTo>
                  <a:lnTo>
                    <a:pt x="1563" y="9846"/>
                  </a:lnTo>
                  <a:lnTo>
                    <a:pt x="1751" y="9878"/>
                  </a:lnTo>
                  <a:lnTo>
                    <a:pt x="22287" y="9878"/>
                  </a:lnTo>
                  <a:lnTo>
                    <a:pt x="22506" y="9846"/>
                  </a:lnTo>
                  <a:lnTo>
                    <a:pt x="22693" y="9784"/>
                  </a:lnTo>
                  <a:lnTo>
                    <a:pt x="22850" y="9721"/>
                  </a:lnTo>
                  <a:lnTo>
                    <a:pt x="23194" y="9565"/>
                  </a:lnTo>
                  <a:lnTo>
                    <a:pt x="23475" y="9315"/>
                  </a:lnTo>
                  <a:lnTo>
                    <a:pt x="23725" y="9034"/>
                  </a:lnTo>
                  <a:lnTo>
                    <a:pt x="23881" y="8690"/>
                  </a:lnTo>
                  <a:lnTo>
                    <a:pt x="23975" y="8502"/>
                  </a:lnTo>
                  <a:lnTo>
                    <a:pt x="24006" y="8315"/>
                  </a:lnTo>
                  <a:lnTo>
                    <a:pt x="24037" y="8127"/>
                  </a:lnTo>
                  <a:lnTo>
                    <a:pt x="24037" y="7940"/>
                  </a:lnTo>
                  <a:lnTo>
                    <a:pt x="24037" y="1969"/>
                  </a:lnTo>
                  <a:lnTo>
                    <a:pt x="24037" y="1751"/>
                  </a:lnTo>
                  <a:lnTo>
                    <a:pt x="24006" y="1563"/>
                  </a:lnTo>
                  <a:lnTo>
                    <a:pt x="23975" y="1375"/>
                  </a:lnTo>
                  <a:lnTo>
                    <a:pt x="23881" y="1219"/>
                  </a:lnTo>
                  <a:lnTo>
                    <a:pt x="23725" y="875"/>
                  </a:lnTo>
                  <a:lnTo>
                    <a:pt x="23475" y="594"/>
                  </a:lnTo>
                  <a:lnTo>
                    <a:pt x="23194" y="344"/>
                  </a:lnTo>
                  <a:lnTo>
                    <a:pt x="22850" y="156"/>
                  </a:lnTo>
                  <a:lnTo>
                    <a:pt x="22693" y="94"/>
                  </a:lnTo>
                  <a:lnTo>
                    <a:pt x="22506" y="63"/>
                  </a:lnTo>
                  <a:lnTo>
                    <a:pt x="22287" y="31"/>
                  </a:lnTo>
                  <a:lnTo>
                    <a:pt x="22100" y="0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595;p31">
              <a:extLst>
                <a:ext uri="{FF2B5EF4-FFF2-40B4-BE49-F238E27FC236}">
                  <a16:creationId xmlns:a16="http://schemas.microsoft.com/office/drawing/2014/main" id="{9432F149-04E3-D73F-9917-1EF0F0A6B280}"/>
                </a:ext>
              </a:extLst>
            </p:cNvPr>
            <p:cNvSpPr/>
            <p:nvPr/>
          </p:nvSpPr>
          <p:spPr>
            <a:xfrm>
              <a:off x="1853277" y="3154211"/>
              <a:ext cx="1484042" cy="264231"/>
            </a:xfrm>
            <a:custGeom>
              <a:avLst/>
              <a:gdLst/>
              <a:ahLst/>
              <a:cxnLst/>
              <a:rect l="l" t="t" r="r" b="b"/>
              <a:pathLst>
                <a:path w="26695" h="4753" extrusionOk="0">
                  <a:moveTo>
                    <a:pt x="813" y="1"/>
                  </a:moveTo>
                  <a:lnTo>
                    <a:pt x="625" y="63"/>
                  </a:lnTo>
                  <a:lnTo>
                    <a:pt x="438" y="157"/>
                  </a:lnTo>
                  <a:lnTo>
                    <a:pt x="282" y="282"/>
                  </a:lnTo>
                  <a:lnTo>
                    <a:pt x="157" y="439"/>
                  </a:lnTo>
                  <a:lnTo>
                    <a:pt x="63" y="626"/>
                  </a:lnTo>
                  <a:lnTo>
                    <a:pt x="0" y="814"/>
                  </a:lnTo>
                  <a:lnTo>
                    <a:pt x="0" y="1032"/>
                  </a:lnTo>
                  <a:lnTo>
                    <a:pt x="0" y="3721"/>
                  </a:lnTo>
                  <a:lnTo>
                    <a:pt x="0" y="3939"/>
                  </a:lnTo>
                  <a:lnTo>
                    <a:pt x="63" y="4127"/>
                  </a:lnTo>
                  <a:lnTo>
                    <a:pt x="157" y="4283"/>
                  </a:lnTo>
                  <a:lnTo>
                    <a:pt x="282" y="4440"/>
                  </a:lnTo>
                  <a:lnTo>
                    <a:pt x="438" y="4565"/>
                  </a:lnTo>
                  <a:lnTo>
                    <a:pt x="625" y="4658"/>
                  </a:lnTo>
                  <a:lnTo>
                    <a:pt x="813" y="4721"/>
                  </a:lnTo>
                  <a:lnTo>
                    <a:pt x="1032" y="4752"/>
                  </a:lnTo>
                  <a:lnTo>
                    <a:pt x="25663" y="4752"/>
                  </a:lnTo>
                  <a:lnTo>
                    <a:pt x="25881" y="4721"/>
                  </a:lnTo>
                  <a:lnTo>
                    <a:pt x="26069" y="4658"/>
                  </a:lnTo>
                  <a:lnTo>
                    <a:pt x="26256" y="4565"/>
                  </a:lnTo>
                  <a:lnTo>
                    <a:pt x="26413" y="4440"/>
                  </a:lnTo>
                  <a:lnTo>
                    <a:pt x="26538" y="4283"/>
                  </a:lnTo>
                  <a:lnTo>
                    <a:pt x="26632" y="4127"/>
                  </a:lnTo>
                  <a:lnTo>
                    <a:pt x="26694" y="3939"/>
                  </a:lnTo>
                  <a:lnTo>
                    <a:pt x="26694" y="3721"/>
                  </a:lnTo>
                  <a:lnTo>
                    <a:pt x="26694" y="1032"/>
                  </a:lnTo>
                  <a:lnTo>
                    <a:pt x="26694" y="814"/>
                  </a:lnTo>
                  <a:lnTo>
                    <a:pt x="26632" y="626"/>
                  </a:lnTo>
                  <a:lnTo>
                    <a:pt x="26538" y="439"/>
                  </a:lnTo>
                  <a:lnTo>
                    <a:pt x="26413" y="282"/>
                  </a:lnTo>
                  <a:lnTo>
                    <a:pt x="26256" y="157"/>
                  </a:lnTo>
                  <a:lnTo>
                    <a:pt x="26069" y="63"/>
                  </a:lnTo>
                  <a:lnTo>
                    <a:pt x="25881" y="1"/>
                  </a:lnTo>
                  <a:close/>
                </a:path>
              </a:pathLst>
            </a:custGeom>
            <a:solidFill>
              <a:srgbClr val="AEAD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596;p31">
              <a:extLst>
                <a:ext uri="{FF2B5EF4-FFF2-40B4-BE49-F238E27FC236}">
                  <a16:creationId xmlns:a16="http://schemas.microsoft.com/office/drawing/2014/main" id="{4539B634-81D5-A92F-A2F8-88C9F22067B7}"/>
                </a:ext>
              </a:extLst>
            </p:cNvPr>
            <p:cNvSpPr/>
            <p:nvPr/>
          </p:nvSpPr>
          <p:spPr>
            <a:xfrm>
              <a:off x="2025279" y="2891872"/>
              <a:ext cx="175561" cy="173782"/>
            </a:xfrm>
            <a:custGeom>
              <a:avLst/>
              <a:gdLst/>
              <a:ahLst/>
              <a:cxnLst/>
              <a:rect l="l" t="t" r="r" b="b"/>
              <a:pathLst>
                <a:path w="3158" h="3126" extrusionOk="0">
                  <a:moveTo>
                    <a:pt x="1564" y="0"/>
                  </a:moveTo>
                  <a:lnTo>
                    <a:pt x="1251" y="31"/>
                  </a:lnTo>
                  <a:lnTo>
                    <a:pt x="970" y="125"/>
                  </a:lnTo>
                  <a:lnTo>
                    <a:pt x="688" y="281"/>
                  </a:lnTo>
                  <a:lnTo>
                    <a:pt x="470" y="469"/>
                  </a:lnTo>
                  <a:lnTo>
                    <a:pt x="282" y="688"/>
                  </a:lnTo>
                  <a:lnTo>
                    <a:pt x="126" y="969"/>
                  </a:lnTo>
                  <a:lnTo>
                    <a:pt x="32" y="1250"/>
                  </a:lnTo>
                  <a:lnTo>
                    <a:pt x="1" y="1563"/>
                  </a:lnTo>
                  <a:lnTo>
                    <a:pt x="32" y="1876"/>
                  </a:lnTo>
                  <a:lnTo>
                    <a:pt x="126" y="2188"/>
                  </a:lnTo>
                  <a:lnTo>
                    <a:pt x="282" y="2438"/>
                  </a:lnTo>
                  <a:lnTo>
                    <a:pt x="470" y="2688"/>
                  </a:lnTo>
                  <a:lnTo>
                    <a:pt x="688" y="2876"/>
                  </a:lnTo>
                  <a:lnTo>
                    <a:pt x="970" y="3001"/>
                  </a:lnTo>
                  <a:lnTo>
                    <a:pt x="1251" y="3095"/>
                  </a:lnTo>
                  <a:lnTo>
                    <a:pt x="1564" y="3126"/>
                  </a:lnTo>
                  <a:lnTo>
                    <a:pt x="1876" y="3095"/>
                  </a:lnTo>
                  <a:lnTo>
                    <a:pt x="2189" y="3001"/>
                  </a:lnTo>
                  <a:lnTo>
                    <a:pt x="2439" y="2876"/>
                  </a:lnTo>
                  <a:lnTo>
                    <a:pt x="2689" y="2688"/>
                  </a:lnTo>
                  <a:lnTo>
                    <a:pt x="2876" y="2438"/>
                  </a:lnTo>
                  <a:lnTo>
                    <a:pt x="3033" y="2188"/>
                  </a:lnTo>
                  <a:lnTo>
                    <a:pt x="3095" y="1876"/>
                  </a:lnTo>
                  <a:lnTo>
                    <a:pt x="3158" y="1563"/>
                  </a:lnTo>
                  <a:lnTo>
                    <a:pt x="3095" y="1250"/>
                  </a:lnTo>
                  <a:lnTo>
                    <a:pt x="3033" y="969"/>
                  </a:lnTo>
                  <a:lnTo>
                    <a:pt x="2876" y="688"/>
                  </a:lnTo>
                  <a:lnTo>
                    <a:pt x="2689" y="469"/>
                  </a:lnTo>
                  <a:lnTo>
                    <a:pt x="2439" y="281"/>
                  </a:lnTo>
                  <a:lnTo>
                    <a:pt x="2189" y="125"/>
                  </a:lnTo>
                  <a:lnTo>
                    <a:pt x="1876" y="31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rgbClr val="F3E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597;p31">
              <a:extLst>
                <a:ext uri="{FF2B5EF4-FFF2-40B4-BE49-F238E27FC236}">
                  <a16:creationId xmlns:a16="http://schemas.microsoft.com/office/drawing/2014/main" id="{F4291E7E-BBC4-E6DF-08DD-E5548EDC623F}"/>
                </a:ext>
              </a:extLst>
            </p:cNvPr>
            <p:cNvSpPr/>
            <p:nvPr/>
          </p:nvSpPr>
          <p:spPr>
            <a:xfrm>
              <a:off x="2053075" y="2907494"/>
              <a:ext cx="83500" cy="85223"/>
            </a:xfrm>
            <a:custGeom>
              <a:avLst/>
              <a:gdLst/>
              <a:ahLst/>
              <a:cxnLst/>
              <a:rect l="l" t="t" r="r" b="b"/>
              <a:pathLst>
                <a:path w="1502" h="1533" extrusionOk="0">
                  <a:moveTo>
                    <a:pt x="751" y="0"/>
                  </a:moveTo>
                  <a:lnTo>
                    <a:pt x="595" y="32"/>
                  </a:lnTo>
                  <a:lnTo>
                    <a:pt x="438" y="63"/>
                  </a:lnTo>
                  <a:lnTo>
                    <a:pt x="313" y="125"/>
                  </a:lnTo>
                  <a:lnTo>
                    <a:pt x="220" y="219"/>
                  </a:lnTo>
                  <a:lnTo>
                    <a:pt x="126" y="344"/>
                  </a:lnTo>
                  <a:lnTo>
                    <a:pt x="32" y="469"/>
                  </a:lnTo>
                  <a:lnTo>
                    <a:pt x="1" y="626"/>
                  </a:lnTo>
                  <a:lnTo>
                    <a:pt x="1" y="751"/>
                  </a:lnTo>
                  <a:lnTo>
                    <a:pt x="1" y="907"/>
                  </a:lnTo>
                  <a:lnTo>
                    <a:pt x="32" y="1063"/>
                  </a:lnTo>
                  <a:lnTo>
                    <a:pt x="126" y="1188"/>
                  </a:lnTo>
                  <a:lnTo>
                    <a:pt x="220" y="1313"/>
                  </a:lnTo>
                  <a:lnTo>
                    <a:pt x="313" y="1376"/>
                  </a:lnTo>
                  <a:lnTo>
                    <a:pt x="438" y="1470"/>
                  </a:lnTo>
                  <a:lnTo>
                    <a:pt x="595" y="1501"/>
                  </a:lnTo>
                  <a:lnTo>
                    <a:pt x="751" y="1532"/>
                  </a:lnTo>
                  <a:lnTo>
                    <a:pt x="907" y="1501"/>
                  </a:lnTo>
                  <a:lnTo>
                    <a:pt x="1032" y="1470"/>
                  </a:lnTo>
                  <a:lnTo>
                    <a:pt x="1157" y="1376"/>
                  </a:lnTo>
                  <a:lnTo>
                    <a:pt x="1282" y="1313"/>
                  </a:lnTo>
                  <a:lnTo>
                    <a:pt x="1376" y="1188"/>
                  </a:lnTo>
                  <a:lnTo>
                    <a:pt x="1439" y="1063"/>
                  </a:lnTo>
                  <a:lnTo>
                    <a:pt x="1470" y="907"/>
                  </a:lnTo>
                  <a:lnTo>
                    <a:pt x="1501" y="751"/>
                  </a:lnTo>
                  <a:lnTo>
                    <a:pt x="1470" y="626"/>
                  </a:lnTo>
                  <a:lnTo>
                    <a:pt x="1439" y="469"/>
                  </a:lnTo>
                  <a:lnTo>
                    <a:pt x="1376" y="344"/>
                  </a:lnTo>
                  <a:lnTo>
                    <a:pt x="1282" y="219"/>
                  </a:lnTo>
                  <a:lnTo>
                    <a:pt x="1157" y="125"/>
                  </a:lnTo>
                  <a:lnTo>
                    <a:pt x="1032" y="63"/>
                  </a:lnTo>
                  <a:lnTo>
                    <a:pt x="907" y="32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598;p31">
              <a:extLst>
                <a:ext uri="{FF2B5EF4-FFF2-40B4-BE49-F238E27FC236}">
                  <a16:creationId xmlns:a16="http://schemas.microsoft.com/office/drawing/2014/main" id="{164AEEC6-2D59-AE5D-75A2-BBAE8E82AD5D}"/>
                </a:ext>
              </a:extLst>
            </p:cNvPr>
            <p:cNvSpPr/>
            <p:nvPr/>
          </p:nvSpPr>
          <p:spPr>
            <a:xfrm>
              <a:off x="2996636" y="2891872"/>
              <a:ext cx="173838" cy="173782"/>
            </a:xfrm>
            <a:custGeom>
              <a:avLst/>
              <a:gdLst/>
              <a:ahLst/>
              <a:cxnLst/>
              <a:rect l="l" t="t" r="r" b="b"/>
              <a:pathLst>
                <a:path w="3127" h="3126" extrusionOk="0">
                  <a:moveTo>
                    <a:pt x="1563" y="0"/>
                  </a:moveTo>
                  <a:lnTo>
                    <a:pt x="1251" y="31"/>
                  </a:lnTo>
                  <a:lnTo>
                    <a:pt x="938" y="125"/>
                  </a:lnTo>
                  <a:lnTo>
                    <a:pt x="688" y="281"/>
                  </a:lnTo>
                  <a:lnTo>
                    <a:pt x="438" y="469"/>
                  </a:lnTo>
                  <a:lnTo>
                    <a:pt x="251" y="688"/>
                  </a:lnTo>
                  <a:lnTo>
                    <a:pt x="126" y="969"/>
                  </a:lnTo>
                  <a:lnTo>
                    <a:pt x="32" y="1250"/>
                  </a:lnTo>
                  <a:lnTo>
                    <a:pt x="1" y="1563"/>
                  </a:lnTo>
                  <a:lnTo>
                    <a:pt x="32" y="1876"/>
                  </a:lnTo>
                  <a:lnTo>
                    <a:pt x="126" y="2188"/>
                  </a:lnTo>
                  <a:lnTo>
                    <a:pt x="251" y="2438"/>
                  </a:lnTo>
                  <a:lnTo>
                    <a:pt x="438" y="2688"/>
                  </a:lnTo>
                  <a:lnTo>
                    <a:pt x="688" y="2876"/>
                  </a:lnTo>
                  <a:lnTo>
                    <a:pt x="938" y="3001"/>
                  </a:lnTo>
                  <a:lnTo>
                    <a:pt x="1251" y="3095"/>
                  </a:lnTo>
                  <a:lnTo>
                    <a:pt x="1563" y="3126"/>
                  </a:lnTo>
                  <a:lnTo>
                    <a:pt x="1876" y="3095"/>
                  </a:lnTo>
                  <a:lnTo>
                    <a:pt x="2157" y="3001"/>
                  </a:lnTo>
                  <a:lnTo>
                    <a:pt x="2439" y="2876"/>
                  </a:lnTo>
                  <a:lnTo>
                    <a:pt x="2657" y="2688"/>
                  </a:lnTo>
                  <a:lnTo>
                    <a:pt x="2845" y="2438"/>
                  </a:lnTo>
                  <a:lnTo>
                    <a:pt x="3001" y="2188"/>
                  </a:lnTo>
                  <a:lnTo>
                    <a:pt x="3095" y="1876"/>
                  </a:lnTo>
                  <a:lnTo>
                    <a:pt x="3126" y="1563"/>
                  </a:lnTo>
                  <a:lnTo>
                    <a:pt x="3095" y="1250"/>
                  </a:lnTo>
                  <a:lnTo>
                    <a:pt x="3001" y="969"/>
                  </a:lnTo>
                  <a:lnTo>
                    <a:pt x="2845" y="688"/>
                  </a:lnTo>
                  <a:lnTo>
                    <a:pt x="2657" y="469"/>
                  </a:lnTo>
                  <a:lnTo>
                    <a:pt x="2439" y="281"/>
                  </a:lnTo>
                  <a:lnTo>
                    <a:pt x="2157" y="125"/>
                  </a:lnTo>
                  <a:lnTo>
                    <a:pt x="1876" y="31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F3E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599;p31">
              <a:extLst>
                <a:ext uri="{FF2B5EF4-FFF2-40B4-BE49-F238E27FC236}">
                  <a16:creationId xmlns:a16="http://schemas.microsoft.com/office/drawing/2014/main" id="{03D6DA27-6A80-BB7C-4645-F9F40EF67951}"/>
                </a:ext>
              </a:extLst>
            </p:cNvPr>
            <p:cNvSpPr/>
            <p:nvPr/>
          </p:nvSpPr>
          <p:spPr>
            <a:xfrm>
              <a:off x="3022708" y="2907494"/>
              <a:ext cx="83444" cy="85223"/>
            </a:xfrm>
            <a:custGeom>
              <a:avLst/>
              <a:gdLst/>
              <a:ahLst/>
              <a:cxnLst/>
              <a:rect l="l" t="t" r="r" b="b"/>
              <a:pathLst>
                <a:path w="1501" h="1533" extrusionOk="0">
                  <a:moveTo>
                    <a:pt x="751" y="0"/>
                  </a:moveTo>
                  <a:lnTo>
                    <a:pt x="594" y="32"/>
                  </a:lnTo>
                  <a:lnTo>
                    <a:pt x="469" y="63"/>
                  </a:lnTo>
                  <a:lnTo>
                    <a:pt x="344" y="125"/>
                  </a:lnTo>
                  <a:lnTo>
                    <a:pt x="219" y="219"/>
                  </a:lnTo>
                  <a:lnTo>
                    <a:pt x="125" y="344"/>
                  </a:lnTo>
                  <a:lnTo>
                    <a:pt x="63" y="469"/>
                  </a:lnTo>
                  <a:lnTo>
                    <a:pt x="0" y="626"/>
                  </a:lnTo>
                  <a:lnTo>
                    <a:pt x="0" y="751"/>
                  </a:lnTo>
                  <a:lnTo>
                    <a:pt x="0" y="907"/>
                  </a:lnTo>
                  <a:lnTo>
                    <a:pt x="63" y="1063"/>
                  </a:lnTo>
                  <a:lnTo>
                    <a:pt x="125" y="1188"/>
                  </a:lnTo>
                  <a:lnTo>
                    <a:pt x="219" y="1313"/>
                  </a:lnTo>
                  <a:lnTo>
                    <a:pt x="344" y="1376"/>
                  </a:lnTo>
                  <a:lnTo>
                    <a:pt x="469" y="1470"/>
                  </a:lnTo>
                  <a:lnTo>
                    <a:pt x="594" y="1501"/>
                  </a:lnTo>
                  <a:lnTo>
                    <a:pt x="751" y="1532"/>
                  </a:lnTo>
                  <a:lnTo>
                    <a:pt x="907" y="1501"/>
                  </a:lnTo>
                  <a:lnTo>
                    <a:pt x="1032" y="1470"/>
                  </a:lnTo>
                  <a:lnTo>
                    <a:pt x="1188" y="1376"/>
                  </a:lnTo>
                  <a:lnTo>
                    <a:pt x="1282" y="1313"/>
                  </a:lnTo>
                  <a:lnTo>
                    <a:pt x="1376" y="1188"/>
                  </a:lnTo>
                  <a:lnTo>
                    <a:pt x="1438" y="1063"/>
                  </a:lnTo>
                  <a:lnTo>
                    <a:pt x="1501" y="907"/>
                  </a:lnTo>
                  <a:lnTo>
                    <a:pt x="1501" y="751"/>
                  </a:lnTo>
                  <a:lnTo>
                    <a:pt x="1501" y="626"/>
                  </a:lnTo>
                  <a:lnTo>
                    <a:pt x="1438" y="469"/>
                  </a:lnTo>
                  <a:lnTo>
                    <a:pt x="1376" y="344"/>
                  </a:lnTo>
                  <a:lnTo>
                    <a:pt x="1282" y="219"/>
                  </a:lnTo>
                  <a:lnTo>
                    <a:pt x="1188" y="125"/>
                  </a:lnTo>
                  <a:lnTo>
                    <a:pt x="1032" y="63"/>
                  </a:lnTo>
                  <a:lnTo>
                    <a:pt x="907" y="32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600;p31">
              <a:extLst>
                <a:ext uri="{FF2B5EF4-FFF2-40B4-BE49-F238E27FC236}">
                  <a16:creationId xmlns:a16="http://schemas.microsoft.com/office/drawing/2014/main" id="{0D37D214-BF8A-3112-9B5E-6B99A667883E}"/>
                </a:ext>
              </a:extLst>
            </p:cNvPr>
            <p:cNvSpPr/>
            <p:nvPr/>
          </p:nvSpPr>
          <p:spPr>
            <a:xfrm>
              <a:off x="2240753" y="2928341"/>
              <a:ext cx="686456" cy="225928"/>
            </a:xfrm>
            <a:custGeom>
              <a:avLst/>
              <a:gdLst/>
              <a:ahLst/>
              <a:cxnLst/>
              <a:rect l="l" t="t" r="r" b="b"/>
              <a:pathLst>
                <a:path w="12348" h="4064" extrusionOk="0">
                  <a:moveTo>
                    <a:pt x="407" y="1"/>
                  </a:moveTo>
                  <a:lnTo>
                    <a:pt x="313" y="32"/>
                  </a:lnTo>
                  <a:lnTo>
                    <a:pt x="157" y="126"/>
                  </a:lnTo>
                  <a:lnTo>
                    <a:pt x="63" y="282"/>
                  </a:lnTo>
                  <a:lnTo>
                    <a:pt x="32" y="376"/>
                  </a:lnTo>
                  <a:lnTo>
                    <a:pt x="1" y="469"/>
                  </a:lnTo>
                  <a:lnTo>
                    <a:pt x="1" y="4064"/>
                  </a:lnTo>
                  <a:lnTo>
                    <a:pt x="12347" y="4064"/>
                  </a:lnTo>
                  <a:lnTo>
                    <a:pt x="12347" y="469"/>
                  </a:lnTo>
                  <a:lnTo>
                    <a:pt x="12347" y="376"/>
                  </a:lnTo>
                  <a:lnTo>
                    <a:pt x="12316" y="282"/>
                  </a:lnTo>
                  <a:lnTo>
                    <a:pt x="12222" y="126"/>
                  </a:lnTo>
                  <a:lnTo>
                    <a:pt x="12066" y="32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rgbClr val="D8D9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601;p31">
              <a:extLst>
                <a:ext uri="{FF2B5EF4-FFF2-40B4-BE49-F238E27FC236}">
                  <a16:creationId xmlns:a16="http://schemas.microsoft.com/office/drawing/2014/main" id="{86A1C968-184F-B469-C3EA-8C4BD81339A1}"/>
                </a:ext>
              </a:extLst>
            </p:cNvPr>
            <p:cNvSpPr/>
            <p:nvPr/>
          </p:nvSpPr>
          <p:spPr>
            <a:xfrm>
              <a:off x="2240753" y="2928341"/>
              <a:ext cx="686456" cy="43473"/>
            </a:xfrm>
            <a:custGeom>
              <a:avLst/>
              <a:gdLst/>
              <a:ahLst/>
              <a:cxnLst/>
              <a:rect l="l" t="t" r="r" b="b"/>
              <a:pathLst>
                <a:path w="12348" h="782" extrusionOk="0">
                  <a:moveTo>
                    <a:pt x="438" y="1"/>
                  </a:moveTo>
                  <a:lnTo>
                    <a:pt x="282" y="32"/>
                  </a:lnTo>
                  <a:lnTo>
                    <a:pt x="126" y="126"/>
                  </a:lnTo>
                  <a:lnTo>
                    <a:pt x="63" y="251"/>
                  </a:lnTo>
                  <a:lnTo>
                    <a:pt x="1" y="407"/>
                  </a:lnTo>
                  <a:lnTo>
                    <a:pt x="1" y="782"/>
                  </a:lnTo>
                  <a:lnTo>
                    <a:pt x="12347" y="782"/>
                  </a:lnTo>
                  <a:lnTo>
                    <a:pt x="12347" y="407"/>
                  </a:lnTo>
                  <a:lnTo>
                    <a:pt x="12316" y="251"/>
                  </a:lnTo>
                  <a:lnTo>
                    <a:pt x="12222" y="126"/>
                  </a:lnTo>
                  <a:lnTo>
                    <a:pt x="12097" y="32"/>
                  </a:lnTo>
                  <a:lnTo>
                    <a:pt x="11941" y="1"/>
                  </a:lnTo>
                  <a:close/>
                </a:path>
              </a:pathLst>
            </a:custGeom>
            <a:solidFill>
              <a:srgbClr val="AEAD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602;p31">
              <a:extLst>
                <a:ext uri="{FF2B5EF4-FFF2-40B4-BE49-F238E27FC236}">
                  <a16:creationId xmlns:a16="http://schemas.microsoft.com/office/drawing/2014/main" id="{16DC0C24-5B6C-CFC5-E079-EA4F298AAF57}"/>
                </a:ext>
              </a:extLst>
            </p:cNvPr>
            <p:cNvSpPr/>
            <p:nvPr/>
          </p:nvSpPr>
          <p:spPr>
            <a:xfrm>
              <a:off x="2240753" y="2985656"/>
              <a:ext cx="686456" cy="45252"/>
            </a:xfrm>
            <a:custGeom>
              <a:avLst/>
              <a:gdLst/>
              <a:ahLst/>
              <a:cxnLst/>
              <a:rect l="l" t="t" r="r" b="b"/>
              <a:pathLst>
                <a:path w="12348" h="814" extrusionOk="0">
                  <a:moveTo>
                    <a:pt x="1" y="1"/>
                  </a:moveTo>
                  <a:lnTo>
                    <a:pt x="1" y="814"/>
                  </a:lnTo>
                  <a:lnTo>
                    <a:pt x="12347" y="814"/>
                  </a:lnTo>
                  <a:lnTo>
                    <a:pt x="12347" y="1"/>
                  </a:lnTo>
                  <a:close/>
                </a:path>
              </a:pathLst>
            </a:custGeom>
            <a:solidFill>
              <a:srgbClr val="AEAD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603;p31">
              <a:extLst>
                <a:ext uri="{FF2B5EF4-FFF2-40B4-BE49-F238E27FC236}">
                  <a16:creationId xmlns:a16="http://schemas.microsoft.com/office/drawing/2014/main" id="{E8056035-440E-9E4C-194C-582CE86066CC}"/>
                </a:ext>
              </a:extLst>
            </p:cNvPr>
            <p:cNvSpPr/>
            <p:nvPr/>
          </p:nvSpPr>
          <p:spPr>
            <a:xfrm>
              <a:off x="2240753" y="3043027"/>
              <a:ext cx="686456" cy="45252"/>
            </a:xfrm>
            <a:custGeom>
              <a:avLst/>
              <a:gdLst/>
              <a:ahLst/>
              <a:cxnLst/>
              <a:rect l="l" t="t" r="r" b="b"/>
              <a:pathLst>
                <a:path w="12348" h="814" extrusionOk="0">
                  <a:moveTo>
                    <a:pt x="1" y="0"/>
                  </a:moveTo>
                  <a:lnTo>
                    <a:pt x="1" y="813"/>
                  </a:lnTo>
                  <a:lnTo>
                    <a:pt x="12347" y="813"/>
                  </a:lnTo>
                  <a:lnTo>
                    <a:pt x="12347" y="0"/>
                  </a:lnTo>
                  <a:close/>
                </a:path>
              </a:pathLst>
            </a:custGeom>
            <a:solidFill>
              <a:srgbClr val="AEAD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604;p31">
              <a:extLst>
                <a:ext uri="{FF2B5EF4-FFF2-40B4-BE49-F238E27FC236}">
                  <a16:creationId xmlns:a16="http://schemas.microsoft.com/office/drawing/2014/main" id="{D7B6C9DB-9A1B-1C79-0AD8-88BF6E1EFB8F}"/>
                </a:ext>
              </a:extLst>
            </p:cNvPr>
            <p:cNvSpPr/>
            <p:nvPr/>
          </p:nvSpPr>
          <p:spPr>
            <a:xfrm>
              <a:off x="2240753" y="3102121"/>
              <a:ext cx="686456" cy="45197"/>
            </a:xfrm>
            <a:custGeom>
              <a:avLst/>
              <a:gdLst/>
              <a:ahLst/>
              <a:cxnLst/>
              <a:rect l="l" t="t" r="r" b="b"/>
              <a:pathLst>
                <a:path w="12348" h="813" extrusionOk="0">
                  <a:moveTo>
                    <a:pt x="1" y="0"/>
                  </a:moveTo>
                  <a:lnTo>
                    <a:pt x="1" y="813"/>
                  </a:lnTo>
                  <a:lnTo>
                    <a:pt x="12347" y="813"/>
                  </a:lnTo>
                  <a:lnTo>
                    <a:pt x="12347" y="0"/>
                  </a:lnTo>
                  <a:close/>
                </a:path>
              </a:pathLst>
            </a:custGeom>
            <a:solidFill>
              <a:srgbClr val="AEAD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605;p31">
              <a:extLst>
                <a:ext uri="{FF2B5EF4-FFF2-40B4-BE49-F238E27FC236}">
                  <a16:creationId xmlns:a16="http://schemas.microsoft.com/office/drawing/2014/main" id="{E074779F-80B8-79FC-08DF-30EE65C71D18}"/>
                </a:ext>
              </a:extLst>
            </p:cNvPr>
            <p:cNvSpPr/>
            <p:nvPr/>
          </p:nvSpPr>
          <p:spPr>
            <a:xfrm>
              <a:off x="2160812" y="2796254"/>
              <a:ext cx="457082" cy="114743"/>
            </a:xfrm>
            <a:custGeom>
              <a:avLst/>
              <a:gdLst/>
              <a:ahLst/>
              <a:cxnLst/>
              <a:rect l="l" t="t" r="r" b="b"/>
              <a:pathLst>
                <a:path w="8222" h="2064" extrusionOk="0">
                  <a:moveTo>
                    <a:pt x="63" y="1"/>
                  </a:moveTo>
                  <a:lnTo>
                    <a:pt x="32" y="32"/>
                  </a:lnTo>
                  <a:lnTo>
                    <a:pt x="1" y="95"/>
                  </a:lnTo>
                  <a:lnTo>
                    <a:pt x="1" y="157"/>
                  </a:lnTo>
                  <a:lnTo>
                    <a:pt x="32" y="188"/>
                  </a:lnTo>
                  <a:lnTo>
                    <a:pt x="95" y="314"/>
                  </a:lnTo>
                  <a:lnTo>
                    <a:pt x="251" y="532"/>
                  </a:lnTo>
                  <a:lnTo>
                    <a:pt x="470" y="814"/>
                  </a:lnTo>
                  <a:lnTo>
                    <a:pt x="813" y="1157"/>
                  </a:lnTo>
                  <a:lnTo>
                    <a:pt x="1032" y="1345"/>
                  </a:lnTo>
                  <a:lnTo>
                    <a:pt x="1251" y="1501"/>
                  </a:lnTo>
                  <a:lnTo>
                    <a:pt x="1532" y="1658"/>
                  </a:lnTo>
                  <a:lnTo>
                    <a:pt x="1814" y="1783"/>
                  </a:lnTo>
                  <a:lnTo>
                    <a:pt x="2095" y="1908"/>
                  </a:lnTo>
                  <a:lnTo>
                    <a:pt x="2439" y="2001"/>
                  </a:lnTo>
                  <a:lnTo>
                    <a:pt x="2814" y="2064"/>
                  </a:lnTo>
                  <a:lnTo>
                    <a:pt x="8159" y="2064"/>
                  </a:lnTo>
                  <a:lnTo>
                    <a:pt x="8190" y="2033"/>
                  </a:lnTo>
                  <a:lnTo>
                    <a:pt x="8221" y="1970"/>
                  </a:lnTo>
                  <a:lnTo>
                    <a:pt x="8221" y="1939"/>
                  </a:lnTo>
                  <a:lnTo>
                    <a:pt x="8221" y="1876"/>
                  </a:lnTo>
                  <a:lnTo>
                    <a:pt x="8190" y="1845"/>
                  </a:lnTo>
                  <a:lnTo>
                    <a:pt x="8159" y="1814"/>
                  </a:lnTo>
                  <a:lnTo>
                    <a:pt x="8096" y="1783"/>
                  </a:lnTo>
                  <a:lnTo>
                    <a:pt x="2814" y="1783"/>
                  </a:lnTo>
                  <a:lnTo>
                    <a:pt x="2501" y="1720"/>
                  </a:lnTo>
                  <a:lnTo>
                    <a:pt x="2189" y="1626"/>
                  </a:lnTo>
                  <a:lnTo>
                    <a:pt x="1907" y="1533"/>
                  </a:lnTo>
                  <a:lnTo>
                    <a:pt x="1626" y="1408"/>
                  </a:lnTo>
                  <a:lnTo>
                    <a:pt x="1407" y="1251"/>
                  </a:lnTo>
                  <a:lnTo>
                    <a:pt x="1189" y="1095"/>
                  </a:lnTo>
                  <a:lnTo>
                    <a:pt x="1001" y="939"/>
                  </a:lnTo>
                  <a:lnTo>
                    <a:pt x="688" y="626"/>
                  </a:lnTo>
                  <a:lnTo>
                    <a:pt x="438" y="345"/>
                  </a:lnTo>
                  <a:lnTo>
                    <a:pt x="251" y="63"/>
                  </a:lnTo>
                  <a:lnTo>
                    <a:pt x="220" y="32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606;p31">
              <a:extLst>
                <a:ext uri="{FF2B5EF4-FFF2-40B4-BE49-F238E27FC236}">
                  <a16:creationId xmlns:a16="http://schemas.microsoft.com/office/drawing/2014/main" id="{24217CD3-16EB-79B7-6339-BDF991F0CC1E}"/>
                </a:ext>
              </a:extLst>
            </p:cNvPr>
            <p:cNvSpPr/>
            <p:nvPr/>
          </p:nvSpPr>
          <p:spPr>
            <a:xfrm>
              <a:off x="2565687" y="2796254"/>
              <a:ext cx="457082" cy="114743"/>
            </a:xfrm>
            <a:custGeom>
              <a:avLst/>
              <a:gdLst/>
              <a:ahLst/>
              <a:cxnLst/>
              <a:rect l="l" t="t" r="r" b="b"/>
              <a:pathLst>
                <a:path w="8222" h="2064" extrusionOk="0">
                  <a:moveTo>
                    <a:pt x="8034" y="1"/>
                  </a:moveTo>
                  <a:lnTo>
                    <a:pt x="8003" y="32"/>
                  </a:lnTo>
                  <a:lnTo>
                    <a:pt x="7971" y="63"/>
                  </a:lnTo>
                  <a:lnTo>
                    <a:pt x="7784" y="345"/>
                  </a:lnTo>
                  <a:lnTo>
                    <a:pt x="7534" y="626"/>
                  </a:lnTo>
                  <a:lnTo>
                    <a:pt x="7221" y="939"/>
                  </a:lnTo>
                  <a:lnTo>
                    <a:pt x="7034" y="1095"/>
                  </a:lnTo>
                  <a:lnTo>
                    <a:pt x="6815" y="1251"/>
                  </a:lnTo>
                  <a:lnTo>
                    <a:pt x="6596" y="1408"/>
                  </a:lnTo>
                  <a:lnTo>
                    <a:pt x="6315" y="1533"/>
                  </a:lnTo>
                  <a:lnTo>
                    <a:pt x="6033" y="1626"/>
                  </a:lnTo>
                  <a:lnTo>
                    <a:pt x="5721" y="1720"/>
                  </a:lnTo>
                  <a:lnTo>
                    <a:pt x="5408" y="1783"/>
                  </a:lnTo>
                  <a:lnTo>
                    <a:pt x="126" y="1783"/>
                  </a:lnTo>
                  <a:lnTo>
                    <a:pt x="63" y="1814"/>
                  </a:lnTo>
                  <a:lnTo>
                    <a:pt x="32" y="1845"/>
                  </a:lnTo>
                  <a:lnTo>
                    <a:pt x="1" y="1876"/>
                  </a:lnTo>
                  <a:lnTo>
                    <a:pt x="1" y="1939"/>
                  </a:lnTo>
                  <a:lnTo>
                    <a:pt x="1" y="1970"/>
                  </a:lnTo>
                  <a:lnTo>
                    <a:pt x="32" y="2033"/>
                  </a:lnTo>
                  <a:lnTo>
                    <a:pt x="63" y="2064"/>
                  </a:lnTo>
                  <a:lnTo>
                    <a:pt x="5408" y="2064"/>
                  </a:lnTo>
                  <a:lnTo>
                    <a:pt x="5783" y="2001"/>
                  </a:lnTo>
                  <a:lnTo>
                    <a:pt x="6127" y="1908"/>
                  </a:lnTo>
                  <a:lnTo>
                    <a:pt x="6409" y="1783"/>
                  </a:lnTo>
                  <a:lnTo>
                    <a:pt x="6690" y="1658"/>
                  </a:lnTo>
                  <a:lnTo>
                    <a:pt x="6971" y="1501"/>
                  </a:lnTo>
                  <a:lnTo>
                    <a:pt x="7190" y="1345"/>
                  </a:lnTo>
                  <a:lnTo>
                    <a:pt x="7409" y="1157"/>
                  </a:lnTo>
                  <a:lnTo>
                    <a:pt x="7753" y="814"/>
                  </a:lnTo>
                  <a:lnTo>
                    <a:pt x="7971" y="532"/>
                  </a:lnTo>
                  <a:lnTo>
                    <a:pt x="8128" y="314"/>
                  </a:lnTo>
                  <a:lnTo>
                    <a:pt x="8190" y="188"/>
                  </a:lnTo>
                  <a:lnTo>
                    <a:pt x="8221" y="157"/>
                  </a:lnTo>
                  <a:lnTo>
                    <a:pt x="8221" y="95"/>
                  </a:lnTo>
                  <a:lnTo>
                    <a:pt x="8190" y="32"/>
                  </a:lnTo>
                  <a:lnTo>
                    <a:pt x="8159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607;p31">
              <a:extLst>
                <a:ext uri="{FF2B5EF4-FFF2-40B4-BE49-F238E27FC236}">
                  <a16:creationId xmlns:a16="http://schemas.microsoft.com/office/drawing/2014/main" id="{636CD78B-E04C-D73E-3576-3E6761D4534B}"/>
                </a:ext>
              </a:extLst>
            </p:cNvPr>
            <p:cNvSpPr/>
            <p:nvPr/>
          </p:nvSpPr>
          <p:spPr>
            <a:xfrm>
              <a:off x="1896695" y="3154211"/>
              <a:ext cx="311096" cy="109573"/>
            </a:xfrm>
            <a:custGeom>
              <a:avLst/>
              <a:gdLst/>
              <a:ahLst/>
              <a:cxnLst/>
              <a:rect l="l" t="t" r="r" b="b"/>
              <a:pathLst>
                <a:path w="5596" h="1971" extrusionOk="0">
                  <a:moveTo>
                    <a:pt x="751" y="1"/>
                  </a:moveTo>
                  <a:lnTo>
                    <a:pt x="595" y="63"/>
                  </a:lnTo>
                  <a:lnTo>
                    <a:pt x="438" y="157"/>
                  </a:lnTo>
                  <a:lnTo>
                    <a:pt x="282" y="282"/>
                  </a:lnTo>
                  <a:lnTo>
                    <a:pt x="157" y="407"/>
                  </a:lnTo>
                  <a:lnTo>
                    <a:pt x="63" y="564"/>
                  </a:lnTo>
                  <a:lnTo>
                    <a:pt x="32" y="751"/>
                  </a:lnTo>
                  <a:lnTo>
                    <a:pt x="1" y="939"/>
                  </a:lnTo>
                  <a:lnTo>
                    <a:pt x="1" y="1032"/>
                  </a:lnTo>
                  <a:lnTo>
                    <a:pt x="32" y="1220"/>
                  </a:lnTo>
                  <a:lnTo>
                    <a:pt x="63" y="1408"/>
                  </a:lnTo>
                  <a:lnTo>
                    <a:pt x="157" y="1564"/>
                  </a:lnTo>
                  <a:lnTo>
                    <a:pt x="282" y="1689"/>
                  </a:lnTo>
                  <a:lnTo>
                    <a:pt x="438" y="1814"/>
                  </a:lnTo>
                  <a:lnTo>
                    <a:pt x="595" y="1908"/>
                  </a:lnTo>
                  <a:lnTo>
                    <a:pt x="751" y="1970"/>
                  </a:lnTo>
                  <a:lnTo>
                    <a:pt x="4846" y="1970"/>
                  </a:lnTo>
                  <a:lnTo>
                    <a:pt x="5002" y="1908"/>
                  </a:lnTo>
                  <a:lnTo>
                    <a:pt x="5189" y="1814"/>
                  </a:lnTo>
                  <a:lnTo>
                    <a:pt x="5314" y="1689"/>
                  </a:lnTo>
                  <a:lnTo>
                    <a:pt x="5439" y="1564"/>
                  </a:lnTo>
                  <a:lnTo>
                    <a:pt x="5533" y="1408"/>
                  </a:lnTo>
                  <a:lnTo>
                    <a:pt x="5596" y="1220"/>
                  </a:lnTo>
                  <a:lnTo>
                    <a:pt x="5596" y="1032"/>
                  </a:lnTo>
                  <a:lnTo>
                    <a:pt x="5596" y="939"/>
                  </a:lnTo>
                  <a:lnTo>
                    <a:pt x="5596" y="751"/>
                  </a:lnTo>
                  <a:lnTo>
                    <a:pt x="5533" y="564"/>
                  </a:lnTo>
                  <a:lnTo>
                    <a:pt x="5439" y="407"/>
                  </a:lnTo>
                  <a:lnTo>
                    <a:pt x="5314" y="282"/>
                  </a:lnTo>
                  <a:lnTo>
                    <a:pt x="5189" y="157"/>
                  </a:lnTo>
                  <a:lnTo>
                    <a:pt x="5002" y="63"/>
                  </a:lnTo>
                  <a:lnTo>
                    <a:pt x="4846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608;p31">
              <a:extLst>
                <a:ext uri="{FF2B5EF4-FFF2-40B4-BE49-F238E27FC236}">
                  <a16:creationId xmlns:a16="http://schemas.microsoft.com/office/drawing/2014/main" id="{66F8C940-B072-62E6-0415-52297A1945A5}"/>
                </a:ext>
              </a:extLst>
            </p:cNvPr>
            <p:cNvSpPr/>
            <p:nvPr/>
          </p:nvSpPr>
          <p:spPr>
            <a:xfrm>
              <a:off x="2497921" y="3154211"/>
              <a:ext cx="722925" cy="109573"/>
            </a:xfrm>
            <a:custGeom>
              <a:avLst/>
              <a:gdLst/>
              <a:ahLst/>
              <a:cxnLst/>
              <a:rect l="l" t="t" r="r" b="b"/>
              <a:pathLst>
                <a:path w="13004" h="1971" extrusionOk="0">
                  <a:moveTo>
                    <a:pt x="782" y="1"/>
                  </a:moveTo>
                  <a:lnTo>
                    <a:pt x="595" y="63"/>
                  </a:lnTo>
                  <a:lnTo>
                    <a:pt x="438" y="157"/>
                  </a:lnTo>
                  <a:lnTo>
                    <a:pt x="282" y="282"/>
                  </a:lnTo>
                  <a:lnTo>
                    <a:pt x="157" y="407"/>
                  </a:lnTo>
                  <a:lnTo>
                    <a:pt x="94" y="564"/>
                  </a:lnTo>
                  <a:lnTo>
                    <a:pt x="32" y="751"/>
                  </a:lnTo>
                  <a:lnTo>
                    <a:pt x="1" y="939"/>
                  </a:lnTo>
                  <a:lnTo>
                    <a:pt x="1" y="1032"/>
                  </a:lnTo>
                  <a:lnTo>
                    <a:pt x="32" y="1220"/>
                  </a:lnTo>
                  <a:lnTo>
                    <a:pt x="94" y="1408"/>
                  </a:lnTo>
                  <a:lnTo>
                    <a:pt x="157" y="1564"/>
                  </a:lnTo>
                  <a:lnTo>
                    <a:pt x="282" y="1689"/>
                  </a:lnTo>
                  <a:lnTo>
                    <a:pt x="438" y="1814"/>
                  </a:lnTo>
                  <a:lnTo>
                    <a:pt x="595" y="1908"/>
                  </a:lnTo>
                  <a:lnTo>
                    <a:pt x="782" y="1970"/>
                  </a:lnTo>
                  <a:lnTo>
                    <a:pt x="12222" y="1970"/>
                  </a:lnTo>
                  <a:lnTo>
                    <a:pt x="12410" y="1908"/>
                  </a:lnTo>
                  <a:lnTo>
                    <a:pt x="12566" y="1814"/>
                  </a:lnTo>
                  <a:lnTo>
                    <a:pt x="12722" y="1689"/>
                  </a:lnTo>
                  <a:lnTo>
                    <a:pt x="12816" y="1564"/>
                  </a:lnTo>
                  <a:lnTo>
                    <a:pt x="12910" y="1408"/>
                  </a:lnTo>
                  <a:lnTo>
                    <a:pt x="12973" y="1220"/>
                  </a:lnTo>
                  <a:lnTo>
                    <a:pt x="13004" y="1032"/>
                  </a:lnTo>
                  <a:lnTo>
                    <a:pt x="13004" y="939"/>
                  </a:lnTo>
                  <a:lnTo>
                    <a:pt x="12973" y="751"/>
                  </a:lnTo>
                  <a:lnTo>
                    <a:pt x="12910" y="564"/>
                  </a:lnTo>
                  <a:lnTo>
                    <a:pt x="12816" y="407"/>
                  </a:lnTo>
                  <a:lnTo>
                    <a:pt x="12722" y="282"/>
                  </a:lnTo>
                  <a:lnTo>
                    <a:pt x="12566" y="157"/>
                  </a:lnTo>
                  <a:lnTo>
                    <a:pt x="12410" y="63"/>
                  </a:lnTo>
                  <a:lnTo>
                    <a:pt x="12222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609;p31">
              <a:extLst>
                <a:ext uri="{FF2B5EF4-FFF2-40B4-BE49-F238E27FC236}">
                  <a16:creationId xmlns:a16="http://schemas.microsoft.com/office/drawing/2014/main" id="{DF6DDFA3-FC20-3B03-F67C-2B7A13877283}"/>
                </a:ext>
              </a:extLst>
            </p:cNvPr>
            <p:cNvSpPr/>
            <p:nvPr/>
          </p:nvSpPr>
          <p:spPr>
            <a:xfrm>
              <a:off x="2431878" y="3227203"/>
              <a:ext cx="326773" cy="165165"/>
            </a:xfrm>
            <a:custGeom>
              <a:avLst/>
              <a:gdLst/>
              <a:ahLst/>
              <a:cxnLst/>
              <a:rect l="l" t="t" r="r" b="b"/>
              <a:pathLst>
                <a:path w="5878" h="2971" extrusionOk="0">
                  <a:moveTo>
                    <a:pt x="345" y="1"/>
                  </a:moveTo>
                  <a:lnTo>
                    <a:pt x="282" y="32"/>
                  </a:lnTo>
                  <a:lnTo>
                    <a:pt x="126" y="126"/>
                  </a:lnTo>
                  <a:lnTo>
                    <a:pt x="32" y="282"/>
                  </a:lnTo>
                  <a:lnTo>
                    <a:pt x="1" y="345"/>
                  </a:lnTo>
                  <a:lnTo>
                    <a:pt x="1" y="438"/>
                  </a:lnTo>
                  <a:lnTo>
                    <a:pt x="1" y="2501"/>
                  </a:lnTo>
                  <a:lnTo>
                    <a:pt x="1" y="2595"/>
                  </a:lnTo>
                  <a:lnTo>
                    <a:pt x="32" y="2689"/>
                  </a:lnTo>
                  <a:lnTo>
                    <a:pt x="126" y="2814"/>
                  </a:lnTo>
                  <a:lnTo>
                    <a:pt x="282" y="2908"/>
                  </a:lnTo>
                  <a:lnTo>
                    <a:pt x="345" y="2939"/>
                  </a:lnTo>
                  <a:lnTo>
                    <a:pt x="439" y="2970"/>
                  </a:lnTo>
                  <a:lnTo>
                    <a:pt x="5440" y="2970"/>
                  </a:lnTo>
                  <a:lnTo>
                    <a:pt x="5533" y="2939"/>
                  </a:lnTo>
                  <a:lnTo>
                    <a:pt x="5596" y="2908"/>
                  </a:lnTo>
                  <a:lnTo>
                    <a:pt x="5752" y="2814"/>
                  </a:lnTo>
                  <a:lnTo>
                    <a:pt x="5846" y="2689"/>
                  </a:lnTo>
                  <a:lnTo>
                    <a:pt x="5877" y="2595"/>
                  </a:lnTo>
                  <a:lnTo>
                    <a:pt x="5877" y="2501"/>
                  </a:lnTo>
                  <a:lnTo>
                    <a:pt x="5877" y="438"/>
                  </a:lnTo>
                  <a:lnTo>
                    <a:pt x="5877" y="345"/>
                  </a:lnTo>
                  <a:lnTo>
                    <a:pt x="5846" y="282"/>
                  </a:lnTo>
                  <a:lnTo>
                    <a:pt x="5752" y="126"/>
                  </a:lnTo>
                  <a:lnTo>
                    <a:pt x="5596" y="32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610;p31">
              <a:extLst>
                <a:ext uri="{FF2B5EF4-FFF2-40B4-BE49-F238E27FC236}">
                  <a16:creationId xmlns:a16="http://schemas.microsoft.com/office/drawing/2014/main" id="{2DAD6118-5753-0E86-BB4A-55BCF524D3C2}"/>
                </a:ext>
              </a:extLst>
            </p:cNvPr>
            <p:cNvSpPr/>
            <p:nvPr/>
          </p:nvSpPr>
          <p:spPr>
            <a:xfrm>
              <a:off x="1050475" y="2525188"/>
              <a:ext cx="575216" cy="1113907"/>
            </a:xfrm>
            <a:custGeom>
              <a:avLst/>
              <a:gdLst/>
              <a:ahLst/>
              <a:cxnLst/>
              <a:rect l="l" t="t" r="r" b="b"/>
              <a:pathLst>
                <a:path w="10347" h="20037" extrusionOk="0">
                  <a:moveTo>
                    <a:pt x="750" y="1"/>
                  </a:moveTo>
                  <a:lnTo>
                    <a:pt x="594" y="32"/>
                  </a:lnTo>
                  <a:lnTo>
                    <a:pt x="469" y="63"/>
                  </a:lnTo>
                  <a:lnTo>
                    <a:pt x="344" y="126"/>
                  </a:lnTo>
                  <a:lnTo>
                    <a:pt x="219" y="220"/>
                  </a:lnTo>
                  <a:lnTo>
                    <a:pt x="125" y="345"/>
                  </a:lnTo>
                  <a:lnTo>
                    <a:pt x="63" y="470"/>
                  </a:lnTo>
                  <a:lnTo>
                    <a:pt x="0" y="626"/>
                  </a:lnTo>
                  <a:lnTo>
                    <a:pt x="0" y="751"/>
                  </a:lnTo>
                  <a:lnTo>
                    <a:pt x="0" y="20037"/>
                  </a:lnTo>
                  <a:lnTo>
                    <a:pt x="10347" y="20037"/>
                  </a:lnTo>
                  <a:lnTo>
                    <a:pt x="10347" y="751"/>
                  </a:lnTo>
                  <a:lnTo>
                    <a:pt x="10315" y="626"/>
                  </a:lnTo>
                  <a:lnTo>
                    <a:pt x="10284" y="470"/>
                  </a:lnTo>
                  <a:lnTo>
                    <a:pt x="10190" y="345"/>
                  </a:lnTo>
                  <a:lnTo>
                    <a:pt x="10096" y="220"/>
                  </a:lnTo>
                  <a:lnTo>
                    <a:pt x="10003" y="126"/>
                  </a:lnTo>
                  <a:lnTo>
                    <a:pt x="9878" y="63"/>
                  </a:lnTo>
                  <a:lnTo>
                    <a:pt x="9721" y="32"/>
                  </a:lnTo>
                  <a:lnTo>
                    <a:pt x="9565" y="1"/>
                  </a:lnTo>
                  <a:close/>
                </a:path>
              </a:pathLst>
            </a:custGeom>
            <a:solidFill>
              <a:srgbClr val="4CB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611;p31">
              <a:extLst>
                <a:ext uri="{FF2B5EF4-FFF2-40B4-BE49-F238E27FC236}">
                  <a16:creationId xmlns:a16="http://schemas.microsoft.com/office/drawing/2014/main" id="{AE613F2F-F759-5A55-81E7-50DE5D5CB3CB}"/>
                </a:ext>
              </a:extLst>
            </p:cNvPr>
            <p:cNvSpPr/>
            <p:nvPr/>
          </p:nvSpPr>
          <p:spPr>
            <a:xfrm>
              <a:off x="1050475" y="3049976"/>
              <a:ext cx="575216" cy="596063"/>
            </a:xfrm>
            <a:custGeom>
              <a:avLst/>
              <a:gdLst/>
              <a:ahLst/>
              <a:cxnLst/>
              <a:rect l="l" t="t" r="r" b="b"/>
              <a:pathLst>
                <a:path w="10347" h="10722" extrusionOk="0">
                  <a:moveTo>
                    <a:pt x="0" y="1"/>
                  </a:moveTo>
                  <a:lnTo>
                    <a:pt x="0" y="10722"/>
                  </a:lnTo>
                  <a:lnTo>
                    <a:pt x="10347" y="10722"/>
                  </a:lnTo>
                  <a:lnTo>
                    <a:pt x="10347" y="1"/>
                  </a:lnTo>
                  <a:close/>
                </a:path>
              </a:pathLst>
            </a:custGeom>
            <a:solidFill>
              <a:srgbClr val="81E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612;p31">
              <a:extLst>
                <a:ext uri="{FF2B5EF4-FFF2-40B4-BE49-F238E27FC236}">
                  <a16:creationId xmlns:a16="http://schemas.microsoft.com/office/drawing/2014/main" id="{62BACABF-3514-2A65-3EBC-1FB20B966E14}"/>
                </a:ext>
              </a:extLst>
            </p:cNvPr>
            <p:cNvSpPr/>
            <p:nvPr/>
          </p:nvSpPr>
          <p:spPr>
            <a:xfrm>
              <a:off x="1243323" y="3135143"/>
              <a:ext cx="173838" cy="427506"/>
            </a:xfrm>
            <a:custGeom>
              <a:avLst/>
              <a:gdLst/>
              <a:ahLst/>
              <a:cxnLst/>
              <a:rect l="l" t="t" r="r" b="b"/>
              <a:pathLst>
                <a:path w="3127" h="7690" extrusionOk="0">
                  <a:moveTo>
                    <a:pt x="2470" y="0"/>
                  </a:moveTo>
                  <a:lnTo>
                    <a:pt x="1" y="4407"/>
                  </a:lnTo>
                  <a:lnTo>
                    <a:pt x="1" y="4407"/>
                  </a:lnTo>
                  <a:lnTo>
                    <a:pt x="1439" y="4345"/>
                  </a:lnTo>
                  <a:lnTo>
                    <a:pt x="626" y="7689"/>
                  </a:lnTo>
                  <a:lnTo>
                    <a:pt x="3127" y="3313"/>
                  </a:lnTo>
                  <a:lnTo>
                    <a:pt x="1658" y="3376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F3E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613;p31">
              <a:extLst>
                <a:ext uri="{FF2B5EF4-FFF2-40B4-BE49-F238E27FC236}">
                  <a16:creationId xmlns:a16="http://schemas.microsoft.com/office/drawing/2014/main" id="{8775A20B-06FA-DC79-838D-F57911739BF7}"/>
                </a:ext>
              </a:extLst>
            </p:cNvPr>
            <p:cNvSpPr/>
            <p:nvPr/>
          </p:nvSpPr>
          <p:spPr>
            <a:xfrm>
              <a:off x="1198183" y="2864021"/>
              <a:ext cx="278074" cy="83500"/>
            </a:xfrm>
            <a:custGeom>
              <a:avLst/>
              <a:gdLst/>
              <a:ahLst/>
              <a:cxnLst/>
              <a:rect l="l" t="t" r="r" b="b"/>
              <a:pathLst>
                <a:path w="5002" h="1502" extrusionOk="0">
                  <a:moveTo>
                    <a:pt x="0" y="1"/>
                  </a:moveTo>
                  <a:lnTo>
                    <a:pt x="0" y="1501"/>
                  </a:lnTo>
                  <a:lnTo>
                    <a:pt x="5001" y="1501"/>
                  </a:lnTo>
                  <a:lnTo>
                    <a:pt x="50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614;p31">
              <a:extLst>
                <a:ext uri="{FF2B5EF4-FFF2-40B4-BE49-F238E27FC236}">
                  <a16:creationId xmlns:a16="http://schemas.microsoft.com/office/drawing/2014/main" id="{A6D43522-F267-15AA-A959-9ABDC6E40986}"/>
                </a:ext>
              </a:extLst>
            </p:cNvPr>
            <p:cNvSpPr/>
            <p:nvPr/>
          </p:nvSpPr>
          <p:spPr>
            <a:xfrm>
              <a:off x="1198183" y="2759786"/>
              <a:ext cx="278074" cy="83444"/>
            </a:xfrm>
            <a:custGeom>
              <a:avLst/>
              <a:gdLst/>
              <a:ahLst/>
              <a:cxnLst/>
              <a:rect l="l" t="t" r="r" b="b"/>
              <a:pathLst>
                <a:path w="5002" h="1501" extrusionOk="0">
                  <a:moveTo>
                    <a:pt x="0" y="1"/>
                  </a:moveTo>
                  <a:lnTo>
                    <a:pt x="0" y="1501"/>
                  </a:lnTo>
                  <a:lnTo>
                    <a:pt x="5001" y="1501"/>
                  </a:lnTo>
                  <a:lnTo>
                    <a:pt x="50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615;p31">
              <a:extLst>
                <a:ext uri="{FF2B5EF4-FFF2-40B4-BE49-F238E27FC236}">
                  <a16:creationId xmlns:a16="http://schemas.microsoft.com/office/drawing/2014/main" id="{C61D787E-763C-4F3E-F61D-6BDB138F3B38}"/>
                </a:ext>
              </a:extLst>
            </p:cNvPr>
            <p:cNvSpPr/>
            <p:nvPr/>
          </p:nvSpPr>
          <p:spPr>
            <a:xfrm>
              <a:off x="1198183" y="2655551"/>
              <a:ext cx="278074" cy="83444"/>
            </a:xfrm>
            <a:custGeom>
              <a:avLst/>
              <a:gdLst/>
              <a:ahLst/>
              <a:cxnLst/>
              <a:rect l="l" t="t" r="r" b="b"/>
              <a:pathLst>
                <a:path w="5002" h="1501" extrusionOk="0">
                  <a:moveTo>
                    <a:pt x="0" y="0"/>
                  </a:moveTo>
                  <a:lnTo>
                    <a:pt x="0" y="1500"/>
                  </a:lnTo>
                  <a:lnTo>
                    <a:pt x="5001" y="1500"/>
                  </a:lnTo>
                  <a:lnTo>
                    <a:pt x="50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5" name="TextBox 3224">
            <a:extLst>
              <a:ext uri="{FF2B5EF4-FFF2-40B4-BE49-F238E27FC236}">
                <a16:creationId xmlns:a16="http://schemas.microsoft.com/office/drawing/2014/main" id="{40C2068B-D2A1-EAE7-5907-7BD4AA5E7D64}"/>
              </a:ext>
            </a:extLst>
          </p:cNvPr>
          <p:cNvSpPr txBox="1"/>
          <p:nvPr/>
        </p:nvSpPr>
        <p:spPr>
          <a:xfrm>
            <a:off x="5558214" y="1914348"/>
            <a:ext cx="2430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2.24 M</a:t>
            </a:r>
          </a:p>
        </p:txBody>
      </p:sp>
      <p:sp>
        <p:nvSpPr>
          <p:cNvPr id="3226" name="TextBox 3225">
            <a:extLst>
              <a:ext uri="{FF2B5EF4-FFF2-40B4-BE49-F238E27FC236}">
                <a16:creationId xmlns:a16="http://schemas.microsoft.com/office/drawing/2014/main" id="{E4ED3626-87AE-B137-658C-B4613A26D0C3}"/>
              </a:ext>
            </a:extLst>
          </p:cNvPr>
          <p:cNvSpPr txBox="1"/>
          <p:nvPr/>
        </p:nvSpPr>
        <p:spPr>
          <a:xfrm>
            <a:off x="5342290" y="2578822"/>
            <a:ext cx="2862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Highest County by Population</a:t>
            </a:r>
          </a:p>
          <a:p>
            <a:pPr algn="ctr"/>
            <a:r>
              <a:rPr lang="en-US" sz="1600" b="1" dirty="0"/>
              <a:t>(King)</a:t>
            </a:r>
          </a:p>
        </p:txBody>
      </p:sp>
      <p:sp>
        <p:nvSpPr>
          <p:cNvPr id="3227" name="TextBox 3226">
            <a:extLst>
              <a:ext uri="{FF2B5EF4-FFF2-40B4-BE49-F238E27FC236}">
                <a16:creationId xmlns:a16="http://schemas.microsoft.com/office/drawing/2014/main" id="{5EE92424-EED4-F095-FC74-80F2E8121943}"/>
              </a:ext>
            </a:extLst>
          </p:cNvPr>
          <p:cNvSpPr txBox="1"/>
          <p:nvPr/>
        </p:nvSpPr>
        <p:spPr>
          <a:xfrm>
            <a:off x="5558214" y="452624"/>
            <a:ext cx="2430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7.62 M</a:t>
            </a:r>
          </a:p>
        </p:txBody>
      </p:sp>
      <p:sp>
        <p:nvSpPr>
          <p:cNvPr id="3228" name="TextBox 3227">
            <a:extLst>
              <a:ext uri="{FF2B5EF4-FFF2-40B4-BE49-F238E27FC236}">
                <a16:creationId xmlns:a16="http://schemas.microsoft.com/office/drawing/2014/main" id="{DA041F6B-1459-B0B7-BDFF-9E641F64AFDA}"/>
              </a:ext>
            </a:extLst>
          </p:cNvPr>
          <p:cNvSpPr txBox="1"/>
          <p:nvPr/>
        </p:nvSpPr>
        <p:spPr>
          <a:xfrm>
            <a:off x="5342290" y="1148105"/>
            <a:ext cx="2862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Total Population </a:t>
            </a:r>
          </a:p>
        </p:txBody>
      </p:sp>
      <p:sp>
        <p:nvSpPr>
          <p:cNvPr id="3232" name="TextBox 3231">
            <a:extLst>
              <a:ext uri="{FF2B5EF4-FFF2-40B4-BE49-F238E27FC236}">
                <a16:creationId xmlns:a16="http://schemas.microsoft.com/office/drawing/2014/main" id="{67DA8FFC-BBFA-3276-2B0C-8B85F95D05F5}"/>
              </a:ext>
            </a:extLst>
          </p:cNvPr>
          <p:cNvSpPr txBox="1"/>
          <p:nvPr/>
        </p:nvSpPr>
        <p:spPr>
          <a:xfrm>
            <a:off x="5329947" y="4099739"/>
            <a:ext cx="28628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Lowers County by Population</a:t>
            </a:r>
          </a:p>
          <a:p>
            <a:pPr algn="ctr"/>
            <a:r>
              <a:rPr lang="en-US" b="1" dirty="0"/>
              <a:t>(Garfield)</a:t>
            </a:r>
          </a:p>
        </p:txBody>
      </p:sp>
      <p:sp>
        <p:nvSpPr>
          <p:cNvPr id="3235" name="TextBox 3234">
            <a:extLst>
              <a:ext uri="{FF2B5EF4-FFF2-40B4-BE49-F238E27FC236}">
                <a16:creationId xmlns:a16="http://schemas.microsoft.com/office/drawing/2014/main" id="{FA728A07-A7DC-7982-1E38-19E1C444D087}"/>
              </a:ext>
            </a:extLst>
          </p:cNvPr>
          <p:cNvSpPr txBox="1"/>
          <p:nvPr/>
        </p:nvSpPr>
        <p:spPr>
          <a:xfrm>
            <a:off x="5545873" y="3384006"/>
            <a:ext cx="2430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2.28 K</a:t>
            </a:r>
          </a:p>
        </p:txBody>
      </p:sp>
      <p:sp>
        <p:nvSpPr>
          <p:cNvPr id="2" name="Google Shape;352;p29">
            <a:extLst>
              <a:ext uri="{FF2B5EF4-FFF2-40B4-BE49-F238E27FC236}">
                <a16:creationId xmlns:a16="http://schemas.microsoft.com/office/drawing/2014/main" id="{BA760514-30FD-EDCD-7AF0-7ADC2331FF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4288"/>
            <a:ext cx="3906644" cy="6463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Population Analysis  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280435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8B30C-DF22-4EC8-21C2-497AA82AD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52;p29">
            <a:extLst>
              <a:ext uri="{FF2B5EF4-FFF2-40B4-BE49-F238E27FC236}">
                <a16:creationId xmlns:a16="http://schemas.microsoft.com/office/drawing/2014/main" id="{4478143C-9656-A2A9-4974-6FA0257EFE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-817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Political leaning for each County </a:t>
            </a:r>
            <a:endParaRPr dirty="0"/>
          </a:p>
        </p:txBody>
      </p:sp>
      <p:pic>
        <p:nvPicPr>
          <p:cNvPr id="3" name="Picture 2" descr="A map of the united states&#10;&#10;AI-generated content may be incorrect.">
            <a:extLst>
              <a:ext uri="{FF2B5EF4-FFF2-40B4-BE49-F238E27FC236}">
                <a16:creationId xmlns:a16="http://schemas.microsoft.com/office/drawing/2014/main" id="{A5C92A82-D021-4D6D-4090-3C681BDDAD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631"/>
          <a:stretch>
            <a:fillRect/>
          </a:stretch>
        </p:blipFill>
        <p:spPr>
          <a:xfrm>
            <a:off x="665677" y="646265"/>
            <a:ext cx="7911630" cy="449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97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691CE-D2FF-52D0-E9CF-ADCEB545C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52;p29">
            <a:extLst>
              <a:ext uri="{FF2B5EF4-FFF2-40B4-BE49-F238E27FC236}">
                <a16:creationId xmlns:a16="http://schemas.microsoft.com/office/drawing/2014/main" id="{874BECA8-BC3C-A3C5-E3F3-1524686FE8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-817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Strong Democratic County </a:t>
            </a:r>
            <a:endParaRPr dirty="0"/>
          </a:p>
        </p:txBody>
      </p:sp>
      <p:pic>
        <p:nvPicPr>
          <p:cNvPr id="6" name="Picture 5" descr="A graph with numbers and a bar&#10;&#10;AI-generated content may be incorrect.">
            <a:extLst>
              <a:ext uri="{FF2B5EF4-FFF2-40B4-BE49-F238E27FC236}">
                <a16:creationId xmlns:a16="http://schemas.microsoft.com/office/drawing/2014/main" id="{C89FE04A-5F25-0B62-6BF8-9E142E3B8F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522"/>
          <a:stretch>
            <a:fillRect/>
          </a:stretch>
        </p:blipFill>
        <p:spPr>
          <a:xfrm>
            <a:off x="502957" y="609600"/>
            <a:ext cx="813808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93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11F34-E5DE-13F3-462B-C0E2E393C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52;p29">
            <a:extLst>
              <a:ext uri="{FF2B5EF4-FFF2-40B4-BE49-F238E27FC236}">
                <a16:creationId xmlns:a16="http://schemas.microsoft.com/office/drawing/2014/main" id="{8E7EAF71-F5EF-E3D9-E59D-841D821001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-817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Strong Republican County </a:t>
            </a:r>
            <a:endParaRPr dirty="0"/>
          </a:p>
        </p:txBody>
      </p:sp>
      <p:pic>
        <p:nvPicPr>
          <p:cNvPr id="6" name="Picture 5" descr="A graph of green bars&#10;&#10;AI-generated content may be incorrect.">
            <a:extLst>
              <a:ext uri="{FF2B5EF4-FFF2-40B4-BE49-F238E27FC236}">
                <a16:creationId xmlns:a16="http://schemas.microsoft.com/office/drawing/2014/main" id="{26F53A94-E596-2E93-8AA8-16554DAEA7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920"/>
          <a:stretch>
            <a:fillRect/>
          </a:stretch>
        </p:blipFill>
        <p:spPr>
          <a:xfrm>
            <a:off x="609762" y="713162"/>
            <a:ext cx="7924476" cy="443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29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1">
          <a:extLst>
            <a:ext uri="{FF2B5EF4-FFF2-40B4-BE49-F238E27FC236}">
              <a16:creationId xmlns:a16="http://schemas.microsoft.com/office/drawing/2014/main" id="{BD947871-B19F-6792-8BD3-98D631692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3" name="Google Shape;3243;p57">
            <a:extLst>
              <a:ext uri="{FF2B5EF4-FFF2-40B4-BE49-F238E27FC236}">
                <a16:creationId xmlns:a16="http://schemas.microsoft.com/office/drawing/2014/main" id="{F5D046CD-5393-D246-DAEB-247D36AE856E}"/>
              </a:ext>
            </a:extLst>
          </p:cNvPr>
          <p:cNvSpPr/>
          <p:nvPr/>
        </p:nvSpPr>
        <p:spPr>
          <a:xfrm>
            <a:off x="-385400" y="2954325"/>
            <a:ext cx="5411221" cy="1778279"/>
          </a:xfrm>
          <a:custGeom>
            <a:avLst/>
            <a:gdLst/>
            <a:ahLst/>
            <a:cxnLst/>
            <a:rect l="l" t="t" r="r" b="b"/>
            <a:pathLst>
              <a:path w="71622" h="23537" extrusionOk="0">
                <a:moveTo>
                  <a:pt x="53647" y="13704"/>
                </a:moveTo>
                <a:lnTo>
                  <a:pt x="53862" y="13919"/>
                </a:lnTo>
                <a:lnTo>
                  <a:pt x="54108" y="14104"/>
                </a:lnTo>
                <a:lnTo>
                  <a:pt x="54354" y="14257"/>
                </a:lnTo>
                <a:lnTo>
                  <a:pt x="54630" y="14380"/>
                </a:lnTo>
                <a:lnTo>
                  <a:pt x="54907" y="14472"/>
                </a:lnTo>
                <a:lnTo>
                  <a:pt x="55214" y="14564"/>
                </a:lnTo>
                <a:lnTo>
                  <a:pt x="55521" y="14595"/>
                </a:lnTo>
                <a:lnTo>
                  <a:pt x="55829" y="14626"/>
                </a:lnTo>
                <a:lnTo>
                  <a:pt x="55829" y="16224"/>
                </a:lnTo>
                <a:lnTo>
                  <a:pt x="55460" y="16193"/>
                </a:lnTo>
                <a:lnTo>
                  <a:pt x="55153" y="16224"/>
                </a:lnTo>
                <a:lnTo>
                  <a:pt x="54876" y="16285"/>
                </a:lnTo>
                <a:lnTo>
                  <a:pt x="54600" y="16347"/>
                </a:lnTo>
                <a:lnTo>
                  <a:pt x="54385" y="16439"/>
                </a:lnTo>
                <a:lnTo>
                  <a:pt x="54170" y="16562"/>
                </a:lnTo>
                <a:lnTo>
                  <a:pt x="53985" y="16685"/>
                </a:lnTo>
                <a:lnTo>
                  <a:pt x="53801" y="16807"/>
                </a:lnTo>
                <a:lnTo>
                  <a:pt x="53524" y="16685"/>
                </a:lnTo>
                <a:lnTo>
                  <a:pt x="53186" y="16592"/>
                </a:lnTo>
                <a:lnTo>
                  <a:pt x="52787" y="16500"/>
                </a:lnTo>
                <a:lnTo>
                  <a:pt x="52449" y="16469"/>
                </a:lnTo>
                <a:lnTo>
                  <a:pt x="52142" y="16469"/>
                </a:lnTo>
                <a:lnTo>
                  <a:pt x="51834" y="16500"/>
                </a:lnTo>
                <a:lnTo>
                  <a:pt x="51589" y="16562"/>
                </a:lnTo>
                <a:lnTo>
                  <a:pt x="51343" y="16623"/>
                </a:lnTo>
                <a:lnTo>
                  <a:pt x="51128" y="16746"/>
                </a:lnTo>
                <a:lnTo>
                  <a:pt x="50974" y="16869"/>
                </a:lnTo>
                <a:lnTo>
                  <a:pt x="50974" y="15609"/>
                </a:lnTo>
                <a:lnTo>
                  <a:pt x="51404" y="15578"/>
                </a:lnTo>
                <a:lnTo>
                  <a:pt x="51804" y="15486"/>
                </a:lnTo>
                <a:lnTo>
                  <a:pt x="52234" y="15333"/>
                </a:lnTo>
                <a:lnTo>
                  <a:pt x="52603" y="15148"/>
                </a:lnTo>
                <a:lnTo>
                  <a:pt x="52787" y="15025"/>
                </a:lnTo>
                <a:lnTo>
                  <a:pt x="52941" y="14872"/>
                </a:lnTo>
                <a:lnTo>
                  <a:pt x="53094" y="14718"/>
                </a:lnTo>
                <a:lnTo>
                  <a:pt x="53248" y="14564"/>
                </a:lnTo>
                <a:lnTo>
                  <a:pt x="53371" y="14380"/>
                </a:lnTo>
                <a:lnTo>
                  <a:pt x="53463" y="14165"/>
                </a:lnTo>
                <a:lnTo>
                  <a:pt x="53555" y="13950"/>
                </a:lnTo>
                <a:lnTo>
                  <a:pt x="53647" y="13704"/>
                </a:lnTo>
                <a:close/>
                <a:moveTo>
                  <a:pt x="64862" y="9863"/>
                </a:moveTo>
                <a:lnTo>
                  <a:pt x="64985" y="10017"/>
                </a:lnTo>
                <a:lnTo>
                  <a:pt x="65108" y="10109"/>
                </a:lnTo>
                <a:lnTo>
                  <a:pt x="65262" y="10201"/>
                </a:lnTo>
                <a:lnTo>
                  <a:pt x="65446" y="10232"/>
                </a:lnTo>
                <a:lnTo>
                  <a:pt x="65292" y="11891"/>
                </a:lnTo>
                <a:lnTo>
                  <a:pt x="65262" y="12537"/>
                </a:lnTo>
                <a:lnTo>
                  <a:pt x="65231" y="13182"/>
                </a:lnTo>
                <a:lnTo>
                  <a:pt x="65231" y="20925"/>
                </a:lnTo>
                <a:lnTo>
                  <a:pt x="64155" y="20587"/>
                </a:lnTo>
                <a:lnTo>
                  <a:pt x="63019" y="20249"/>
                </a:lnTo>
                <a:lnTo>
                  <a:pt x="61759" y="19880"/>
                </a:lnTo>
                <a:lnTo>
                  <a:pt x="60468" y="19542"/>
                </a:lnTo>
                <a:lnTo>
                  <a:pt x="60499" y="19296"/>
                </a:lnTo>
                <a:lnTo>
                  <a:pt x="60499" y="19020"/>
                </a:lnTo>
                <a:lnTo>
                  <a:pt x="60438" y="18712"/>
                </a:lnTo>
                <a:lnTo>
                  <a:pt x="60407" y="18528"/>
                </a:lnTo>
                <a:lnTo>
                  <a:pt x="60345" y="18374"/>
                </a:lnTo>
                <a:lnTo>
                  <a:pt x="60253" y="18221"/>
                </a:lnTo>
                <a:lnTo>
                  <a:pt x="60130" y="18036"/>
                </a:lnTo>
                <a:lnTo>
                  <a:pt x="59977" y="17883"/>
                </a:lnTo>
                <a:lnTo>
                  <a:pt x="59792" y="17729"/>
                </a:lnTo>
                <a:lnTo>
                  <a:pt x="59608" y="17576"/>
                </a:lnTo>
                <a:lnTo>
                  <a:pt x="59362" y="17453"/>
                </a:lnTo>
                <a:lnTo>
                  <a:pt x="59055" y="17330"/>
                </a:lnTo>
                <a:lnTo>
                  <a:pt x="58748" y="17238"/>
                </a:lnTo>
                <a:lnTo>
                  <a:pt x="58440" y="17176"/>
                </a:lnTo>
                <a:lnTo>
                  <a:pt x="58133" y="17115"/>
                </a:lnTo>
                <a:lnTo>
                  <a:pt x="58010" y="16961"/>
                </a:lnTo>
                <a:lnTo>
                  <a:pt x="57826" y="16838"/>
                </a:lnTo>
                <a:lnTo>
                  <a:pt x="57642" y="16715"/>
                </a:lnTo>
                <a:lnTo>
                  <a:pt x="57426" y="16592"/>
                </a:lnTo>
                <a:lnTo>
                  <a:pt x="57211" y="16469"/>
                </a:lnTo>
                <a:lnTo>
                  <a:pt x="56935" y="16377"/>
                </a:lnTo>
                <a:lnTo>
                  <a:pt x="56628" y="16316"/>
                </a:lnTo>
                <a:lnTo>
                  <a:pt x="56290" y="16254"/>
                </a:lnTo>
                <a:lnTo>
                  <a:pt x="56197" y="16254"/>
                </a:lnTo>
                <a:lnTo>
                  <a:pt x="56197" y="14626"/>
                </a:lnTo>
                <a:lnTo>
                  <a:pt x="56720" y="14564"/>
                </a:lnTo>
                <a:lnTo>
                  <a:pt x="56996" y="14534"/>
                </a:lnTo>
                <a:lnTo>
                  <a:pt x="57242" y="14442"/>
                </a:lnTo>
                <a:lnTo>
                  <a:pt x="57488" y="14349"/>
                </a:lnTo>
                <a:lnTo>
                  <a:pt x="57703" y="14257"/>
                </a:lnTo>
                <a:lnTo>
                  <a:pt x="57918" y="14104"/>
                </a:lnTo>
                <a:lnTo>
                  <a:pt x="58133" y="13950"/>
                </a:lnTo>
                <a:lnTo>
                  <a:pt x="58318" y="13766"/>
                </a:lnTo>
                <a:lnTo>
                  <a:pt x="58502" y="13581"/>
                </a:lnTo>
                <a:lnTo>
                  <a:pt x="58625" y="13335"/>
                </a:lnTo>
                <a:lnTo>
                  <a:pt x="58778" y="13090"/>
                </a:lnTo>
                <a:lnTo>
                  <a:pt x="58871" y="12813"/>
                </a:lnTo>
                <a:lnTo>
                  <a:pt x="58932" y="12506"/>
                </a:lnTo>
                <a:lnTo>
                  <a:pt x="58993" y="12199"/>
                </a:lnTo>
                <a:lnTo>
                  <a:pt x="59024" y="11830"/>
                </a:lnTo>
                <a:lnTo>
                  <a:pt x="59424" y="11768"/>
                </a:lnTo>
                <a:lnTo>
                  <a:pt x="59823" y="11707"/>
                </a:lnTo>
                <a:lnTo>
                  <a:pt x="60223" y="11615"/>
                </a:lnTo>
                <a:lnTo>
                  <a:pt x="60622" y="11492"/>
                </a:lnTo>
                <a:lnTo>
                  <a:pt x="64862" y="9863"/>
                </a:lnTo>
                <a:close/>
                <a:moveTo>
                  <a:pt x="45812" y="0"/>
                </a:moveTo>
                <a:lnTo>
                  <a:pt x="45474" y="400"/>
                </a:lnTo>
                <a:lnTo>
                  <a:pt x="45167" y="830"/>
                </a:lnTo>
                <a:lnTo>
                  <a:pt x="44921" y="1291"/>
                </a:lnTo>
                <a:lnTo>
                  <a:pt x="44737" y="1752"/>
                </a:lnTo>
                <a:lnTo>
                  <a:pt x="43416" y="5500"/>
                </a:lnTo>
                <a:lnTo>
                  <a:pt x="43293" y="5531"/>
                </a:lnTo>
                <a:lnTo>
                  <a:pt x="43139" y="5593"/>
                </a:lnTo>
                <a:lnTo>
                  <a:pt x="43047" y="5654"/>
                </a:lnTo>
                <a:lnTo>
                  <a:pt x="42924" y="5715"/>
                </a:lnTo>
                <a:lnTo>
                  <a:pt x="42832" y="5808"/>
                </a:lnTo>
                <a:lnTo>
                  <a:pt x="42740" y="5931"/>
                </a:lnTo>
                <a:lnTo>
                  <a:pt x="42678" y="6053"/>
                </a:lnTo>
                <a:lnTo>
                  <a:pt x="42647" y="6176"/>
                </a:lnTo>
                <a:lnTo>
                  <a:pt x="38622" y="7682"/>
                </a:lnTo>
                <a:lnTo>
                  <a:pt x="38131" y="7897"/>
                </a:lnTo>
                <a:lnTo>
                  <a:pt x="37701" y="8143"/>
                </a:lnTo>
                <a:lnTo>
                  <a:pt x="37270" y="8450"/>
                </a:lnTo>
                <a:lnTo>
                  <a:pt x="36871" y="8788"/>
                </a:lnTo>
                <a:lnTo>
                  <a:pt x="37393" y="8788"/>
                </a:lnTo>
                <a:lnTo>
                  <a:pt x="37916" y="8727"/>
                </a:lnTo>
                <a:lnTo>
                  <a:pt x="38438" y="8634"/>
                </a:lnTo>
                <a:lnTo>
                  <a:pt x="38930" y="8481"/>
                </a:lnTo>
                <a:lnTo>
                  <a:pt x="42801" y="7006"/>
                </a:lnTo>
                <a:lnTo>
                  <a:pt x="42893" y="7129"/>
                </a:lnTo>
                <a:lnTo>
                  <a:pt x="43016" y="7221"/>
                </a:lnTo>
                <a:lnTo>
                  <a:pt x="43170" y="7282"/>
                </a:lnTo>
                <a:lnTo>
                  <a:pt x="43293" y="7344"/>
                </a:lnTo>
                <a:lnTo>
                  <a:pt x="43170" y="8849"/>
                </a:lnTo>
                <a:lnTo>
                  <a:pt x="43139" y="9433"/>
                </a:lnTo>
                <a:lnTo>
                  <a:pt x="43139" y="10017"/>
                </a:lnTo>
                <a:lnTo>
                  <a:pt x="43139" y="17053"/>
                </a:lnTo>
                <a:lnTo>
                  <a:pt x="40927" y="16961"/>
                </a:lnTo>
                <a:lnTo>
                  <a:pt x="38653" y="16930"/>
                </a:lnTo>
                <a:lnTo>
                  <a:pt x="38622" y="16715"/>
                </a:lnTo>
                <a:lnTo>
                  <a:pt x="38561" y="16439"/>
                </a:lnTo>
                <a:lnTo>
                  <a:pt x="38438" y="16131"/>
                </a:lnTo>
                <a:lnTo>
                  <a:pt x="38346" y="15978"/>
                </a:lnTo>
                <a:lnTo>
                  <a:pt x="38254" y="15824"/>
                </a:lnTo>
                <a:lnTo>
                  <a:pt x="38131" y="15701"/>
                </a:lnTo>
                <a:lnTo>
                  <a:pt x="37977" y="15548"/>
                </a:lnTo>
                <a:lnTo>
                  <a:pt x="37793" y="15425"/>
                </a:lnTo>
                <a:lnTo>
                  <a:pt x="37578" y="15333"/>
                </a:lnTo>
                <a:lnTo>
                  <a:pt x="37332" y="15240"/>
                </a:lnTo>
                <a:lnTo>
                  <a:pt x="37055" y="15179"/>
                </a:lnTo>
                <a:lnTo>
                  <a:pt x="36748" y="15118"/>
                </a:lnTo>
                <a:lnTo>
                  <a:pt x="36410" y="15118"/>
                </a:lnTo>
                <a:lnTo>
                  <a:pt x="35888" y="15148"/>
                </a:lnTo>
                <a:lnTo>
                  <a:pt x="35427" y="15240"/>
                </a:lnTo>
                <a:lnTo>
                  <a:pt x="35120" y="15056"/>
                </a:lnTo>
                <a:lnTo>
                  <a:pt x="34720" y="14902"/>
                </a:lnTo>
                <a:lnTo>
                  <a:pt x="34259" y="14810"/>
                </a:lnTo>
                <a:lnTo>
                  <a:pt x="33737" y="14780"/>
                </a:lnTo>
                <a:lnTo>
                  <a:pt x="33245" y="14780"/>
                </a:lnTo>
                <a:lnTo>
                  <a:pt x="32815" y="14841"/>
                </a:lnTo>
                <a:lnTo>
                  <a:pt x="32416" y="14933"/>
                </a:lnTo>
                <a:lnTo>
                  <a:pt x="32108" y="15056"/>
                </a:lnTo>
                <a:lnTo>
                  <a:pt x="32108" y="12875"/>
                </a:lnTo>
                <a:lnTo>
                  <a:pt x="32600" y="12813"/>
                </a:lnTo>
                <a:lnTo>
                  <a:pt x="32877" y="12752"/>
                </a:lnTo>
                <a:lnTo>
                  <a:pt x="33122" y="12690"/>
                </a:lnTo>
                <a:lnTo>
                  <a:pt x="33368" y="12598"/>
                </a:lnTo>
                <a:lnTo>
                  <a:pt x="33583" y="12475"/>
                </a:lnTo>
                <a:lnTo>
                  <a:pt x="33798" y="12352"/>
                </a:lnTo>
                <a:lnTo>
                  <a:pt x="34013" y="12199"/>
                </a:lnTo>
                <a:lnTo>
                  <a:pt x="34198" y="12014"/>
                </a:lnTo>
                <a:lnTo>
                  <a:pt x="34382" y="11799"/>
                </a:lnTo>
                <a:lnTo>
                  <a:pt x="34536" y="11584"/>
                </a:lnTo>
                <a:lnTo>
                  <a:pt x="34659" y="11308"/>
                </a:lnTo>
                <a:lnTo>
                  <a:pt x="34751" y="11031"/>
                </a:lnTo>
                <a:lnTo>
                  <a:pt x="34843" y="10724"/>
                </a:lnTo>
                <a:lnTo>
                  <a:pt x="34874" y="10416"/>
                </a:lnTo>
                <a:lnTo>
                  <a:pt x="34904" y="10048"/>
                </a:lnTo>
                <a:lnTo>
                  <a:pt x="34874" y="9618"/>
                </a:lnTo>
                <a:lnTo>
                  <a:pt x="34843" y="9126"/>
                </a:lnTo>
                <a:lnTo>
                  <a:pt x="34751" y="8604"/>
                </a:lnTo>
                <a:lnTo>
                  <a:pt x="34628" y="8081"/>
                </a:lnTo>
                <a:lnTo>
                  <a:pt x="34505" y="7498"/>
                </a:lnTo>
                <a:lnTo>
                  <a:pt x="34321" y="6914"/>
                </a:lnTo>
                <a:lnTo>
                  <a:pt x="34136" y="6361"/>
                </a:lnTo>
                <a:lnTo>
                  <a:pt x="33952" y="5808"/>
                </a:lnTo>
                <a:lnTo>
                  <a:pt x="33737" y="5255"/>
                </a:lnTo>
                <a:lnTo>
                  <a:pt x="33491" y="4763"/>
                </a:lnTo>
                <a:lnTo>
                  <a:pt x="33245" y="4302"/>
                </a:lnTo>
                <a:lnTo>
                  <a:pt x="32969" y="3933"/>
                </a:lnTo>
                <a:lnTo>
                  <a:pt x="32723" y="3595"/>
                </a:lnTo>
                <a:lnTo>
                  <a:pt x="32446" y="3350"/>
                </a:lnTo>
                <a:lnTo>
                  <a:pt x="32324" y="3257"/>
                </a:lnTo>
                <a:lnTo>
                  <a:pt x="32170" y="3196"/>
                </a:lnTo>
                <a:lnTo>
                  <a:pt x="32047" y="3165"/>
                </a:lnTo>
                <a:lnTo>
                  <a:pt x="31893" y="3134"/>
                </a:lnTo>
                <a:lnTo>
                  <a:pt x="31770" y="3165"/>
                </a:lnTo>
                <a:lnTo>
                  <a:pt x="31617" y="3196"/>
                </a:lnTo>
                <a:lnTo>
                  <a:pt x="31494" y="3257"/>
                </a:lnTo>
                <a:lnTo>
                  <a:pt x="31340" y="3350"/>
                </a:lnTo>
                <a:lnTo>
                  <a:pt x="31095" y="3595"/>
                </a:lnTo>
                <a:lnTo>
                  <a:pt x="30818" y="3933"/>
                </a:lnTo>
                <a:lnTo>
                  <a:pt x="30572" y="4302"/>
                </a:lnTo>
                <a:lnTo>
                  <a:pt x="30326" y="4763"/>
                </a:lnTo>
                <a:lnTo>
                  <a:pt x="30081" y="5255"/>
                </a:lnTo>
                <a:lnTo>
                  <a:pt x="29865" y="5808"/>
                </a:lnTo>
                <a:lnTo>
                  <a:pt x="29650" y="6361"/>
                </a:lnTo>
                <a:lnTo>
                  <a:pt x="29466" y="6914"/>
                </a:lnTo>
                <a:lnTo>
                  <a:pt x="29312" y="7498"/>
                </a:lnTo>
                <a:lnTo>
                  <a:pt x="29159" y="8081"/>
                </a:lnTo>
                <a:lnTo>
                  <a:pt x="29067" y="8604"/>
                </a:lnTo>
                <a:lnTo>
                  <a:pt x="28974" y="9126"/>
                </a:lnTo>
                <a:lnTo>
                  <a:pt x="28913" y="9618"/>
                </a:lnTo>
                <a:lnTo>
                  <a:pt x="28913" y="10048"/>
                </a:lnTo>
                <a:lnTo>
                  <a:pt x="28913" y="10416"/>
                </a:lnTo>
                <a:lnTo>
                  <a:pt x="28974" y="10724"/>
                </a:lnTo>
                <a:lnTo>
                  <a:pt x="29036" y="11031"/>
                </a:lnTo>
                <a:lnTo>
                  <a:pt x="29159" y="11308"/>
                </a:lnTo>
                <a:lnTo>
                  <a:pt x="29282" y="11584"/>
                </a:lnTo>
                <a:lnTo>
                  <a:pt x="29435" y="11799"/>
                </a:lnTo>
                <a:lnTo>
                  <a:pt x="29589" y="12014"/>
                </a:lnTo>
                <a:lnTo>
                  <a:pt x="29773" y="12199"/>
                </a:lnTo>
                <a:lnTo>
                  <a:pt x="29988" y="12352"/>
                </a:lnTo>
                <a:lnTo>
                  <a:pt x="30203" y="12475"/>
                </a:lnTo>
                <a:lnTo>
                  <a:pt x="30449" y="12598"/>
                </a:lnTo>
                <a:lnTo>
                  <a:pt x="30695" y="12690"/>
                </a:lnTo>
                <a:lnTo>
                  <a:pt x="30941" y="12752"/>
                </a:lnTo>
                <a:lnTo>
                  <a:pt x="31187" y="12813"/>
                </a:lnTo>
                <a:lnTo>
                  <a:pt x="31709" y="12875"/>
                </a:lnTo>
                <a:lnTo>
                  <a:pt x="31709" y="15271"/>
                </a:lnTo>
                <a:lnTo>
                  <a:pt x="31402" y="15548"/>
                </a:lnTo>
                <a:lnTo>
                  <a:pt x="31187" y="15793"/>
                </a:lnTo>
                <a:lnTo>
                  <a:pt x="31002" y="16101"/>
                </a:lnTo>
                <a:lnTo>
                  <a:pt x="30879" y="16377"/>
                </a:lnTo>
                <a:lnTo>
                  <a:pt x="30818" y="16623"/>
                </a:lnTo>
                <a:lnTo>
                  <a:pt x="30757" y="16838"/>
                </a:lnTo>
                <a:lnTo>
                  <a:pt x="30726" y="17145"/>
                </a:lnTo>
                <a:lnTo>
                  <a:pt x="27868" y="17361"/>
                </a:lnTo>
                <a:lnTo>
                  <a:pt x="25195" y="17576"/>
                </a:lnTo>
                <a:lnTo>
                  <a:pt x="25195" y="15671"/>
                </a:lnTo>
                <a:lnTo>
                  <a:pt x="25717" y="15609"/>
                </a:lnTo>
                <a:lnTo>
                  <a:pt x="25963" y="15548"/>
                </a:lnTo>
                <a:lnTo>
                  <a:pt x="26209" y="15486"/>
                </a:lnTo>
                <a:lnTo>
                  <a:pt x="26455" y="15394"/>
                </a:lnTo>
                <a:lnTo>
                  <a:pt x="26701" y="15271"/>
                </a:lnTo>
                <a:lnTo>
                  <a:pt x="26916" y="15148"/>
                </a:lnTo>
                <a:lnTo>
                  <a:pt x="27100" y="14995"/>
                </a:lnTo>
                <a:lnTo>
                  <a:pt x="27315" y="14810"/>
                </a:lnTo>
                <a:lnTo>
                  <a:pt x="27469" y="14595"/>
                </a:lnTo>
                <a:lnTo>
                  <a:pt x="27622" y="14380"/>
                </a:lnTo>
                <a:lnTo>
                  <a:pt x="27745" y="14134"/>
                </a:lnTo>
                <a:lnTo>
                  <a:pt x="27838" y="13858"/>
                </a:lnTo>
                <a:lnTo>
                  <a:pt x="27930" y="13551"/>
                </a:lnTo>
                <a:lnTo>
                  <a:pt x="27991" y="13213"/>
                </a:lnTo>
                <a:lnTo>
                  <a:pt x="27991" y="12844"/>
                </a:lnTo>
                <a:lnTo>
                  <a:pt x="27960" y="12414"/>
                </a:lnTo>
                <a:lnTo>
                  <a:pt x="27930" y="11953"/>
                </a:lnTo>
                <a:lnTo>
                  <a:pt x="27838" y="11430"/>
                </a:lnTo>
                <a:lnTo>
                  <a:pt x="27715" y="10877"/>
                </a:lnTo>
                <a:lnTo>
                  <a:pt x="27592" y="10294"/>
                </a:lnTo>
                <a:lnTo>
                  <a:pt x="27438" y="9741"/>
                </a:lnTo>
                <a:lnTo>
                  <a:pt x="27254" y="9157"/>
                </a:lnTo>
                <a:lnTo>
                  <a:pt x="27039" y="8604"/>
                </a:lnTo>
                <a:lnTo>
                  <a:pt x="26824" y="8051"/>
                </a:lnTo>
                <a:lnTo>
                  <a:pt x="26578" y="7559"/>
                </a:lnTo>
                <a:lnTo>
                  <a:pt x="26332" y="7129"/>
                </a:lnTo>
                <a:lnTo>
                  <a:pt x="26086" y="6729"/>
                </a:lnTo>
                <a:lnTo>
                  <a:pt x="25810" y="6391"/>
                </a:lnTo>
                <a:lnTo>
                  <a:pt x="25533" y="6146"/>
                </a:lnTo>
                <a:lnTo>
                  <a:pt x="25410" y="6053"/>
                </a:lnTo>
                <a:lnTo>
                  <a:pt x="25257" y="5992"/>
                </a:lnTo>
                <a:lnTo>
                  <a:pt x="25134" y="5961"/>
                </a:lnTo>
                <a:lnTo>
                  <a:pt x="24980" y="5931"/>
                </a:lnTo>
                <a:lnTo>
                  <a:pt x="24857" y="5961"/>
                </a:lnTo>
                <a:lnTo>
                  <a:pt x="24734" y="5992"/>
                </a:lnTo>
                <a:lnTo>
                  <a:pt x="24581" y="6053"/>
                </a:lnTo>
                <a:lnTo>
                  <a:pt x="24458" y="6146"/>
                </a:lnTo>
                <a:lnTo>
                  <a:pt x="24181" y="6391"/>
                </a:lnTo>
                <a:lnTo>
                  <a:pt x="23905" y="6729"/>
                </a:lnTo>
                <a:lnTo>
                  <a:pt x="23659" y="7129"/>
                </a:lnTo>
                <a:lnTo>
                  <a:pt x="23413" y="7559"/>
                </a:lnTo>
                <a:lnTo>
                  <a:pt x="23167" y="8051"/>
                </a:lnTo>
                <a:lnTo>
                  <a:pt x="22952" y="8604"/>
                </a:lnTo>
                <a:lnTo>
                  <a:pt x="22737" y="9157"/>
                </a:lnTo>
                <a:lnTo>
                  <a:pt x="22553" y="9741"/>
                </a:lnTo>
                <a:lnTo>
                  <a:pt x="22399" y="10294"/>
                </a:lnTo>
                <a:lnTo>
                  <a:pt x="22245" y="10877"/>
                </a:lnTo>
                <a:lnTo>
                  <a:pt x="22153" y="11430"/>
                </a:lnTo>
                <a:lnTo>
                  <a:pt x="22061" y="11953"/>
                </a:lnTo>
                <a:lnTo>
                  <a:pt x="22000" y="12414"/>
                </a:lnTo>
                <a:lnTo>
                  <a:pt x="22000" y="12844"/>
                </a:lnTo>
                <a:lnTo>
                  <a:pt x="22000" y="13213"/>
                </a:lnTo>
                <a:lnTo>
                  <a:pt x="22061" y="13551"/>
                </a:lnTo>
                <a:lnTo>
                  <a:pt x="22123" y="13858"/>
                </a:lnTo>
                <a:lnTo>
                  <a:pt x="22245" y="14134"/>
                </a:lnTo>
                <a:lnTo>
                  <a:pt x="22368" y="14380"/>
                </a:lnTo>
                <a:lnTo>
                  <a:pt x="22522" y="14595"/>
                </a:lnTo>
                <a:lnTo>
                  <a:pt x="22676" y="14810"/>
                </a:lnTo>
                <a:lnTo>
                  <a:pt x="22891" y="14995"/>
                </a:lnTo>
                <a:lnTo>
                  <a:pt x="23075" y="15148"/>
                </a:lnTo>
                <a:lnTo>
                  <a:pt x="23290" y="15271"/>
                </a:lnTo>
                <a:lnTo>
                  <a:pt x="23536" y="15394"/>
                </a:lnTo>
                <a:lnTo>
                  <a:pt x="23782" y="15486"/>
                </a:lnTo>
                <a:lnTo>
                  <a:pt x="24028" y="15548"/>
                </a:lnTo>
                <a:lnTo>
                  <a:pt x="24273" y="15609"/>
                </a:lnTo>
                <a:lnTo>
                  <a:pt x="24796" y="15671"/>
                </a:lnTo>
                <a:lnTo>
                  <a:pt x="24796" y="17453"/>
                </a:lnTo>
                <a:lnTo>
                  <a:pt x="24673" y="17207"/>
                </a:lnTo>
                <a:lnTo>
                  <a:pt x="24519" y="16961"/>
                </a:lnTo>
                <a:lnTo>
                  <a:pt x="24273" y="16746"/>
                </a:lnTo>
                <a:lnTo>
                  <a:pt x="24028" y="16531"/>
                </a:lnTo>
                <a:lnTo>
                  <a:pt x="23690" y="16377"/>
                </a:lnTo>
                <a:lnTo>
                  <a:pt x="23259" y="16254"/>
                </a:lnTo>
                <a:lnTo>
                  <a:pt x="22799" y="16193"/>
                </a:lnTo>
                <a:lnTo>
                  <a:pt x="22215" y="16193"/>
                </a:lnTo>
                <a:lnTo>
                  <a:pt x="21846" y="16224"/>
                </a:lnTo>
                <a:lnTo>
                  <a:pt x="21508" y="16285"/>
                </a:lnTo>
                <a:lnTo>
                  <a:pt x="21201" y="16347"/>
                </a:lnTo>
                <a:lnTo>
                  <a:pt x="20924" y="16439"/>
                </a:lnTo>
                <a:lnTo>
                  <a:pt x="20678" y="16562"/>
                </a:lnTo>
                <a:lnTo>
                  <a:pt x="20463" y="16685"/>
                </a:lnTo>
                <a:lnTo>
                  <a:pt x="20279" y="16838"/>
                </a:lnTo>
                <a:lnTo>
                  <a:pt x="20095" y="16992"/>
                </a:lnTo>
                <a:lnTo>
                  <a:pt x="19941" y="17145"/>
                </a:lnTo>
                <a:lnTo>
                  <a:pt x="19818" y="17299"/>
                </a:lnTo>
                <a:lnTo>
                  <a:pt x="19634" y="17637"/>
                </a:lnTo>
                <a:lnTo>
                  <a:pt x="19511" y="17975"/>
                </a:lnTo>
                <a:lnTo>
                  <a:pt x="19449" y="18252"/>
                </a:lnTo>
                <a:lnTo>
                  <a:pt x="17452" y="18559"/>
                </a:lnTo>
                <a:lnTo>
                  <a:pt x="17452" y="16408"/>
                </a:lnTo>
                <a:lnTo>
                  <a:pt x="17729" y="16377"/>
                </a:lnTo>
                <a:lnTo>
                  <a:pt x="18005" y="16347"/>
                </a:lnTo>
                <a:lnTo>
                  <a:pt x="18282" y="16285"/>
                </a:lnTo>
                <a:lnTo>
                  <a:pt x="18558" y="16193"/>
                </a:lnTo>
                <a:lnTo>
                  <a:pt x="18835" y="16101"/>
                </a:lnTo>
                <a:lnTo>
                  <a:pt x="19081" y="15978"/>
                </a:lnTo>
                <a:lnTo>
                  <a:pt x="19327" y="15824"/>
                </a:lnTo>
                <a:lnTo>
                  <a:pt x="19542" y="15640"/>
                </a:lnTo>
                <a:lnTo>
                  <a:pt x="19757" y="15456"/>
                </a:lnTo>
                <a:lnTo>
                  <a:pt x="19941" y="15240"/>
                </a:lnTo>
                <a:lnTo>
                  <a:pt x="20095" y="14995"/>
                </a:lnTo>
                <a:lnTo>
                  <a:pt x="20248" y="14718"/>
                </a:lnTo>
                <a:lnTo>
                  <a:pt x="20371" y="14411"/>
                </a:lnTo>
                <a:lnTo>
                  <a:pt x="20433" y="14073"/>
                </a:lnTo>
                <a:lnTo>
                  <a:pt x="20494" y="13704"/>
                </a:lnTo>
                <a:lnTo>
                  <a:pt x="20525" y="13305"/>
                </a:lnTo>
                <a:lnTo>
                  <a:pt x="20494" y="12844"/>
                </a:lnTo>
                <a:lnTo>
                  <a:pt x="20433" y="12321"/>
                </a:lnTo>
                <a:lnTo>
                  <a:pt x="20340" y="11738"/>
                </a:lnTo>
                <a:lnTo>
                  <a:pt x="20218" y="11123"/>
                </a:lnTo>
                <a:lnTo>
                  <a:pt x="20064" y="10509"/>
                </a:lnTo>
                <a:lnTo>
                  <a:pt x="19880" y="9894"/>
                </a:lnTo>
                <a:lnTo>
                  <a:pt x="19695" y="9249"/>
                </a:lnTo>
                <a:lnTo>
                  <a:pt x="19480" y="8634"/>
                </a:lnTo>
                <a:lnTo>
                  <a:pt x="19234" y="8051"/>
                </a:lnTo>
                <a:lnTo>
                  <a:pt x="18958" y="7498"/>
                </a:lnTo>
                <a:lnTo>
                  <a:pt x="18681" y="7006"/>
                </a:lnTo>
                <a:lnTo>
                  <a:pt x="18405" y="6576"/>
                </a:lnTo>
                <a:lnTo>
                  <a:pt x="18128" y="6238"/>
                </a:lnTo>
                <a:lnTo>
                  <a:pt x="17821" y="5961"/>
                </a:lnTo>
                <a:lnTo>
                  <a:pt x="17667" y="5869"/>
                </a:lnTo>
                <a:lnTo>
                  <a:pt x="17514" y="5777"/>
                </a:lnTo>
                <a:lnTo>
                  <a:pt x="17360" y="5746"/>
                </a:lnTo>
                <a:lnTo>
                  <a:pt x="17237" y="5715"/>
                </a:lnTo>
                <a:lnTo>
                  <a:pt x="17084" y="5746"/>
                </a:lnTo>
                <a:lnTo>
                  <a:pt x="16930" y="5777"/>
                </a:lnTo>
                <a:lnTo>
                  <a:pt x="16776" y="5869"/>
                </a:lnTo>
                <a:lnTo>
                  <a:pt x="16623" y="5961"/>
                </a:lnTo>
                <a:lnTo>
                  <a:pt x="16315" y="6238"/>
                </a:lnTo>
                <a:lnTo>
                  <a:pt x="16039" y="6576"/>
                </a:lnTo>
                <a:lnTo>
                  <a:pt x="15762" y="7006"/>
                </a:lnTo>
                <a:lnTo>
                  <a:pt x="15486" y="7498"/>
                </a:lnTo>
                <a:lnTo>
                  <a:pt x="15240" y="8051"/>
                </a:lnTo>
                <a:lnTo>
                  <a:pt x="14994" y="8634"/>
                </a:lnTo>
                <a:lnTo>
                  <a:pt x="14748" y="9249"/>
                </a:lnTo>
                <a:lnTo>
                  <a:pt x="14564" y="9894"/>
                </a:lnTo>
                <a:lnTo>
                  <a:pt x="14380" y="10509"/>
                </a:lnTo>
                <a:lnTo>
                  <a:pt x="14226" y="11123"/>
                </a:lnTo>
                <a:lnTo>
                  <a:pt x="14103" y="11738"/>
                </a:lnTo>
                <a:lnTo>
                  <a:pt x="14011" y="12321"/>
                </a:lnTo>
                <a:lnTo>
                  <a:pt x="13950" y="12844"/>
                </a:lnTo>
                <a:lnTo>
                  <a:pt x="13950" y="13305"/>
                </a:lnTo>
                <a:lnTo>
                  <a:pt x="13950" y="13704"/>
                </a:lnTo>
                <a:lnTo>
                  <a:pt x="14011" y="14073"/>
                </a:lnTo>
                <a:lnTo>
                  <a:pt x="14103" y="14411"/>
                </a:lnTo>
                <a:lnTo>
                  <a:pt x="14195" y="14718"/>
                </a:lnTo>
                <a:lnTo>
                  <a:pt x="14349" y="14995"/>
                </a:lnTo>
                <a:lnTo>
                  <a:pt x="14503" y="15240"/>
                </a:lnTo>
                <a:lnTo>
                  <a:pt x="14687" y="15456"/>
                </a:lnTo>
                <a:lnTo>
                  <a:pt x="14902" y="15640"/>
                </a:lnTo>
                <a:lnTo>
                  <a:pt x="15117" y="15824"/>
                </a:lnTo>
                <a:lnTo>
                  <a:pt x="15363" y="15978"/>
                </a:lnTo>
                <a:lnTo>
                  <a:pt x="15609" y="16101"/>
                </a:lnTo>
                <a:lnTo>
                  <a:pt x="15885" y="16193"/>
                </a:lnTo>
                <a:lnTo>
                  <a:pt x="16162" y="16285"/>
                </a:lnTo>
                <a:lnTo>
                  <a:pt x="16438" y="16347"/>
                </a:lnTo>
                <a:lnTo>
                  <a:pt x="16715" y="16377"/>
                </a:lnTo>
                <a:lnTo>
                  <a:pt x="17022" y="16408"/>
                </a:lnTo>
                <a:lnTo>
                  <a:pt x="17022" y="18313"/>
                </a:lnTo>
                <a:lnTo>
                  <a:pt x="16838" y="18129"/>
                </a:lnTo>
                <a:lnTo>
                  <a:pt x="16653" y="17975"/>
                </a:lnTo>
                <a:lnTo>
                  <a:pt x="16438" y="17821"/>
                </a:lnTo>
                <a:lnTo>
                  <a:pt x="16193" y="17729"/>
                </a:lnTo>
                <a:lnTo>
                  <a:pt x="15885" y="17606"/>
                </a:lnTo>
                <a:lnTo>
                  <a:pt x="15547" y="17545"/>
                </a:lnTo>
                <a:lnTo>
                  <a:pt x="15148" y="17514"/>
                </a:lnTo>
                <a:lnTo>
                  <a:pt x="14718" y="17514"/>
                </a:lnTo>
                <a:lnTo>
                  <a:pt x="14349" y="17545"/>
                </a:lnTo>
                <a:lnTo>
                  <a:pt x="14011" y="17606"/>
                </a:lnTo>
                <a:lnTo>
                  <a:pt x="13704" y="17698"/>
                </a:lnTo>
                <a:lnTo>
                  <a:pt x="13427" y="17791"/>
                </a:lnTo>
                <a:lnTo>
                  <a:pt x="13181" y="17914"/>
                </a:lnTo>
                <a:lnTo>
                  <a:pt x="12966" y="18036"/>
                </a:lnTo>
                <a:lnTo>
                  <a:pt x="12782" y="18190"/>
                </a:lnTo>
                <a:lnTo>
                  <a:pt x="12598" y="18344"/>
                </a:lnTo>
                <a:lnTo>
                  <a:pt x="12444" y="18497"/>
                </a:lnTo>
                <a:lnTo>
                  <a:pt x="12352" y="18651"/>
                </a:lnTo>
                <a:lnTo>
                  <a:pt x="12137" y="18989"/>
                </a:lnTo>
                <a:lnTo>
                  <a:pt x="12014" y="19327"/>
                </a:lnTo>
                <a:lnTo>
                  <a:pt x="11952" y="19603"/>
                </a:lnTo>
                <a:lnTo>
                  <a:pt x="10201" y="20034"/>
                </a:lnTo>
                <a:lnTo>
                  <a:pt x="8603" y="20433"/>
                </a:lnTo>
                <a:lnTo>
                  <a:pt x="8603" y="13520"/>
                </a:lnTo>
                <a:lnTo>
                  <a:pt x="8603" y="12875"/>
                </a:lnTo>
                <a:lnTo>
                  <a:pt x="8573" y="12229"/>
                </a:lnTo>
                <a:lnTo>
                  <a:pt x="8419" y="10601"/>
                </a:lnTo>
                <a:lnTo>
                  <a:pt x="8450" y="10601"/>
                </a:lnTo>
                <a:lnTo>
                  <a:pt x="10754" y="14503"/>
                </a:lnTo>
                <a:lnTo>
                  <a:pt x="11092" y="14964"/>
                </a:lnTo>
                <a:lnTo>
                  <a:pt x="11430" y="15425"/>
                </a:lnTo>
                <a:lnTo>
                  <a:pt x="11860" y="15824"/>
                </a:lnTo>
                <a:lnTo>
                  <a:pt x="12290" y="16162"/>
                </a:lnTo>
                <a:lnTo>
                  <a:pt x="12198" y="15609"/>
                </a:lnTo>
                <a:lnTo>
                  <a:pt x="12045" y="15056"/>
                </a:lnTo>
                <a:lnTo>
                  <a:pt x="11829" y="14534"/>
                </a:lnTo>
                <a:lnTo>
                  <a:pt x="11553" y="14011"/>
                </a:lnTo>
                <a:lnTo>
                  <a:pt x="9126" y="9956"/>
                </a:lnTo>
                <a:lnTo>
                  <a:pt x="9187" y="9771"/>
                </a:lnTo>
                <a:lnTo>
                  <a:pt x="9187" y="9587"/>
                </a:lnTo>
                <a:lnTo>
                  <a:pt x="9187" y="9403"/>
                </a:lnTo>
                <a:lnTo>
                  <a:pt x="9126" y="9218"/>
                </a:lnTo>
                <a:lnTo>
                  <a:pt x="9033" y="9065"/>
                </a:lnTo>
                <a:lnTo>
                  <a:pt x="8941" y="8911"/>
                </a:lnTo>
                <a:lnTo>
                  <a:pt x="10385" y="4763"/>
                </a:lnTo>
                <a:lnTo>
                  <a:pt x="10539" y="4241"/>
                </a:lnTo>
                <a:lnTo>
                  <a:pt x="10631" y="3657"/>
                </a:lnTo>
                <a:lnTo>
                  <a:pt x="10693" y="3104"/>
                </a:lnTo>
                <a:lnTo>
                  <a:pt x="10662" y="2520"/>
                </a:lnTo>
                <a:lnTo>
                  <a:pt x="10293" y="2950"/>
                </a:lnTo>
                <a:lnTo>
                  <a:pt x="9986" y="3442"/>
                </a:lnTo>
                <a:lnTo>
                  <a:pt x="9709" y="3933"/>
                </a:lnTo>
                <a:lnTo>
                  <a:pt x="9494" y="4456"/>
                </a:lnTo>
                <a:lnTo>
                  <a:pt x="8050" y="8573"/>
                </a:lnTo>
                <a:lnTo>
                  <a:pt x="7927" y="8604"/>
                </a:lnTo>
                <a:lnTo>
                  <a:pt x="7774" y="8665"/>
                </a:lnTo>
                <a:lnTo>
                  <a:pt x="7651" y="8727"/>
                </a:lnTo>
                <a:lnTo>
                  <a:pt x="7528" y="8819"/>
                </a:lnTo>
                <a:lnTo>
                  <a:pt x="7405" y="8911"/>
                </a:lnTo>
                <a:lnTo>
                  <a:pt x="7343" y="9034"/>
                </a:lnTo>
                <a:lnTo>
                  <a:pt x="7251" y="9157"/>
                </a:lnTo>
                <a:lnTo>
                  <a:pt x="7190" y="9310"/>
                </a:lnTo>
                <a:lnTo>
                  <a:pt x="2796" y="10970"/>
                </a:lnTo>
                <a:lnTo>
                  <a:pt x="2274" y="11185"/>
                </a:lnTo>
                <a:lnTo>
                  <a:pt x="1782" y="11461"/>
                </a:lnTo>
                <a:lnTo>
                  <a:pt x="1321" y="11799"/>
                </a:lnTo>
                <a:lnTo>
                  <a:pt x="891" y="12168"/>
                </a:lnTo>
                <a:lnTo>
                  <a:pt x="1475" y="12168"/>
                </a:lnTo>
                <a:lnTo>
                  <a:pt x="2028" y="12106"/>
                </a:lnTo>
                <a:lnTo>
                  <a:pt x="2581" y="11983"/>
                </a:lnTo>
                <a:lnTo>
                  <a:pt x="3134" y="11830"/>
                </a:lnTo>
                <a:lnTo>
                  <a:pt x="7374" y="10232"/>
                </a:lnTo>
                <a:lnTo>
                  <a:pt x="7497" y="10355"/>
                </a:lnTo>
                <a:lnTo>
                  <a:pt x="7620" y="10447"/>
                </a:lnTo>
                <a:lnTo>
                  <a:pt x="7774" y="10539"/>
                </a:lnTo>
                <a:lnTo>
                  <a:pt x="7927" y="10601"/>
                </a:lnTo>
                <a:lnTo>
                  <a:pt x="7804" y="12229"/>
                </a:lnTo>
                <a:lnTo>
                  <a:pt x="7743" y="12875"/>
                </a:lnTo>
                <a:lnTo>
                  <a:pt x="7743" y="13520"/>
                </a:lnTo>
                <a:lnTo>
                  <a:pt x="7743" y="20679"/>
                </a:lnTo>
                <a:lnTo>
                  <a:pt x="5899" y="21232"/>
                </a:lnTo>
                <a:lnTo>
                  <a:pt x="4302" y="21754"/>
                </a:lnTo>
                <a:lnTo>
                  <a:pt x="2950" y="22246"/>
                </a:lnTo>
                <a:lnTo>
                  <a:pt x="1874" y="22676"/>
                </a:lnTo>
                <a:lnTo>
                  <a:pt x="1045" y="23045"/>
                </a:lnTo>
                <a:lnTo>
                  <a:pt x="461" y="23321"/>
                </a:lnTo>
                <a:lnTo>
                  <a:pt x="0" y="23536"/>
                </a:lnTo>
                <a:lnTo>
                  <a:pt x="71622" y="23536"/>
                </a:lnTo>
                <a:lnTo>
                  <a:pt x="71284" y="23352"/>
                </a:lnTo>
                <a:lnTo>
                  <a:pt x="70239" y="22860"/>
                </a:lnTo>
                <a:lnTo>
                  <a:pt x="69471" y="22522"/>
                </a:lnTo>
                <a:lnTo>
                  <a:pt x="68518" y="22123"/>
                </a:lnTo>
                <a:lnTo>
                  <a:pt x="67382" y="21693"/>
                </a:lnTo>
                <a:lnTo>
                  <a:pt x="66122" y="21232"/>
                </a:lnTo>
                <a:lnTo>
                  <a:pt x="66122" y="13182"/>
                </a:lnTo>
                <a:lnTo>
                  <a:pt x="66091" y="12537"/>
                </a:lnTo>
                <a:lnTo>
                  <a:pt x="66060" y="11891"/>
                </a:lnTo>
                <a:lnTo>
                  <a:pt x="65907" y="10232"/>
                </a:lnTo>
                <a:lnTo>
                  <a:pt x="65938" y="10232"/>
                </a:lnTo>
                <a:lnTo>
                  <a:pt x="68242" y="14165"/>
                </a:lnTo>
                <a:lnTo>
                  <a:pt x="68580" y="14626"/>
                </a:lnTo>
                <a:lnTo>
                  <a:pt x="68949" y="15056"/>
                </a:lnTo>
                <a:lnTo>
                  <a:pt x="69348" y="15456"/>
                </a:lnTo>
                <a:lnTo>
                  <a:pt x="69778" y="15824"/>
                </a:lnTo>
                <a:lnTo>
                  <a:pt x="69686" y="15271"/>
                </a:lnTo>
                <a:lnTo>
                  <a:pt x="69532" y="14718"/>
                </a:lnTo>
                <a:lnTo>
                  <a:pt x="69317" y="14196"/>
                </a:lnTo>
                <a:lnTo>
                  <a:pt x="69041" y="13673"/>
                </a:lnTo>
                <a:lnTo>
                  <a:pt x="66644" y="9618"/>
                </a:lnTo>
                <a:lnTo>
                  <a:pt x="66675" y="9433"/>
                </a:lnTo>
                <a:lnTo>
                  <a:pt x="66706" y="9249"/>
                </a:lnTo>
                <a:lnTo>
                  <a:pt x="66675" y="9065"/>
                </a:lnTo>
                <a:lnTo>
                  <a:pt x="66613" y="8880"/>
                </a:lnTo>
                <a:lnTo>
                  <a:pt x="66521" y="8696"/>
                </a:lnTo>
                <a:lnTo>
                  <a:pt x="66429" y="8573"/>
                </a:lnTo>
                <a:lnTo>
                  <a:pt x="67873" y="4425"/>
                </a:lnTo>
                <a:lnTo>
                  <a:pt x="68027" y="3872"/>
                </a:lnTo>
                <a:lnTo>
                  <a:pt x="68119" y="3319"/>
                </a:lnTo>
                <a:lnTo>
                  <a:pt x="68180" y="2735"/>
                </a:lnTo>
                <a:lnTo>
                  <a:pt x="68180" y="2182"/>
                </a:lnTo>
                <a:lnTo>
                  <a:pt x="67812" y="2612"/>
                </a:lnTo>
                <a:lnTo>
                  <a:pt x="67474" y="3104"/>
                </a:lnTo>
                <a:lnTo>
                  <a:pt x="67197" y="3595"/>
                </a:lnTo>
                <a:lnTo>
                  <a:pt x="66982" y="4118"/>
                </a:lnTo>
                <a:lnTo>
                  <a:pt x="65569" y="8235"/>
                </a:lnTo>
                <a:lnTo>
                  <a:pt x="65415" y="8266"/>
                </a:lnTo>
                <a:lnTo>
                  <a:pt x="65262" y="8327"/>
                </a:lnTo>
                <a:lnTo>
                  <a:pt x="65139" y="8389"/>
                </a:lnTo>
                <a:lnTo>
                  <a:pt x="65016" y="8481"/>
                </a:lnTo>
                <a:lnTo>
                  <a:pt x="64924" y="8573"/>
                </a:lnTo>
                <a:lnTo>
                  <a:pt x="64831" y="8696"/>
                </a:lnTo>
                <a:lnTo>
                  <a:pt x="64739" y="8819"/>
                </a:lnTo>
                <a:lnTo>
                  <a:pt x="64708" y="8942"/>
                </a:lnTo>
                <a:lnTo>
                  <a:pt x="60284" y="10601"/>
                </a:lnTo>
                <a:lnTo>
                  <a:pt x="59946" y="10754"/>
                </a:lnTo>
                <a:lnTo>
                  <a:pt x="59608" y="10908"/>
                </a:lnTo>
                <a:lnTo>
                  <a:pt x="59301" y="11123"/>
                </a:lnTo>
                <a:lnTo>
                  <a:pt x="58993" y="11308"/>
                </a:lnTo>
                <a:lnTo>
                  <a:pt x="58932" y="10877"/>
                </a:lnTo>
                <a:lnTo>
                  <a:pt x="58871" y="10386"/>
                </a:lnTo>
                <a:lnTo>
                  <a:pt x="58748" y="9894"/>
                </a:lnTo>
                <a:lnTo>
                  <a:pt x="58625" y="9341"/>
                </a:lnTo>
                <a:lnTo>
                  <a:pt x="58471" y="8819"/>
                </a:lnTo>
                <a:lnTo>
                  <a:pt x="58318" y="8296"/>
                </a:lnTo>
                <a:lnTo>
                  <a:pt x="58133" y="7774"/>
                </a:lnTo>
                <a:lnTo>
                  <a:pt x="57949" y="7252"/>
                </a:lnTo>
                <a:lnTo>
                  <a:pt x="57734" y="6791"/>
                </a:lnTo>
                <a:lnTo>
                  <a:pt x="57488" y="6330"/>
                </a:lnTo>
                <a:lnTo>
                  <a:pt x="57273" y="5931"/>
                </a:lnTo>
                <a:lnTo>
                  <a:pt x="57027" y="5593"/>
                </a:lnTo>
                <a:lnTo>
                  <a:pt x="56781" y="5316"/>
                </a:lnTo>
                <a:lnTo>
                  <a:pt x="56535" y="5101"/>
                </a:lnTo>
                <a:lnTo>
                  <a:pt x="56382" y="5009"/>
                </a:lnTo>
                <a:lnTo>
                  <a:pt x="56259" y="4947"/>
                </a:lnTo>
                <a:lnTo>
                  <a:pt x="56136" y="4917"/>
                </a:lnTo>
                <a:lnTo>
                  <a:pt x="56013" y="4917"/>
                </a:lnTo>
                <a:lnTo>
                  <a:pt x="55798" y="4947"/>
                </a:lnTo>
                <a:lnTo>
                  <a:pt x="55614" y="5039"/>
                </a:lnTo>
                <a:lnTo>
                  <a:pt x="55399" y="5162"/>
                </a:lnTo>
                <a:lnTo>
                  <a:pt x="55183" y="5377"/>
                </a:lnTo>
                <a:lnTo>
                  <a:pt x="54999" y="5623"/>
                </a:lnTo>
                <a:lnTo>
                  <a:pt x="54784" y="5900"/>
                </a:lnTo>
                <a:lnTo>
                  <a:pt x="54600" y="6207"/>
                </a:lnTo>
                <a:lnTo>
                  <a:pt x="54415" y="6545"/>
                </a:lnTo>
                <a:lnTo>
                  <a:pt x="54077" y="7344"/>
                </a:lnTo>
                <a:lnTo>
                  <a:pt x="53739" y="8173"/>
                </a:lnTo>
                <a:lnTo>
                  <a:pt x="53494" y="9034"/>
                </a:lnTo>
                <a:lnTo>
                  <a:pt x="53278" y="9894"/>
                </a:lnTo>
                <a:lnTo>
                  <a:pt x="53033" y="9157"/>
                </a:lnTo>
                <a:lnTo>
                  <a:pt x="52756" y="8419"/>
                </a:lnTo>
                <a:lnTo>
                  <a:pt x="52480" y="7743"/>
                </a:lnTo>
                <a:lnTo>
                  <a:pt x="52142" y="7129"/>
                </a:lnTo>
                <a:lnTo>
                  <a:pt x="51834" y="6637"/>
                </a:lnTo>
                <a:lnTo>
                  <a:pt x="51650" y="6422"/>
                </a:lnTo>
                <a:lnTo>
                  <a:pt x="51466" y="6238"/>
                </a:lnTo>
                <a:lnTo>
                  <a:pt x="51312" y="6084"/>
                </a:lnTo>
                <a:lnTo>
                  <a:pt x="51128" y="5961"/>
                </a:lnTo>
                <a:lnTo>
                  <a:pt x="50943" y="5900"/>
                </a:lnTo>
                <a:lnTo>
                  <a:pt x="50759" y="5869"/>
                </a:lnTo>
                <a:lnTo>
                  <a:pt x="50636" y="5900"/>
                </a:lnTo>
                <a:lnTo>
                  <a:pt x="50482" y="5931"/>
                </a:lnTo>
                <a:lnTo>
                  <a:pt x="50360" y="5992"/>
                </a:lnTo>
                <a:lnTo>
                  <a:pt x="50206" y="6084"/>
                </a:lnTo>
                <a:lnTo>
                  <a:pt x="49960" y="6330"/>
                </a:lnTo>
                <a:lnTo>
                  <a:pt x="49684" y="6668"/>
                </a:lnTo>
                <a:lnTo>
                  <a:pt x="49438" y="7067"/>
                </a:lnTo>
                <a:lnTo>
                  <a:pt x="49192" y="7498"/>
                </a:lnTo>
                <a:lnTo>
                  <a:pt x="48946" y="7989"/>
                </a:lnTo>
                <a:lnTo>
                  <a:pt x="48731" y="8542"/>
                </a:lnTo>
                <a:lnTo>
                  <a:pt x="48516" y="9095"/>
                </a:lnTo>
                <a:lnTo>
                  <a:pt x="48332" y="9679"/>
                </a:lnTo>
                <a:lnTo>
                  <a:pt x="48178" y="10232"/>
                </a:lnTo>
                <a:lnTo>
                  <a:pt x="48024" y="10816"/>
                </a:lnTo>
                <a:lnTo>
                  <a:pt x="47932" y="11369"/>
                </a:lnTo>
                <a:lnTo>
                  <a:pt x="47840" y="11891"/>
                </a:lnTo>
                <a:lnTo>
                  <a:pt x="47779" y="12352"/>
                </a:lnTo>
                <a:lnTo>
                  <a:pt x="47779" y="12782"/>
                </a:lnTo>
                <a:lnTo>
                  <a:pt x="47779" y="13151"/>
                </a:lnTo>
                <a:lnTo>
                  <a:pt x="47840" y="13489"/>
                </a:lnTo>
                <a:lnTo>
                  <a:pt x="47901" y="13796"/>
                </a:lnTo>
                <a:lnTo>
                  <a:pt x="48024" y="14073"/>
                </a:lnTo>
                <a:lnTo>
                  <a:pt x="48147" y="14319"/>
                </a:lnTo>
                <a:lnTo>
                  <a:pt x="48301" y="14534"/>
                </a:lnTo>
                <a:lnTo>
                  <a:pt x="48455" y="14749"/>
                </a:lnTo>
                <a:lnTo>
                  <a:pt x="48639" y="14933"/>
                </a:lnTo>
                <a:lnTo>
                  <a:pt x="48854" y="15087"/>
                </a:lnTo>
                <a:lnTo>
                  <a:pt x="49069" y="15210"/>
                </a:lnTo>
                <a:lnTo>
                  <a:pt x="49315" y="15333"/>
                </a:lnTo>
                <a:lnTo>
                  <a:pt x="49561" y="15425"/>
                </a:lnTo>
                <a:lnTo>
                  <a:pt x="49806" y="15486"/>
                </a:lnTo>
                <a:lnTo>
                  <a:pt x="50052" y="15548"/>
                </a:lnTo>
                <a:lnTo>
                  <a:pt x="50575" y="15609"/>
                </a:lnTo>
                <a:lnTo>
                  <a:pt x="50575" y="17268"/>
                </a:lnTo>
                <a:lnTo>
                  <a:pt x="50421" y="17483"/>
                </a:lnTo>
                <a:lnTo>
                  <a:pt x="50329" y="17668"/>
                </a:lnTo>
                <a:lnTo>
                  <a:pt x="48793" y="17483"/>
                </a:lnTo>
                <a:lnTo>
                  <a:pt x="47226" y="17330"/>
                </a:lnTo>
                <a:lnTo>
                  <a:pt x="45597" y="17207"/>
                </a:lnTo>
                <a:lnTo>
                  <a:pt x="43938" y="17084"/>
                </a:lnTo>
                <a:lnTo>
                  <a:pt x="43938" y="10017"/>
                </a:lnTo>
                <a:lnTo>
                  <a:pt x="43907" y="9433"/>
                </a:lnTo>
                <a:lnTo>
                  <a:pt x="43876" y="8849"/>
                </a:lnTo>
                <a:lnTo>
                  <a:pt x="43754" y="7344"/>
                </a:lnTo>
                <a:lnTo>
                  <a:pt x="45874" y="10908"/>
                </a:lnTo>
                <a:lnTo>
                  <a:pt x="46181" y="11338"/>
                </a:lnTo>
                <a:lnTo>
                  <a:pt x="46488" y="11738"/>
                </a:lnTo>
                <a:lnTo>
                  <a:pt x="46888" y="12106"/>
                </a:lnTo>
                <a:lnTo>
                  <a:pt x="47287" y="12444"/>
                </a:lnTo>
                <a:lnTo>
                  <a:pt x="47287" y="12444"/>
                </a:lnTo>
                <a:lnTo>
                  <a:pt x="47195" y="11922"/>
                </a:lnTo>
                <a:lnTo>
                  <a:pt x="47041" y="11430"/>
                </a:lnTo>
                <a:lnTo>
                  <a:pt x="46857" y="10939"/>
                </a:lnTo>
                <a:lnTo>
                  <a:pt x="46611" y="10478"/>
                </a:lnTo>
                <a:lnTo>
                  <a:pt x="44399" y="6760"/>
                </a:lnTo>
                <a:lnTo>
                  <a:pt x="44429" y="6606"/>
                </a:lnTo>
                <a:lnTo>
                  <a:pt x="44460" y="6453"/>
                </a:lnTo>
                <a:lnTo>
                  <a:pt x="44429" y="6268"/>
                </a:lnTo>
                <a:lnTo>
                  <a:pt x="44399" y="6084"/>
                </a:lnTo>
                <a:lnTo>
                  <a:pt x="44307" y="5931"/>
                </a:lnTo>
                <a:lnTo>
                  <a:pt x="44214" y="5808"/>
                </a:lnTo>
                <a:lnTo>
                  <a:pt x="45536" y="2028"/>
                </a:lnTo>
                <a:lnTo>
                  <a:pt x="45689" y="1537"/>
                </a:lnTo>
                <a:lnTo>
                  <a:pt x="45781" y="1014"/>
                </a:lnTo>
                <a:lnTo>
                  <a:pt x="45812" y="523"/>
                </a:lnTo>
                <a:lnTo>
                  <a:pt x="45812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46AEEA-B514-C74E-05BF-AF19909FE540}"/>
              </a:ext>
            </a:extLst>
          </p:cNvPr>
          <p:cNvSpPr/>
          <p:nvPr/>
        </p:nvSpPr>
        <p:spPr>
          <a:xfrm>
            <a:off x="5342290" y="1914348"/>
            <a:ext cx="2862817" cy="12228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2D9A59-A1BE-19BF-2990-5B199D59DB5B}"/>
              </a:ext>
            </a:extLst>
          </p:cNvPr>
          <p:cNvSpPr/>
          <p:nvPr/>
        </p:nvSpPr>
        <p:spPr>
          <a:xfrm>
            <a:off x="5342290" y="448407"/>
            <a:ext cx="2862817" cy="12229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525EA4-6C6F-8C32-B29F-86782EC55915}"/>
              </a:ext>
            </a:extLst>
          </p:cNvPr>
          <p:cNvSpPr/>
          <p:nvPr/>
        </p:nvSpPr>
        <p:spPr>
          <a:xfrm>
            <a:off x="5342290" y="3380235"/>
            <a:ext cx="2862817" cy="12526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oogle Shape;535;p31">
            <a:extLst>
              <a:ext uri="{FF2B5EF4-FFF2-40B4-BE49-F238E27FC236}">
                <a16:creationId xmlns:a16="http://schemas.microsoft.com/office/drawing/2014/main" id="{3422581B-F52E-14BE-9736-4B66D9F0704B}"/>
              </a:ext>
            </a:extLst>
          </p:cNvPr>
          <p:cNvGrpSpPr/>
          <p:nvPr/>
        </p:nvGrpSpPr>
        <p:grpSpPr>
          <a:xfrm>
            <a:off x="397693" y="1960291"/>
            <a:ext cx="4345291" cy="2799522"/>
            <a:chOff x="1050475" y="2234999"/>
            <a:chExt cx="2286844" cy="1416270"/>
          </a:xfrm>
        </p:grpSpPr>
        <p:sp>
          <p:nvSpPr>
            <p:cNvPr id="9" name="Google Shape;536;p31">
              <a:extLst>
                <a:ext uri="{FF2B5EF4-FFF2-40B4-BE49-F238E27FC236}">
                  <a16:creationId xmlns:a16="http://schemas.microsoft.com/office/drawing/2014/main" id="{5437C31E-E456-0257-B256-C5B46D569D99}"/>
                </a:ext>
              </a:extLst>
            </p:cNvPr>
            <p:cNvSpPr/>
            <p:nvPr/>
          </p:nvSpPr>
          <p:spPr>
            <a:xfrm>
              <a:off x="1625629" y="2643377"/>
              <a:ext cx="354569" cy="1007892"/>
            </a:xfrm>
            <a:custGeom>
              <a:avLst/>
              <a:gdLst/>
              <a:ahLst/>
              <a:cxnLst/>
              <a:rect l="l" t="t" r="r" b="b"/>
              <a:pathLst>
                <a:path w="6378" h="18130" extrusionOk="0">
                  <a:moveTo>
                    <a:pt x="1" y="0"/>
                  </a:moveTo>
                  <a:lnTo>
                    <a:pt x="1" y="407"/>
                  </a:lnTo>
                  <a:lnTo>
                    <a:pt x="407" y="407"/>
                  </a:lnTo>
                  <a:lnTo>
                    <a:pt x="751" y="438"/>
                  </a:lnTo>
                  <a:lnTo>
                    <a:pt x="1063" y="563"/>
                  </a:lnTo>
                  <a:lnTo>
                    <a:pt x="1376" y="719"/>
                  </a:lnTo>
                  <a:lnTo>
                    <a:pt x="1626" y="907"/>
                  </a:lnTo>
                  <a:lnTo>
                    <a:pt x="1813" y="1157"/>
                  </a:lnTo>
                  <a:lnTo>
                    <a:pt x="1970" y="1469"/>
                  </a:lnTo>
                  <a:lnTo>
                    <a:pt x="2095" y="1782"/>
                  </a:lnTo>
                  <a:lnTo>
                    <a:pt x="2126" y="2126"/>
                  </a:lnTo>
                  <a:lnTo>
                    <a:pt x="2126" y="16004"/>
                  </a:lnTo>
                  <a:lnTo>
                    <a:pt x="2126" y="16223"/>
                  </a:lnTo>
                  <a:lnTo>
                    <a:pt x="2157" y="16410"/>
                  </a:lnTo>
                  <a:lnTo>
                    <a:pt x="2220" y="16629"/>
                  </a:lnTo>
                  <a:lnTo>
                    <a:pt x="2282" y="16817"/>
                  </a:lnTo>
                  <a:lnTo>
                    <a:pt x="2376" y="17004"/>
                  </a:lnTo>
                  <a:lnTo>
                    <a:pt x="2470" y="17192"/>
                  </a:lnTo>
                  <a:lnTo>
                    <a:pt x="2595" y="17348"/>
                  </a:lnTo>
                  <a:lnTo>
                    <a:pt x="2751" y="17504"/>
                  </a:lnTo>
                  <a:lnTo>
                    <a:pt x="2876" y="17629"/>
                  </a:lnTo>
                  <a:lnTo>
                    <a:pt x="3064" y="17755"/>
                  </a:lnTo>
                  <a:lnTo>
                    <a:pt x="3220" y="17848"/>
                  </a:lnTo>
                  <a:lnTo>
                    <a:pt x="3408" y="17942"/>
                  </a:lnTo>
                  <a:lnTo>
                    <a:pt x="3595" y="18036"/>
                  </a:lnTo>
                  <a:lnTo>
                    <a:pt x="3814" y="18067"/>
                  </a:lnTo>
                  <a:lnTo>
                    <a:pt x="4033" y="18098"/>
                  </a:lnTo>
                  <a:lnTo>
                    <a:pt x="4252" y="18130"/>
                  </a:lnTo>
                  <a:lnTo>
                    <a:pt x="4470" y="18098"/>
                  </a:lnTo>
                  <a:lnTo>
                    <a:pt x="4658" y="18067"/>
                  </a:lnTo>
                  <a:lnTo>
                    <a:pt x="4877" y="18036"/>
                  </a:lnTo>
                  <a:lnTo>
                    <a:pt x="5064" y="17942"/>
                  </a:lnTo>
                  <a:lnTo>
                    <a:pt x="5252" y="17848"/>
                  </a:lnTo>
                  <a:lnTo>
                    <a:pt x="5439" y="17755"/>
                  </a:lnTo>
                  <a:lnTo>
                    <a:pt x="5596" y="17629"/>
                  </a:lnTo>
                  <a:lnTo>
                    <a:pt x="5752" y="17504"/>
                  </a:lnTo>
                  <a:lnTo>
                    <a:pt x="5877" y="17348"/>
                  </a:lnTo>
                  <a:lnTo>
                    <a:pt x="6002" y="17192"/>
                  </a:lnTo>
                  <a:lnTo>
                    <a:pt x="6096" y="17004"/>
                  </a:lnTo>
                  <a:lnTo>
                    <a:pt x="6189" y="16817"/>
                  </a:lnTo>
                  <a:lnTo>
                    <a:pt x="6252" y="16629"/>
                  </a:lnTo>
                  <a:lnTo>
                    <a:pt x="6314" y="16410"/>
                  </a:lnTo>
                  <a:lnTo>
                    <a:pt x="6346" y="16223"/>
                  </a:lnTo>
                  <a:lnTo>
                    <a:pt x="6377" y="16004"/>
                  </a:lnTo>
                  <a:lnTo>
                    <a:pt x="6377" y="11972"/>
                  </a:lnTo>
                  <a:lnTo>
                    <a:pt x="5939" y="11972"/>
                  </a:lnTo>
                  <a:lnTo>
                    <a:pt x="5939" y="16004"/>
                  </a:lnTo>
                  <a:lnTo>
                    <a:pt x="5908" y="16348"/>
                  </a:lnTo>
                  <a:lnTo>
                    <a:pt x="5814" y="16661"/>
                  </a:lnTo>
                  <a:lnTo>
                    <a:pt x="5658" y="16942"/>
                  </a:lnTo>
                  <a:lnTo>
                    <a:pt x="5439" y="17192"/>
                  </a:lnTo>
                  <a:lnTo>
                    <a:pt x="5189" y="17411"/>
                  </a:lnTo>
                  <a:lnTo>
                    <a:pt x="4908" y="17567"/>
                  </a:lnTo>
                  <a:lnTo>
                    <a:pt x="4595" y="17661"/>
                  </a:lnTo>
                  <a:lnTo>
                    <a:pt x="4252" y="17723"/>
                  </a:lnTo>
                  <a:lnTo>
                    <a:pt x="3908" y="17661"/>
                  </a:lnTo>
                  <a:lnTo>
                    <a:pt x="3564" y="17567"/>
                  </a:lnTo>
                  <a:lnTo>
                    <a:pt x="3283" y="17411"/>
                  </a:lnTo>
                  <a:lnTo>
                    <a:pt x="3032" y="17192"/>
                  </a:lnTo>
                  <a:lnTo>
                    <a:pt x="2814" y="16942"/>
                  </a:lnTo>
                  <a:lnTo>
                    <a:pt x="2657" y="16661"/>
                  </a:lnTo>
                  <a:lnTo>
                    <a:pt x="2564" y="16348"/>
                  </a:lnTo>
                  <a:lnTo>
                    <a:pt x="2532" y="16004"/>
                  </a:lnTo>
                  <a:lnTo>
                    <a:pt x="2532" y="2126"/>
                  </a:lnTo>
                  <a:lnTo>
                    <a:pt x="2532" y="1907"/>
                  </a:lnTo>
                  <a:lnTo>
                    <a:pt x="2470" y="1688"/>
                  </a:lnTo>
                  <a:lnTo>
                    <a:pt x="2439" y="1501"/>
                  </a:lnTo>
                  <a:lnTo>
                    <a:pt x="2376" y="1313"/>
                  </a:lnTo>
                  <a:lnTo>
                    <a:pt x="2282" y="1126"/>
                  </a:lnTo>
                  <a:lnTo>
                    <a:pt x="2157" y="938"/>
                  </a:lnTo>
                  <a:lnTo>
                    <a:pt x="2032" y="782"/>
                  </a:lnTo>
                  <a:lnTo>
                    <a:pt x="1907" y="625"/>
                  </a:lnTo>
                  <a:lnTo>
                    <a:pt x="1751" y="500"/>
                  </a:lnTo>
                  <a:lnTo>
                    <a:pt x="1595" y="375"/>
                  </a:lnTo>
                  <a:lnTo>
                    <a:pt x="1407" y="250"/>
                  </a:lnTo>
                  <a:lnTo>
                    <a:pt x="1220" y="157"/>
                  </a:lnTo>
                  <a:lnTo>
                    <a:pt x="1032" y="94"/>
                  </a:lnTo>
                  <a:lnTo>
                    <a:pt x="844" y="32"/>
                  </a:lnTo>
                  <a:lnTo>
                    <a:pt x="626" y="0"/>
                  </a:ln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37;p31">
              <a:extLst>
                <a:ext uri="{FF2B5EF4-FFF2-40B4-BE49-F238E27FC236}">
                  <a16:creationId xmlns:a16="http://schemas.microsoft.com/office/drawing/2014/main" id="{06EDA923-D4AC-DB5F-AB97-90C90CED9B37}"/>
                </a:ext>
              </a:extLst>
            </p:cNvPr>
            <p:cNvSpPr/>
            <p:nvPr/>
          </p:nvSpPr>
          <p:spPr>
            <a:xfrm>
              <a:off x="1625629" y="2619028"/>
              <a:ext cx="33078" cy="67823"/>
            </a:xfrm>
            <a:custGeom>
              <a:avLst/>
              <a:gdLst/>
              <a:ahLst/>
              <a:cxnLst/>
              <a:rect l="l" t="t" r="r" b="b"/>
              <a:pathLst>
                <a:path w="595" h="1220" extrusionOk="0">
                  <a:moveTo>
                    <a:pt x="1" y="1"/>
                  </a:moveTo>
                  <a:lnTo>
                    <a:pt x="1" y="1220"/>
                  </a:lnTo>
                  <a:lnTo>
                    <a:pt x="469" y="1220"/>
                  </a:lnTo>
                  <a:lnTo>
                    <a:pt x="532" y="1157"/>
                  </a:lnTo>
                  <a:lnTo>
                    <a:pt x="563" y="1095"/>
                  </a:lnTo>
                  <a:lnTo>
                    <a:pt x="594" y="1032"/>
                  </a:lnTo>
                  <a:lnTo>
                    <a:pt x="594" y="188"/>
                  </a:lnTo>
                  <a:lnTo>
                    <a:pt x="563" y="126"/>
                  </a:lnTo>
                  <a:lnTo>
                    <a:pt x="532" y="63"/>
                  </a:lnTo>
                  <a:lnTo>
                    <a:pt x="469" y="1"/>
                  </a:lnTo>
                  <a:close/>
                </a:path>
              </a:pathLst>
            </a:custGeom>
            <a:solidFill>
              <a:srgbClr val="F3E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38;p31">
              <a:extLst>
                <a:ext uri="{FF2B5EF4-FFF2-40B4-BE49-F238E27FC236}">
                  <a16:creationId xmlns:a16="http://schemas.microsoft.com/office/drawing/2014/main" id="{2248E264-C4FA-DE01-1082-DB8201CD6AE1}"/>
                </a:ext>
              </a:extLst>
            </p:cNvPr>
            <p:cNvSpPr/>
            <p:nvPr/>
          </p:nvSpPr>
          <p:spPr>
            <a:xfrm>
              <a:off x="2004432" y="3263727"/>
              <a:ext cx="316321" cy="366688"/>
            </a:xfrm>
            <a:custGeom>
              <a:avLst/>
              <a:gdLst/>
              <a:ahLst/>
              <a:cxnLst/>
              <a:rect l="l" t="t" r="r" b="b"/>
              <a:pathLst>
                <a:path w="5690" h="6596" extrusionOk="0">
                  <a:moveTo>
                    <a:pt x="845" y="0"/>
                  </a:moveTo>
                  <a:lnTo>
                    <a:pt x="688" y="31"/>
                  </a:lnTo>
                  <a:lnTo>
                    <a:pt x="501" y="94"/>
                  </a:lnTo>
                  <a:lnTo>
                    <a:pt x="376" y="156"/>
                  </a:lnTo>
                  <a:lnTo>
                    <a:pt x="251" y="282"/>
                  </a:lnTo>
                  <a:lnTo>
                    <a:pt x="126" y="407"/>
                  </a:lnTo>
                  <a:lnTo>
                    <a:pt x="63" y="532"/>
                  </a:lnTo>
                  <a:lnTo>
                    <a:pt x="1" y="688"/>
                  </a:lnTo>
                  <a:lnTo>
                    <a:pt x="1" y="875"/>
                  </a:lnTo>
                  <a:lnTo>
                    <a:pt x="1" y="5752"/>
                  </a:lnTo>
                  <a:lnTo>
                    <a:pt x="1" y="5908"/>
                  </a:lnTo>
                  <a:lnTo>
                    <a:pt x="63" y="6064"/>
                  </a:lnTo>
                  <a:lnTo>
                    <a:pt x="126" y="6220"/>
                  </a:lnTo>
                  <a:lnTo>
                    <a:pt x="251" y="6345"/>
                  </a:lnTo>
                  <a:lnTo>
                    <a:pt x="376" y="6470"/>
                  </a:lnTo>
                  <a:lnTo>
                    <a:pt x="501" y="6533"/>
                  </a:lnTo>
                  <a:lnTo>
                    <a:pt x="688" y="6596"/>
                  </a:lnTo>
                  <a:lnTo>
                    <a:pt x="5002" y="6596"/>
                  </a:lnTo>
                  <a:lnTo>
                    <a:pt x="5158" y="6533"/>
                  </a:lnTo>
                  <a:lnTo>
                    <a:pt x="5314" y="6470"/>
                  </a:lnTo>
                  <a:lnTo>
                    <a:pt x="5439" y="6345"/>
                  </a:lnTo>
                  <a:lnTo>
                    <a:pt x="5533" y="6220"/>
                  </a:lnTo>
                  <a:lnTo>
                    <a:pt x="5627" y="6064"/>
                  </a:lnTo>
                  <a:lnTo>
                    <a:pt x="5658" y="5908"/>
                  </a:lnTo>
                  <a:lnTo>
                    <a:pt x="5689" y="5752"/>
                  </a:lnTo>
                  <a:lnTo>
                    <a:pt x="5689" y="875"/>
                  </a:lnTo>
                  <a:lnTo>
                    <a:pt x="5658" y="688"/>
                  </a:lnTo>
                  <a:lnTo>
                    <a:pt x="5627" y="532"/>
                  </a:lnTo>
                  <a:lnTo>
                    <a:pt x="5533" y="407"/>
                  </a:lnTo>
                  <a:lnTo>
                    <a:pt x="5439" y="282"/>
                  </a:lnTo>
                  <a:lnTo>
                    <a:pt x="5314" y="156"/>
                  </a:lnTo>
                  <a:lnTo>
                    <a:pt x="5158" y="94"/>
                  </a:lnTo>
                  <a:lnTo>
                    <a:pt x="5002" y="31"/>
                  </a:lnTo>
                  <a:lnTo>
                    <a:pt x="4814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39;p31">
              <a:extLst>
                <a:ext uri="{FF2B5EF4-FFF2-40B4-BE49-F238E27FC236}">
                  <a16:creationId xmlns:a16="http://schemas.microsoft.com/office/drawing/2014/main" id="{49214647-BA71-AE76-D3E2-BE26CB9ED8E0}"/>
                </a:ext>
              </a:extLst>
            </p:cNvPr>
            <p:cNvSpPr/>
            <p:nvPr/>
          </p:nvSpPr>
          <p:spPr>
            <a:xfrm>
              <a:off x="2053075" y="3427056"/>
              <a:ext cx="22682" cy="40027"/>
            </a:xfrm>
            <a:custGeom>
              <a:avLst/>
              <a:gdLst/>
              <a:ahLst/>
              <a:cxnLst/>
              <a:rect l="l" t="t" r="r" b="b"/>
              <a:pathLst>
                <a:path w="408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40;p31">
              <a:extLst>
                <a:ext uri="{FF2B5EF4-FFF2-40B4-BE49-F238E27FC236}">
                  <a16:creationId xmlns:a16="http://schemas.microsoft.com/office/drawing/2014/main" id="{2AB0962A-6759-4177-F41F-FC6531BDA439}"/>
                </a:ext>
              </a:extLst>
            </p:cNvPr>
            <p:cNvSpPr/>
            <p:nvPr/>
          </p:nvSpPr>
          <p:spPr>
            <a:xfrm>
              <a:off x="2053075" y="3477422"/>
              <a:ext cx="22682" cy="40027"/>
            </a:xfrm>
            <a:custGeom>
              <a:avLst/>
              <a:gdLst/>
              <a:ahLst/>
              <a:cxnLst/>
              <a:rect l="l" t="t" r="r" b="b"/>
              <a:pathLst>
                <a:path w="408" h="720" extrusionOk="0">
                  <a:moveTo>
                    <a:pt x="1" y="1"/>
                  </a:moveTo>
                  <a:lnTo>
                    <a:pt x="1" y="720"/>
                  </a:lnTo>
                  <a:lnTo>
                    <a:pt x="407" y="720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41;p31">
              <a:extLst>
                <a:ext uri="{FF2B5EF4-FFF2-40B4-BE49-F238E27FC236}">
                  <a16:creationId xmlns:a16="http://schemas.microsoft.com/office/drawing/2014/main" id="{8491FB29-C2A1-A299-49AB-826C9DF32465}"/>
                </a:ext>
              </a:extLst>
            </p:cNvPr>
            <p:cNvSpPr/>
            <p:nvPr/>
          </p:nvSpPr>
          <p:spPr>
            <a:xfrm>
              <a:off x="2053075" y="3527844"/>
              <a:ext cx="22682" cy="40027"/>
            </a:xfrm>
            <a:custGeom>
              <a:avLst/>
              <a:gdLst/>
              <a:ahLst/>
              <a:cxnLst/>
              <a:rect l="l" t="t" r="r" b="b"/>
              <a:pathLst>
                <a:path w="408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42;p31">
              <a:extLst>
                <a:ext uri="{FF2B5EF4-FFF2-40B4-BE49-F238E27FC236}">
                  <a16:creationId xmlns:a16="http://schemas.microsoft.com/office/drawing/2014/main" id="{A5E26274-25A2-C82B-76D1-4659A552B4E9}"/>
                </a:ext>
              </a:extLst>
            </p:cNvPr>
            <p:cNvSpPr/>
            <p:nvPr/>
          </p:nvSpPr>
          <p:spPr>
            <a:xfrm>
              <a:off x="2053075" y="3578210"/>
              <a:ext cx="22682" cy="41750"/>
            </a:xfrm>
            <a:custGeom>
              <a:avLst/>
              <a:gdLst/>
              <a:ahLst/>
              <a:cxnLst/>
              <a:rect l="l" t="t" r="r" b="b"/>
              <a:pathLst>
                <a:path w="408" h="751" extrusionOk="0">
                  <a:moveTo>
                    <a:pt x="1" y="1"/>
                  </a:moveTo>
                  <a:lnTo>
                    <a:pt x="1" y="751"/>
                  </a:lnTo>
                  <a:lnTo>
                    <a:pt x="407" y="751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43;p31">
              <a:extLst>
                <a:ext uri="{FF2B5EF4-FFF2-40B4-BE49-F238E27FC236}">
                  <a16:creationId xmlns:a16="http://schemas.microsoft.com/office/drawing/2014/main" id="{76914EFD-AAF6-B249-6F17-75BBF856600D}"/>
                </a:ext>
              </a:extLst>
            </p:cNvPr>
            <p:cNvSpPr/>
            <p:nvPr/>
          </p:nvSpPr>
          <p:spPr>
            <a:xfrm>
              <a:off x="2098271" y="3427056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44;p31">
              <a:extLst>
                <a:ext uri="{FF2B5EF4-FFF2-40B4-BE49-F238E27FC236}">
                  <a16:creationId xmlns:a16="http://schemas.microsoft.com/office/drawing/2014/main" id="{EC21D519-B8ED-E2AD-5976-7F78897A4D0C}"/>
                </a:ext>
              </a:extLst>
            </p:cNvPr>
            <p:cNvSpPr/>
            <p:nvPr/>
          </p:nvSpPr>
          <p:spPr>
            <a:xfrm>
              <a:off x="2098271" y="3477422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1" y="1"/>
                  </a:moveTo>
                  <a:lnTo>
                    <a:pt x="1" y="720"/>
                  </a:lnTo>
                  <a:lnTo>
                    <a:pt x="407" y="720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45;p31">
              <a:extLst>
                <a:ext uri="{FF2B5EF4-FFF2-40B4-BE49-F238E27FC236}">
                  <a16:creationId xmlns:a16="http://schemas.microsoft.com/office/drawing/2014/main" id="{2980959B-D355-DF56-26B6-47B1C746D663}"/>
                </a:ext>
              </a:extLst>
            </p:cNvPr>
            <p:cNvSpPr/>
            <p:nvPr/>
          </p:nvSpPr>
          <p:spPr>
            <a:xfrm>
              <a:off x="2098271" y="3527844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46;p31">
              <a:extLst>
                <a:ext uri="{FF2B5EF4-FFF2-40B4-BE49-F238E27FC236}">
                  <a16:creationId xmlns:a16="http://schemas.microsoft.com/office/drawing/2014/main" id="{419E8473-F425-7C1E-2129-00075406BC7D}"/>
                </a:ext>
              </a:extLst>
            </p:cNvPr>
            <p:cNvSpPr/>
            <p:nvPr/>
          </p:nvSpPr>
          <p:spPr>
            <a:xfrm>
              <a:off x="2098271" y="3578210"/>
              <a:ext cx="22626" cy="41750"/>
            </a:xfrm>
            <a:custGeom>
              <a:avLst/>
              <a:gdLst/>
              <a:ahLst/>
              <a:cxnLst/>
              <a:rect l="l" t="t" r="r" b="b"/>
              <a:pathLst>
                <a:path w="407" h="751" extrusionOk="0">
                  <a:moveTo>
                    <a:pt x="1" y="1"/>
                  </a:moveTo>
                  <a:lnTo>
                    <a:pt x="1" y="751"/>
                  </a:lnTo>
                  <a:lnTo>
                    <a:pt x="407" y="751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47;p31">
              <a:extLst>
                <a:ext uri="{FF2B5EF4-FFF2-40B4-BE49-F238E27FC236}">
                  <a16:creationId xmlns:a16="http://schemas.microsoft.com/office/drawing/2014/main" id="{9C46617C-0046-7BAF-F1CC-6A93BCEF40F2}"/>
                </a:ext>
              </a:extLst>
            </p:cNvPr>
            <p:cNvSpPr/>
            <p:nvPr/>
          </p:nvSpPr>
          <p:spPr>
            <a:xfrm>
              <a:off x="2143467" y="3427056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0" y="0"/>
                  </a:moveTo>
                  <a:lnTo>
                    <a:pt x="0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48;p31">
              <a:extLst>
                <a:ext uri="{FF2B5EF4-FFF2-40B4-BE49-F238E27FC236}">
                  <a16:creationId xmlns:a16="http://schemas.microsoft.com/office/drawing/2014/main" id="{C80F2FC8-19A6-B4BD-F096-E1898B8D55AD}"/>
                </a:ext>
              </a:extLst>
            </p:cNvPr>
            <p:cNvSpPr/>
            <p:nvPr/>
          </p:nvSpPr>
          <p:spPr>
            <a:xfrm>
              <a:off x="2143467" y="3477422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0" y="1"/>
                  </a:moveTo>
                  <a:lnTo>
                    <a:pt x="0" y="720"/>
                  </a:lnTo>
                  <a:lnTo>
                    <a:pt x="407" y="720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49;p31">
              <a:extLst>
                <a:ext uri="{FF2B5EF4-FFF2-40B4-BE49-F238E27FC236}">
                  <a16:creationId xmlns:a16="http://schemas.microsoft.com/office/drawing/2014/main" id="{0F376334-0928-35C2-903E-FE423279B57A}"/>
                </a:ext>
              </a:extLst>
            </p:cNvPr>
            <p:cNvSpPr/>
            <p:nvPr/>
          </p:nvSpPr>
          <p:spPr>
            <a:xfrm>
              <a:off x="2143467" y="3527844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0" y="0"/>
                  </a:moveTo>
                  <a:lnTo>
                    <a:pt x="0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50;p31">
              <a:extLst>
                <a:ext uri="{FF2B5EF4-FFF2-40B4-BE49-F238E27FC236}">
                  <a16:creationId xmlns:a16="http://schemas.microsoft.com/office/drawing/2014/main" id="{B015088E-9022-32E2-B3B9-B7A8F1BCC3DE}"/>
                </a:ext>
              </a:extLst>
            </p:cNvPr>
            <p:cNvSpPr/>
            <p:nvPr/>
          </p:nvSpPr>
          <p:spPr>
            <a:xfrm>
              <a:off x="2143467" y="3578210"/>
              <a:ext cx="22626" cy="41750"/>
            </a:xfrm>
            <a:custGeom>
              <a:avLst/>
              <a:gdLst/>
              <a:ahLst/>
              <a:cxnLst/>
              <a:rect l="l" t="t" r="r" b="b"/>
              <a:pathLst>
                <a:path w="407" h="751" extrusionOk="0">
                  <a:moveTo>
                    <a:pt x="0" y="1"/>
                  </a:moveTo>
                  <a:lnTo>
                    <a:pt x="0" y="751"/>
                  </a:lnTo>
                  <a:lnTo>
                    <a:pt x="407" y="751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51;p31">
              <a:extLst>
                <a:ext uri="{FF2B5EF4-FFF2-40B4-BE49-F238E27FC236}">
                  <a16:creationId xmlns:a16="http://schemas.microsoft.com/office/drawing/2014/main" id="{418BC2EC-4A33-919E-3C7D-0E87FCFA2C39}"/>
                </a:ext>
              </a:extLst>
            </p:cNvPr>
            <p:cNvSpPr/>
            <p:nvPr/>
          </p:nvSpPr>
          <p:spPr>
            <a:xfrm>
              <a:off x="2188608" y="3427056"/>
              <a:ext cx="24405" cy="40027"/>
            </a:xfrm>
            <a:custGeom>
              <a:avLst/>
              <a:gdLst/>
              <a:ahLst/>
              <a:cxnLst/>
              <a:rect l="l" t="t" r="r" b="b"/>
              <a:pathLst>
                <a:path w="439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39" y="719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52;p31">
              <a:extLst>
                <a:ext uri="{FF2B5EF4-FFF2-40B4-BE49-F238E27FC236}">
                  <a16:creationId xmlns:a16="http://schemas.microsoft.com/office/drawing/2014/main" id="{91471104-E64C-F4F1-886D-2F90767084D9}"/>
                </a:ext>
              </a:extLst>
            </p:cNvPr>
            <p:cNvSpPr/>
            <p:nvPr/>
          </p:nvSpPr>
          <p:spPr>
            <a:xfrm>
              <a:off x="2188608" y="3477422"/>
              <a:ext cx="24405" cy="40027"/>
            </a:xfrm>
            <a:custGeom>
              <a:avLst/>
              <a:gdLst/>
              <a:ahLst/>
              <a:cxnLst/>
              <a:rect l="l" t="t" r="r" b="b"/>
              <a:pathLst>
                <a:path w="439" h="720" extrusionOk="0">
                  <a:moveTo>
                    <a:pt x="1" y="1"/>
                  </a:moveTo>
                  <a:lnTo>
                    <a:pt x="1" y="720"/>
                  </a:lnTo>
                  <a:lnTo>
                    <a:pt x="439" y="720"/>
                  </a:lnTo>
                  <a:lnTo>
                    <a:pt x="439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53;p31">
              <a:extLst>
                <a:ext uri="{FF2B5EF4-FFF2-40B4-BE49-F238E27FC236}">
                  <a16:creationId xmlns:a16="http://schemas.microsoft.com/office/drawing/2014/main" id="{4ACEF199-5CD8-B67D-14FB-8BAF55EEFEF4}"/>
                </a:ext>
              </a:extLst>
            </p:cNvPr>
            <p:cNvSpPr/>
            <p:nvPr/>
          </p:nvSpPr>
          <p:spPr>
            <a:xfrm>
              <a:off x="2188608" y="3527844"/>
              <a:ext cx="24405" cy="40027"/>
            </a:xfrm>
            <a:custGeom>
              <a:avLst/>
              <a:gdLst/>
              <a:ahLst/>
              <a:cxnLst/>
              <a:rect l="l" t="t" r="r" b="b"/>
              <a:pathLst>
                <a:path w="439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39" y="719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54;p31">
              <a:extLst>
                <a:ext uri="{FF2B5EF4-FFF2-40B4-BE49-F238E27FC236}">
                  <a16:creationId xmlns:a16="http://schemas.microsoft.com/office/drawing/2014/main" id="{7BBBF5E9-2F28-5860-2225-77D96E1162DD}"/>
                </a:ext>
              </a:extLst>
            </p:cNvPr>
            <p:cNvSpPr/>
            <p:nvPr/>
          </p:nvSpPr>
          <p:spPr>
            <a:xfrm>
              <a:off x="2188608" y="3578210"/>
              <a:ext cx="24405" cy="41750"/>
            </a:xfrm>
            <a:custGeom>
              <a:avLst/>
              <a:gdLst/>
              <a:ahLst/>
              <a:cxnLst/>
              <a:rect l="l" t="t" r="r" b="b"/>
              <a:pathLst>
                <a:path w="439" h="751" extrusionOk="0">
                  <a:moveTo>
                    <a:pt x="1" y="1"/>
                  </a:moveTo>
                  <a:lnTo>
                    <a:pt x="1" y="751"/>
                  </a:lnTo>
                  <a:lnTo>
                    <a:pt x="439" y="751"/>
                  </a:lnTo>
                  <a:lnTo>
                    <a:pt x="439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5;p31">
              <a:extLst>
                <a:ext uri="{FF2B5EF4-FFF2-40B4-BE49-F238E27FC236}">
                  <a16:creationId xmlns:a16="http://schemas.microsoft.com/office/drawing/2014/main" id="{96570F0B-E5DD-3B49-CC6A-001099DD636F}"/>
                </a:ext>
              </a:extLst>
            </p:cNvPr>
            <p:cNvSpPr/>
            <p:nvPr/>
          </p:nvSpPr>
          <p:spPr>
            <a:xfrm>
              <a:off x="2235527" y="3427056"/>
              <a:ext cx="22682" cy="40027"/>
            </a:xfrm>
            <a:custGeom>
              <a:avLst/>
              <a:gdLst/>
              <a:ahLst/>
              <a:cxnLst/>
              <a:rect l="l" t="t" r="r" b="b"/>
              <a:pathLst>
                <a:path w="408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6;p31">
              <a:extLst>
                <a:ext uri="{FF2B5EF4-FFF2-40B4-BE49-F238E27FC236}">
                  <a16:creationId xmlns:a16="http://schemas.microsoft.com/office/drawing/2014/main" id="{006425CE-C0A0-3DFB-B93D-94ECEBE99FB7}"/>
                </a:ext>
              </a:extLst>
            </p:cNvPr>
            <p:cNvSpPr/>
            <p:nvPr/>
          </p:nvSpPr>
          <p:spPr>
            <a:xfrm>
              <a:off x="2235527" y="3477422"/>
              <a:ext cx="22682" cy="40027"/>
            </a:xfrm>
            <a:custGeom>
              <a:avLst/>
              <a:gdLst/>
              <a:ahLst/>
              <a:cxnLst/>
              <a:rect l="l" t="t" r="r" b="b"/>
              <a:pathLst>
                <a:path w="408" h="720" extrusionOk="0">
                  <a:moveTo>
                    <a:pt x="1" y="1"/>
                  </a:moveTo>
                  <a:lnTo>
                    <a:pt x="1" y="720"/>
                  </a:lnTo>
                  <a:lnTo>
                    <a:pt x="407" y="720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57;p31">
              <a:extLst>
                <a:ext uri="{FF2B5EF4-FFF2-40B4-BE49-F238E27FC236}">
                  <a16:creationId xmlns:a16="http://schemas.microsoft.com/office/drawing/2014/main" id="{8E8C4FD7-39ED-53DB-DAC4-BD6591737E5E}"/>
                </a:ext>
              </a:extLst>
            </p:cNvPr>
            <p:cNvSpPr/>
            <p:nvPr/>
          </p:nvSpPr>
          <p:spPr>
            <a:xfrm>
              <a:off x="2235527" y="3527844"/>
              <a:ext cx="22682" cy="40027"/>
            </a:xfrm>
            <a:custGeom>
              <a:avLst/>
              <a:gdLst/>
              <a:ahLst/>
              <a:cxnLst/>
              <a:rect l="l" t="t" r="r" b="b"/>
              <a:pathLst>
                <a:path w="408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58;p31">
              <a:extLst>
                <a:ext uri="{FF2B5EF4-FFF2-40B4-BE49-F238E27FC236}">
                  <a16:creationId xmlns:a16="http://schemas.microsoft.com/office/drawing/2014/main" id="{0D4E93BF-98A0-36AB-6602-23E39B908D9D}"/>
                </a:ext>
              </a:extLst>
            </p:cNvPr>
            <p:cNvSpPr/>
            <p:nvPr/>
          </p:nvSpPr>
          <p:spPr>
            <a:xfrm>
              <a:off x="2235527" y="3578210"/>
              <a:ext cx="22682" cy="41750"/>
            </a:xfrm>
            <a:custGeom>
              <a:avLst/>
              <a:gdLst/>
              <a:ahLst/>
              <a:cxnLst/>
              <a:rect l="l" t="t" r="r" b="b"/>
              <a:pathLst>
                <a:path w="408" h="751" extrusionOk="0">
                  <a:moveTo>
                    <a:pt x="1" y="1"/>
                  </a:moveTo>
                  <a:lnTo>
                    <a:pt x="1" y="751"/>
                  </a:lnTo>
                  <a:lnTo>
                    <a:pt x="407" y="751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59;p31">
              <a:extLst>
                <a:ext uri="{FF2B5EF4-FFF2-40B4-BE49-F238E27FC236}">
                  <a16:creationId xmlns:a16="http://schemas.microsoft.com/office/drawing/2014/main" id="{7BB75A0C-7ACA-5467-C841-34D393FDF32C}"/>
                </a:ext>
              </a:extLst>
            </p:cNvPr>
            <p:cNvSpPr/>
            <p:nvPr/>
          </p:nvSpPr>
          <p:spPr>
            <a:xfrm>
              <a:off x="2930592" y="3263727"/>
              <a:ext cx="316321" cy="366688"/>
            </a:xfrm>
            <a:custGeom>
              <a:avLst/>
              <a:gdLst/>
              <a:ahLst/>
              <a:cxnLst/>
              <a:rect l="l" t="t" r="r" b="b"/>
              <a:pathLst>
                <a:path w="5690" h="6596" extrusionOk="0">
                  <a:moveTo>
                    <a:pt x="845" y="0"/>
                  </a:moveTo>
                  <a:lnTo>
                    <a:pt x="657" y="31"/>
                  </a:lnTo>
                  <a:lnTo>
                    <a:pt x="501" y="94"/>
                  </a:lnTo>
                  <a:lnTo>
                    <a:pt x="376" y="156"/>
                  </a:lnTo>
                  <a:lnTo>
                    <a:pt x="251" y="282"/>
                  </a:lnTo>
                  <a:lnTo>
                    <a:pt x="126" y="407"/>
                  </a:lnTo>
                  <a:lnTo>
                    <a:pt x="63" y="532"/>
                  </a:lnTo>
                  <a:lnTo>
                    <a:pt x="1" y="688"/>
                  </a:lnTo>
                  <a:lnTo>
                    <a:pt x="1" y="875"/>
                  </a:lnTo>
                  <a:lnTo>
                    <a:pt x="1" y="5752"/>
                  </a:lnTo>
                  <a:lnTo>
                    <a:pt x="1" y="5908"/>
                  </a:lnTo>
                  <a:lnTo>
                    <a:pt x="63" y="6064"/>
                  </a:lnTo>
                  <a:lnTo>
                    <a:pt x="126" y="6220"/>
                  </a:lnTo>
                  <a:lnTo>
                    <a:pt x="251" y="6345"/>
                  </a:lnTo>
                  <a:lnTo>
                    <a:pt x="376" y="6470"/>
                  </a:lnTo>
                  <a:lnTo>
                    <a:pt x="501" y="6533"/>
                  </a:lnTo>
                  <a:lnTo>
                    <a:pt x="657" y="6596"/>
                  </a:lnTo>
                  <a:lnTo>
                    <a:pt x="5002" y="6596"/>
                  </a:lnTo>
                  <a:lnTo>
                    <a:pt x="5158" y="6533"/>
                  </a:lnTo>
                  <a:lnTo>
                    <a:pt x="5315" y="6470"/>
                  </a:lnTo>
                  <a:lnTo>
                    <a:pt x="5440" y="6345"/>
                  </a:lnTo>
                  <a:lnTo>
                    <a:pt x="5533" y="6220"/>
                  </a:lnTo>
                  <a:lnTo>
                    <a:pt x="5627" y="6064"/>
                  </a:lnTo>
                  <a:lnTo>
                    <a:pt x="5658" y="5908"/>
                  </a:lnTo>
                  <a:lnTo>
                    <a:pt x="5690" y="5752"/>
                  </a:lnTo>
                  <a:lnTo>
                    <a:pt x="5690" y="875"/>
                  </a:lnTo>
                  <a:lnTo>
                    <a:pt x="5658" y="688"/>
                  </a:lnTo>
                  <a:lnTo>
                    <a:pt x="5627" y="532"/>
                  </a:lnTo>
                  <a:lnTo>
                    <a:pt x="5533" y="407"/>
                  </a:lnTo>
                  <a:lnTo>
                    <a:pt x="5440" y="282"/>
                  </a:lnTo>
                  <a:lnTo>
                    <a:pt x="5315" y="156"/>
                  </a:lnTo>
                  <a:lnTo>
                    <a:pt x="5158" y="94"/>
                  </a:lnTo>
                  <a:lnTo>
                    <a:pt x="5002" y="31"/>
                  </a:lnTo>
                  <a:lnTo>
                    <a:pt x="4814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60;p31">
              <a:extLst>
                <a:ext uri="{FF2B5EF4-FFF2-40B4-BE49-F238E27FC236}">
                  <a16:creationId xmlns:a16="http://schemas.microsoft.com/office/drawing/2014/main" id="{87B6BBB3-BB24-C736-42D9-2E698CAD32BF}"/>
                </a:ext>
              </a:extLst>
            </p:cNvPr>
            <p:cNvSpPr/>
            <p:nvPr/>
          </p:nvSpPr>
          <p:spPr>
            <a:xfrm>
              <a:off x="2977512" y="3427056"/>
              <a:ext cx="24405" cy="40027"/>
            </a:xfrm>
            <a:custGeom>
              <a:avLst/>
              <a:gdLst/>
              <a:ahLst/>
              <a:cxnLst/>
              <a:rect l="l" t="t" r="r" b="b"/>
              <a:pathLst>
                <a:path w="439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38" y="719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61;p31">
              <a:extLst>
                <a:ext uri="{FF2B5EF4-FFF2-40B4-BE49-F238E27FC236}">
                  <a16:creationId xmlns:a16="http://schemas.microsoft.com/office/drawing/2014/main" id="{7C42F5B3-6EC0-F340-BAA7-678CF90C7291}"/>
                </a:ext>
              </a:extLst>
            </p:cNvPr>
            <p:cNvSpPr/>
            <p:nvPr/>
          </p:nvSpPr>
          <p:spPr>
            <a:xfrm>
              <a:off x="2977512" y="3477422"/>
              <a:ext cx="24405" cy="40027"/>
            </a:xfrm>
            <a:custGeom>
              <a:avLst/>
              <a:gdLst/>
              <a:ahLst/>
              <a:cxnLst/>
              <a:rect l="l" t="t" r="r" b="b"/>
              <a:pathLst>
                <a:path w="439" h="720" extrusionOk="0">
                  <a:moveTo>
                    <a:pt x="1" y="1"/>
                  </a:moveTo>
                  <a:lnTo>
                    <a:pt x="1" y="720"/>
                  </a:lnTo>
                  <a:lnTo>
                    <a:pt x="438" y="720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62;p31">
              <a:extLst>
                <a:ext uri="{FF2B5EF4-FFF2-40B4-BE49-F238E27FC236}">
                  <a16:creationId xmlns:a16="http://schemas.microsoft.com/office/drawing/2014/main" id="{FF5B31B5-5A78-E9C7-134E-5E39A197943C}"/>
                </a:ext>
              </a:extLst>
            </p:cNvPr>
            <p:cNvSpPr/>
            <p:nvPr/>
          </p:nvSpPr>
          <p:spPr>
            <a:xfrm>
              <a:off x="2977512" y="3527844"/>
              <a:ext cx="24405" cy="40027"/>
            </a:xfrm>
            <a:custGeom>
              <a:avLst/>
              <a:gdLst/>
              <a:ahLst/>
              <a:cxnLst/>
              <a:rect l="l" t="t" r="r" b="b"/>
              <a:pathLst>
                <a:path w="439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38" y="719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63;p31">
              <a:extLst>
                <a:ext uri="{FF2B5EF4-FFF2-40B4-BE49-F238E27FC236}">
                  <a16:creationId xmlns:a16="http://schemas.microsoft.com/office/drawing/2014/main" id="{386F4691-1B14-7DC5-6099-195269B33FCB}"/>
                </a:ext>
              </a:extLst>
            </p:cNvPr>
            <p:cNvSpPr/>
            <p:nvPr/>
          </p:nvSpPr>
          <p:spPr>
            <a:xfrm>
              <a:off x="2977512" y="3578210"/>
              <a:ext cx="24405" cy="41750"/>
            </a:xfrm>
            <a:custGeom>
              <a:avLst/>
              <a:gdLst/>
              <a:ahLst/>
              <a:cxnLst/>
              <a:rect l="l" t="t" r="r" b="b"/>
              <a:pathLst>
                <a:path w="439" h="751" extrusionOk="0">
                  <a:moveTo>
                    <a:pt x="1" y="1"/>
                  </a:moveTo>
                  <a:lnTo>
                    <a:pt x="1" y="751"/>
                  </a:lnTo>
                  <a:lnTo>
                    <a:pt x="438" y="751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64;p31">
              <a:extLst>
                <a:ext uri="{FF2B5EF4-FFF2-40B4-BE49-F238E27FC236}">
                  <a16:creationId xmlns:a16="http://schemas.microsoft.com/office/drawing/2014/main" id="{AFBFE811-5B2D-2E57-FE20-E79A09A2ADD6}"/>
                </a:ext>
              </a:extLst>
            </p:cNvPr>
            <p:cNvSpPr/>
            <p:nvPr/>
          </p:nvSpPr>
          <p:spPr>
            <a:xfrm>
              <a:off x="3024432" y="3427056"/>
              <a:ext cx="22682" cy="40027"/>
            </a:xfrm>
            <a:custGeom>
              <a:avLst/>
              <a:gdLst/>
              <a:ahLst/>
              <a:cxnLst/>
              <a:rect l="l" t="t" r="r" b="b"/>
              <a:pathLst>
                <a:path w="408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65;p31">
              <a:extLst>
                <a:ext uri="{FF2B5EF4-FFF2-40B4-BE49-F238E27FC236}">
                  <a16:creationId xmlns:a16="http://schemas.microsoft.com/office/drawing/2014/main" id="{0692D342-AA5F-183F-CFE6-9A957BAFE959}"/>
                </a:ext>
              </a:extLst>
            </p:cNvPr>
            <p:cNvSpPr/>
            <p:nvPr/>
          </p:nvSpPr>
          <p:spPr>
            <a:xfrm>
              <a:off x="3024432" y="3477422"/>
              <a:ext cx="22682" cy="40027"/>
            </a:xfrm>
            <a:custGeom>
              <a:avLst/>
              <a:gdLst/>
              <a:ahLst/>
              <a:cxnLst/>
              <a:rect l="l" t="t" r="r" b="b"/>
              <a:pathLst>
                <a:path w="408" h="720" extrusionOk="0">
                  <a:moveTo>
                    <a:pt x="1" y="1"/>
                  </a:moveTo>
                  <a:lnTo>
                    <a:pt x="1" y="720"/>
                  </a:lnTo>
                  <a:lnTo>
                    <a:pt x="407" y="720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66;p31">
              <a:extLst>
                <a:ext uri="{FF2B5EF4-FFF2-40B4-BE49-F238E27FC236}">
                  <a16:creationId xmlns:a16="http://schemas.microsoft.com/office/drawing/2014/main" id="{C1732294-87DA-3A85-5981-16D1FF617E4B}"/>
                </a:ext>
              </a:extLst>
            </p:cNvPr>
            <p:cNvSpPr/>
            <p:nvPr/>
          </p:nvSpPr>
          <p:spPr>
            <a:xfrm>
              <a:off x="3024432" y="3527844"/>
              <a:ext cx="22682" cy="40027"/>
            </a:xfrm>
            <a:custGeom>
              <a:avLst/>
              <a:gdLst/>
              <a:ahLst/>
              <a:cxnLst/>
              <a:rect l="l" t="t" r="r" b="b"/>
              <a:pathLst>
                <a:path w="408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67;p31">
              <a:extLst>
                <a:ext uri="{FF2B5EF4-FFF2-40B4-BE49-F238E27FC236}">
                  <a16:creationId xmlns:a16="http://schemas.microsoft.com/office/drawing/2014/main" id="{0724C2D6-FC18-987B-EEC0-85045E7FE1DD}"/>
                </a:ext>
              </a:extLst>
            </p:cNvPr>
            <p:cNvSpPr/>
            <p:nvPr/>
          </p:nvSpPr>
          <p:spPr>
            <a:xfrm>
              <a:off x="3024432" y="3578210"/>
              <a:ext cx="22682" cy="41750"/>
            </a:xfrm>
            <a:custGeom>
              <a:avLst/>
              <a:gdLst/>
              <a:ahLst/>
              <a:cxnLst/>
              <a:rect l="l" t="t" r="r" b="b"/>
              <a:pathLst>
                <a:path w="408" h="751" extrusionOk="0">
                  <a:moveTo>
                    <a:pt x="1" y="1"/>
                  </a:moveTo>
                  <a:lnTo>
                    <a:pt x="1" y="751"/>
                  </a:lnTo>
                  <a:lnTo>
                    <a:pt x="407" y="751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68;p31">
              <a:extLst>
                <a:ext uri="{FF2B5EF4-FFF2-40B4-BE49-F238E27FC236}">
                  <a16:creationId xmlns:a16="http://schemas.microsoft.com/office/drawing/2014/main" id="{9A6C3732-4233-A734-8D0C-2AE8E206591D}"/>
                </a:ext>
              </a:extLst>
            </p:cNvPr>
            <p:cNvSpPr/>
            <p:nvPr/>
          </p:nvSpPr>
          <p:spPr>
            <a:xfrm>
              <a:off x="3069628" y="3427056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0" y="0"/>
                  </a:moveTo>
                  <a:lnTo>
                    <a:pt x="0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69;p31">
              <a:extLst>
                <a:ext uri="{FF2B5EF4-FFF2-40B4-BE49-F238E27FC236}">
                  <a16:creationId xmlns:a16="http://schemas.microsoft.com/office/drawing/2014/main" id="{06A329EA-7724-D86C-4069-43B64807294D}"/>
                </a:ext>
              </a:extLst>
            </p:cNvPr>
            <p:cNvSpPr/>
            <p:nvPr/>
          </p:nvSpPr>
          <p:spPr>
            <a:xfrm>
              <a:off x="3069628" y="3477422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0" y="1"/>
                  </a:moveTo>
                  <a:lnTo>
                    <a:pt x="0" y="720"/>
                  </a:lnTo>
                  <a:lnTo>
                    <a:pt x="407" y="720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70;p31">
              <a:extLst>
                <a:ext uri="{FF2B5EF4-FFF2-40B4-BE49-F238E27FC236}">
                  <a16:creationId xmlns:a16="http://schemas.microsoft.com/office/drawing/2014/main" id="{7D00B1E4-A3A9-35C3-55EA-9E1F03BAA67D}"/>
                </a:ext>
              </a:extLst>
            </p:cNvPr>
            <p:cNvSpPr/>
            <p:nvPr/>
          </p:nvSpPr>
          <p:spPr>
            <a:xfrm>
              <a:off x="3069628" y="3527844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0" y="0"/>
                  </a:moveTo>
                  <a:lnTo>
                    <a:pt x="0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71;p31">
              <a:extLst>
                <a:ext uri="{FF2B5EF4-FFF2-40B4-BE49-F238E27FC236}">
                  <a16:creationId xmlns:a16="http://schemas.microsoft.com/office/drawing/2014/main" id="{F08FE28F-8979-F43F-38C5-29C08A42A9D9}"/>
                </a:ext>
              </a:extLst>
            </p:cNvPr>
            <p:cNvSpPr/>
            <p:nvPr/>
          </p:nvSpPr>
          <p:spPr>
            <a:xfrm>
              <a:off x="3069628" y="3578210"/>
              <a:ext cx="22626" cy="41750"/>
            </a:xfrm>
            <a:custGeom>
              <a:avLst/>
              <a:gdLst/>
              <a:ahLst/>
              <a:cxnLst/>
              <a:rect l="l" t="t" r="r" b="b"/>
              <a:pathLst>
                <a:path w="407" h="751" extrusionOk="0">
                  <a:moveTo>
                    <a:pt x="0" y="1"/>
                  </a:moveTo>
                  <a:lnTo>
                    <a:pt x="0" y="751"/>
                  </a:lnTo>
                  <a:lnTo>
                    <a:pt x="407" y="751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72;p31">
              <a:extLst>
                <a:ext uri="{FF2B5EF4-FFF2-40B4-BE49-F238E27FC236}">
                  <a16:creationId xmlns:a16="http://schemas.microsoft.com/office/drawing/2014/main" id="{BFB9CCE9-B035-70A5-B824-5E9E2254D0CE}"/>
                </a:ext>
              </a:extLst>
            </p:cNvPr>
            <p:cNvSpPr/>
            <p:nvPr/>
          </p:nvSpPr>
          <p:spPr>
            <a:xfrm>
              <a:off x="3114824" y="3427056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0" y="0"/>
                  </a:moveTo>
                  <a:lnTo>
                    <a:pt x="0" y="719"/>
                  </a:lnTo>
                  <a:lnTo>
                    <a:pt x="406" y="719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73;p31">
              <a:extLst>
                <a:ext uri="{FF2B5EF4-FFF2-40B4-BE49-F238E27FC236}">
                  <a16:creationId xmlns:a16="http://schemas.microsoft.com/office/drawing/2014/main" id="{65136770-B312-EB84-190F-87F816CD6048}"/>
                </a:ext>
              </a:extLst>
            </p:cNvPr>
            <p:cNvSpPr/>
            <p:nvPr/>
          </p:nvSpPr>
          <p:spPr>
            <a:xfrm>
              <a:off x="3114824" y="3477422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0" y="1"/>
                  </a:moveTo>
                  <a:lnTo>
                    <a:pt x="0" y="720"/>
                  </a:lnTo>
                  <a:lnTo>
                    <a:pt x="406" y="720"/>
                  </a:lnTo>
                  <a:lnTo>
                    <a:pt x="406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74;p31">
              <a:extLst>
                <a:ext uri="{FF2B5EF4-FFF2-40B4-BE49-F238E27FC236}">
                  <a16:creationId xmlns:a16="http://schemas.microsoft.com/office/drawing/2014/main" id="{C6DD7E66-913B-F526-FAFE-A8F802627AC9}"/>
                </a:ext>
              </a:extLst>
            </p:cNvPr>
            <p:cNvSpPr/>
            <p:nvPr/>
          </p:nvSpPr>
          <p:spPr>
            <a:xfrm>
              <a:off x="3114824" y="3527844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0" y="0"/>
                  </a:moveTo>
                  <a:lnTo>
                    <a:pt x="0" y="719"/>
                  </a:lnTo>
                  <a:lnTo>
                    <a:pt x="406" y="719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75;p31">
              <a:extLst>
                <a:ext uri="{FF2B5EF4-FFF2-40B4-BE49-F238E27FC236}">
                  <a16:creationId xmlns:a16="http://schemas.microsoft.com/office/drawing/2014/main" id="{685D2604-3AC5-365A-EF7B-C5587183099E}"/>
                </a:ext>
              </a:extLst>
            </p:cNvPr>
            <p:cNvSpPr/>
            <p:nvPr/>
          </p:nvSpPr>
          <p:spPr>
            <a:xfrm>
              <a:off x="3114824" y="3578210"/>
              <a:ext cx="22626" cy="41750"/>
            </a:xfrm>
            <a:custGeom>
              <a:avLst/>
              <a:gdLst/>
              <a:ahLst/>
              <a:cxnLst/>
              <a:rect l="l" t="t" r="r" b="b"/>
              <a:pathLst>
                <a:path w="407" h="751" extrusionOk="0">
                  <a:moveTo>
                    <a:pt x="0" y="1"/>
                  </a:moveTo>
                  <a:lnTo>
                    <a:pt x="0" y="751"/>
                  </a:lnTo>
                  <a:lnTo>
                    <a:pt x="406" y="751"/>
                  </a:lnTo>
                  <a:lnTo>
                    <a:pt x="406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76;p31">
              <a:extLst>
                <a:ext uri="{FF2B5EF4-FFF2-40B4-BE49-F238E27FC236}">
                  <a16:creationId xmlns:a16="http://schemas.microsoft.com/office/drawing/2014/main" id="{31139AD9-AAD4-5765-ABB5-AA164BF3777D}"/>
                </a:ext>
              </a:extLst>
            </p:cNvPr>
            <p:cNvSpPr/>
            <p:nvPr/>
          </p:nvSpPr>
          <p:spPr>
            <a:xfrm>
              <a:off x="3159965" y="3427056"/>
              <a:ext cx="24405" cy="40027"/>
            </a:xfrm>
            <a:custGeom>
              <a:avLst/>
              <a:gdLst/>
              <a:ahLst/>
              <a:cxnLst/>
              <a:rect l="l" t="t" r="r" b="b"/>
              <a:pathLst>
                <a:path w="439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38" y="719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77;p31">
              <a:extLst>
                <a:ext uri="{FF2B5EF4-FFF2-40B4-BE49-F238E27FC236}">
                  <a16:creationId xmlns:a16="http://schemas.microsoft.com/office/drawing/2014/main" id="{7B2FC17D-195E-A3BE-D384-85A5E05F70BC}"/>
                </a:ext>
              </a:extLst>
            </p:cNvPr>
            <p:cNvSpPr/>
            <p:nvPr/>
          </p:nvSpPr>
          <p:spPr>
            <a:xfrm>
              <a:off x="3159965" y="3477422"/>
              <a:ext cx="24405" cy="40027"/>
            </a:xfrm>
            <a:custGeom>
              <a:avLst/>
              <a:gdLst/>
              <a:ahLst/>
              <a:cxnLst/>
              <a:rect l="l" t="t" r="r" b="b"/>
              <a:pathLst>
                <a:path w="439" h="720" extrusionOk="0">
                  <a:moveTo>
                    <a:pt x="1" y="1"/>
                  </a:moveTo>
                  <a:lnTo>
                    <a:pt x="1" y="720"/>
                  </a:lnTo>
                  <a:lnTo>
                    <a:pt x="438" y="720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78;p31">
              <a:extLst>
                <a:ext uri="{FF2B5EF4-FFF2-40B4-BE49-F238E27FC236}">
                  <a16:creationId xmlns:a16="http://schemas.microsoft.com/office/drawing/2014/main" id="{5D3419CD-82F2-8448-6412-A01A72856257}"/>
                </a:ext>
              </a:extLst>
            </p:cNvPr>
            <p:cNvSpPr/>
            <p:nvPr/>
          </p:nvSpPr>
          <p:spPr>
            <a:xfrm>
              <a:off x="3159965" y="3527844"/>
              <a:ext cx="24405" cy="40027"/>
            </a:xfrm>
            <a:custGeom>
              <a:avLst/>
              <a:gdLst/>
              <a:ahLst/>
              <a:cxnLst/>
              <a:rect l="l" t="t" r="r" b="b"/>
              <a:pathLst>
                <a:path w="439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38" y="719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79;p31">
              <a:extLst>
                <a:ext uri="{FF2B5EF4-FFF2-40B4-BE49-F238E27FC236}">
                  <a16:creationId xmlns:a16="http://schemas.microsoft.com/office/drawing/2014/main" id="{469F75CE-D779-BB08-863C-6AE84265923F}"/>
                </a:ext>
              </a:extLst>
            </p:cNvPr>
            <p:cNvSpPr/>
            <p:nvPr/>
          </p:nvSpPr>
          <p:spPr>
            <a:xfrm>
              <a:off x="3159965" y="3578210"/>
              <a:ext cx="24405" cy="41750"/>
            </a:xfrm>
            <a:custGeom>
              <a:avLst/>
              <a:gdLst/>
              <a:ahLst/>
              <a:cxnLst/>
              <a:rect l="l" t="t" r="r" b="b"/>
              <a:pathLst>
                <a:path w="439" h="751" extrusionOk="0">
                  <a:moveTo>
                    <a:pt x="1" y="1"/>
                  </a:moveTo>
                  <a:lnTo>
                    <a:pt x="1" y="751"/>
                  </a:lnTo>
                  <a:lnTo>
                    <a:pt x="438" y="751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80;p31">
              <a:extLst>
                <a:ext uri="{FF2B5EF4-FFF2-40B4-BE49-F238E27FC236}">
                  <a16:creationId xmlns:a16="http://schemas.microsoft.com/office/drawing/2014/main" id="{CFAAAE73-B218-9B7B-6B91-5FE6701447BC}"/>
                </a:ext>
              </a:extLst>
            </p:cNvPr>
            <p:cNvSpPr/>
            <p:nvPr/>
          </p:nvSpPr>
          <p:spPr>
            <a:xfrm>
              <a:off x="2103496" y="2301042"/>
              <a:ext cx="983543" cy="684677"/>
            </a:xfrm>
            <a:custGeom>
              <a:avLst/>
              <a:gdLst/>
              <a:ahLst/>
              <a:cxnLst/>
              <a:rect l="l" t="t" r="r" b="b"/>
              <a:pathLst>
                <a:path w="17692" h="12316" extrusionOk="0">
                  <a:moveTo>
                    <a:pt x="2251" y="1"/>
                  </a:moveTo>
                  <a:lnTo>
                    <a:pt x="2001" y="32"/>
                  </a:lnTo>
                  <a:lnTo>
                    <a:pt x="1751" y="94"/>
                  </a:lnTo>
                  <a:lnTo>
                    <a:pt x="1532" y="219"/>
                  </a:lnTo>
                  <a:lnTo>
                    <a:pt x="1344" y="376"/>
                  </a:lnTo>
                  <a:lnTo>
                    <a:pt x="1157" y="532"/>
                  </a:lnTo>
                  <a:lnTo>
                    <a:pt x="1032" y="751"/>
                  </a:lnTo>
                  <a:lnTo>
                    <a:pt x="938" y="1001"/>
                  </a:lnTo>
                  <a:lnTo>
                    <a:pt x="875" y="1251"/>
                  </a:lnTo>
                  <a:lnTo>
                    <a:pt x="0" y="10816"/>
                  </a:lnTo>
                  <a:lnTo>
                    <a:pt x="0" y="11097"/>
                  </a:lnTo>
                  <a:lnTo>
                    <a:pt x="63" y="11378"/>
                  </a:lnTo>
                  <a:lnTo>
                    <a:pt x="157" y="11628"/>
                  </a:lnTo>
                  <a:lnTo>
                    <a:pt x="344" y="11878"/>
                  </a:lnTo>
                  <a:lnTo>
                    <a:pt x="532" y="12066"/>
                  </a:lnTo>
                  <a:lnTo>
                    <a:pt x="782" y="12191"/>
                  </a:lnTo>
                  <a:lnTo>
                    <a:pt x="1063" y="12285"/>
                  </a:lnTo>
                  <a:lnTo>
                    <a:pt x="1344" y="12316"/>
                  </a:lnTo>
                  <a:lnTo>
                    <a:pt x="16348" y="12316"/>
                  </a:lnTo>
                  <a:lnTo>
                    <a:pt x="16629" y="12285"/>
                  </a:lnTo>
                  <a:lnTo>
                    <a:pt x="16911" y="12191"/>
                  </a:lnTo>
                  <a:lnTo>
                    <a:pt x="17129" y="12066"/>
                  </a:lnTo>
                  <a:lnTo>
                    <a:pt x="17348" y="11878"/>
                  </a:lnTo>
                  <a:lnTo>
                    <a:pt x="17504" y="11628"/>
                  </a:lnTo>
                  <a:lnTo>
                    <a:pt x="17629" y="11378"/>
                  </a:lnTo>
                  <a:lnTo>
                    <a:pt x="17692" y="11097"/>
                  </a:lnTo>
                  <a:lnTo>
                    <a:pt x="17692" y="10816"/>
                  </a:lnTo>
                  <a:lnTo>
                    <a:pt x="16817" y="1251"/>
                  </a:lnTo>
                  <a:lnTo>
                    <a:pt x="16754" y="1001"/>
                  </a:lnTo>
                  <a:lnTo>
                    <a:pt x="16660" y="751"/>
                  </a:lnTo>
                  <a:lnTo>
                    <a:pt x="16535" y="532"/>
                  </a:lnTo>
                  <a:lnTo>
                    <a:pt x="16348" y="376"/>
                  </a:lnTo>
                  <a:lnTo>
                    <a:pt x="16160" y="219"/>
                  </a:lnTo>
                  <a:lnTo>
                    <a:pt x="15942" y="94"/>
                  </a:lnTo>
                  <a:lnTo>
                    <a:pt x="15691" y="32"/>
                  </a:lnTo>
                  <a:lnTo>
                    <a:pt x="15441" y="1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81;p31">
              <a:extLst>
                <a:ext uri="{FF2B5EF4-FFF2-40B4-BE49-F238E27FC236}">
                  <a16:creationId xmlns:a16="http://schemas.microsoft.com/office/drawing/2014/main" id="{256E582A-E2BD-5EF3-195C-E86B8CC1F53B}"/>
                </a:ext>
              </a:extLst>
            </p:cNvPr>
            <p:cNvSpPr/>
            <p:nvPr/>
          </p:nvSpPr>
          <p:spPr>
            <a:xfrm>
              <a:off x="2193833" y="2365362"/>
              <a:ext cx="802867" cy="556092"/>
            </a:xfrm>
            <a:custGeom>
              <a:avLst/>
              <a:gdLst/>
              <a:ahLst/>
              <a:cxnLst/>
              <a:rect l="l" t="t" r="r" b="b"/>
              <a:pathLst>
                <a:path w="14442" h="10003" extrusionOk="0">
                  <a:moveTo>
                    <a:pt x="1626" y="0"/>
                  </a:moveTo>
                  <a:lnTo>
                    <a:pt x="1470" y="31"/>
                  </a:lnTo>
                  <a:lnTo>
                    <a:pt x="1313" y="63"/>
                  </a:lnTo>
                  <a:lnTo>
                    <a:pt x="1188" y="125"/>
                  </a:lnTo>
                  <a:lnTo>
                    <a:pt x="1063" y="219"/>
                  </a:lnTo>
                  <a:lnTo>
                    <a:pt x="970" y="344"/>
                  </a:lnTo>
                  <a:lnTo>
                    <a:pt x="876" y="469"/>
                  </a:lnTo>
                  <a:lnTo>
                    <a:pt x="813" y="594"/>
                  </a:lnTo>
                  <a:lnTo>
                    <a:pt x="813" y="750"/>
                  </a:lnTo>
                  <a:lnTo>
                    <a:pt x="1" y="9096"/>
                  </a:lnTo>
                  <a:lnTo>
                    <a:pt x="1" y="9252"/>
                  </a:lnTo>
                  <a:lnTo>
                    <a:pt x="63" y="9440"/>
                  </a:lnTo>
                  <a:lnTo>
                    <a:pt x="126" y="9596"/>
                  </a:lnTo>
                  <a:lnTo>
                    <a:pt x="219" y="9721"/>
                  </a:lnTo>
                  <a:lnTo>
                    <a:pt x="345" y="9815"/>
                  </a:lnTo>
                  <a:lnTo>
                    <a:pt x="501" y="9909"/>
                  </a:lnTo>
                  <a:lnTo>
                    <a:pt x="657" y="9971"/>
                  </a:lnTo>
                  <a:lnTo>
                    <a:pt x="845" y="10002"/>
                  </a:lnTo>
                  <a:lnTo>
                    <a:pt x="13598" y="10002"/>
                  </a:lnTo>
                  <a:lnTo>
                    <a:pt x="13785" y="9971"/>
                  </a:lnTo>
                  <a:lnTo>
                    <a:pt x="13941" y="9909"/>
                  </a:lnTo>
                  <a:lnTo>
                    <a:pt x="14098" y="9815"/>
                  </a:lnTo>
                  <a:lnTo>
                    <a:pt x="14223" y="9721"/>
                  </a:lnTo>
                  <a:lnTo>
                    <a:pt x="14317" y="9596"/>
                  </a:lnTo>
                  <a:lnTo>
                    <a:pt x="14379" y="9440"/>
                  </a:lnTo>
                  <a:lnTo>
                    <a:pt x="14410" y="9252"/>
                  </a:lnTo>
                  <a:lnTo>
                    <a:pt x="14442" y="9096"/>
                  </a:lnTo>
                  <a:lnTo>
                    <a:pt x="13629" y="750"/>
                  </a:lnTo>
                  <a:lnTo>
                    <a:pt x="13598" y="594"/>
                  </a:lnTo>
                  <a:lnTo>
                    <a:pt x="13566" y="469"/>
                  </a:lnTo>
                  <a:lnTo>
                    <a:pt x="13473" y="344"/>
                  </a:lnTo>
                  <a:lnTo>
                    <a:pt x="13379" y="219"/>
                  </a:lnTo>
                  <a:lnTo>
                    <a:pt x="13254" y="125"/>
                  </a:lnTo>
                  <a:lnTo>
                    <a:pt x="13129" y="63"/>
                  </a:lnTo>
                  <a:lnTo>
                    <a:pt x="12972" y="31"/>
                  </a:lnTo>
                  <a:lnTo>
                    <a:pt x="12816" y="0"/>
                  </a:lnTo>
                  <a:close/>
                </a:path>
              </a:pathLst>
            </a:custGeom>
            <a:solidFill>
              <a:srgbClr val="03B5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82;p31">
              <a:extLst>
                <a:ext uri="{FF2B5EF4-FFF2-40B4-BE49-F238E27FC236}">
                  <a16:creationId xmlns:a16="http://schemas.microsoft.com/office/drawing/2014/main" id="{76374686-4EE7-E672-FF6B-86D0FF275594}"/>
                </a:ext>
              </a:extLst>
            </p:cNvPr>
            <p:cNvSpPr/>
            <p:nvPr/>
          </p:nvSpPr>
          <p:spPr>
            <a:xfrm>
              <a:off x="2499644" y="2426179"/>
              <a:ext cx="175561" cy="79942"/>
            </a:xfrm>
            <a:custGeom>
              <a:avLst/>
              <a:gdLst/>
              <a:ahLst/>
              <a:cxnLst/>
              <a:rect l="l" t="t" r="r" b="b"/>
              <a:pathLst>
                <a:path w="3158" h="1438" extrusionOk="0">
                  <a:moveTo>
                    <a:pt x="470" y="0"/>
                  </a:moveTo>
                  <a:lnTo>
                    <a:pt x="282" y="31"/>
                  </a:lnTo>
                  <a:lnTo>
                    <a:pt x="157" y="125"/>
                  </a:lnTo>
                  <a:lnTo>
                    <a:pt x="32" y="281"/>
                  </a:lnTo>
                  <a:lnTo>
                    <a:pt x="1" y="469"/>
                  </a:lnTo>
                  <a:lnTo>
                    <a:pt x="1" y="969"/>
                  </a:lnTo>
                  <a:lnTo>
                    <a:pt x="32" y="1157"/>
                  </a:lnTo>
                  <a:lnTo>
                    <a:pt x="157" y="1282"/>
                  </a:lnTo>
                  <a:lnTo>
                    <a:pt x="282" y="1407"/>
                  </a:lnTo>
                  <a:lnTo>
                    <a:pt x="470" y="1438"/>
                  </a:lnTo>
                  <a:lnTo>
                    <a:pt x="2689" y="1438"/>
                  </a:lnTo>
                  <a:lnTo>
                    <a:pt x="2877" y="1407"/>
                  </a:lnTo>
                  <a:lnTo>
                    <a:pt x="3033" y="1282"/>
                  </a:lnTo>
                  <a:lnTo>
                    <a:pt x="3127" y="1157"/>
                  </a:lnTo>
                  <a:lnTo>
                    <a:pt x="3158" y="969"/>
                  </a:lnTo>
                  <a:lnTo>
                    <a:pt x="3158" y="469"/>
                  </a:lnTo>
                  <a:lnTo>
                    <a:pt x="3127" y="281"/>
                  </a:lnTo>
                  <a:lnTo>
                    <a:pt x="3033" y="125"/>
                  </a:lnTo>
                  <a:lnTo>
                    <a:pt x="2877" y="31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83;p31">
              <a:extLst>
                <a:ext uri="{FF2B5EF4-FFF2-40B4-BE49-F238E27FC236}">
                  <a16:creationId xmlns:a16="http://schemas.microsoft.com/office/drawing/2014/main" id="{C657ED02-9BCC-FD6D-D86B-1D896BBD3611}"/>
                </a:ext>
              </a:extLst>
            </p:cNvPr>
            <p:cNvSpPr/>
            <p:nvPr/>
          </p:nvSpPr>
          <p:spPr>
            <a:xfrm>
              <a:off x="2576139" y="2365362"/>
              <a:ext cx="20903" cy="76495"/>
            </a:xfrm>
            <a:custGeom>
              <a:avLst/>
              <a:gdLst/>
              <a:ahLst/>
              <a:cxnLst/>
              <a:rect l="l" t="t" r="r" b="b"/>
              <a:pathLst>
                <a:path w="376" h="1376" extrusionOk="0">
                  <a:moveTo>
                    <a:pt x="0" y="0"/>
                  </a:moveTo>
                  <a:lnTo>
                    <a:pt x="0" y="1375"/>
                  </a:lnTo>
                  <a:lnTo>
                    <a:pt x="375" y="1375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84;p31">
              <a:extLst>
                <a:ext uri="{FF2B5EF4-FFF2-40B4-BE49-F238E27FC236}">
                  <a16:creationId xmlns:a16="http://schemas.microsoft.com/office/drawing/2014/main" id="{969FA4C4-C345-36D5-14E1-3544AA12069D}"/>
                </a:ext>
              </a:extLst>
            </p:cNvPr>
            <p:cNvSpPr/>
            <p:nvPr/>
          </p:nvSpPr>
          <p:spPr>
            <a:xfrm>
              <a:off x="2268549" y="2573831"/>
              <a:ext cx="279853" cy="217311"/>
            </a:xfrm>
            <a:custGeom>
              <a:avLst/>
              <a:gdLst/>
              <a:ahLst/>
              <a:cxnLst/>
              <a:rect l="l" t="t" r="r" b="b"/>
              <a:pathLst>
                <a:path w="5034" h="3909" extrusionOk="0">
                  <a:moveTo>
                    <a:pt x="1345" y="1"/>
                  </a:moveTo>
                  <a:lnTo>
                    <a:pt x="1063" y="32"/>
                  </a:lnTo>
                  <a:lnTo>
                    <a:pt x="813" y="126"/>
                  </a:lnTo>
                  <a:lnTo>
                    <a:pt x="595" y="220"/>
                  </a:lnTo>
                  <a:lnTo>
                    <a:pt x="407" y="407"/>
                  </a:lnTo>
                  <a:lnTo>
                    <a:pt x="251" y="595"/>
                  </a:lnTo>
                  <a:lnTo>
                    <a:pt x="126" y="814"/>
                  </a:lnTo>
                  <a:lnTo>
                    <a:pt x="32" y="1064"/>
                  </a:lnTo>
                  <a:lnTo>
                    <a:pt x="1" y="1314"/>
                  </a:lnTo>
                  <a:lnTo>
                    <a:pt x="1" y="3908"/>
                  </a:lnTo>
                  <a:lnTo>
                    <a:pt x="5033" y="3908"/>
                  </a:lnTo>
                  <a:lnTo>
                    <a:pt x="5033" y="1314"/>
                  </a:lnTo>
                  <a:lnTo>
                    <a:pt x="5002" y="1064"/>
                  </a:lnTo>
                  <a:lnTo>
                    <a:pt x="4939" y="814"/>
                  </a:lnTo>
                  <a:lnTo>
                    <a:pt x="4814" y="595"/>
                  </a:lnTo>
                  <a:lnTo>
                    <a:pt x="4658" y="407"/>
                  </a:lnTo>
                  <a:lnTo>
                    <a:pt x="4471" y="220"/>
                  </a:lnTo>
                  <a:lnTo>
                    <a:pt x="4220" y="126"/>
                  </a:lnTo>
                  <a:lnTo>
                    <a:pt x="4002" y="32"/>
                  </a:lnTo>
                  <a:lnTo>
                    <a:pt x="3720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5;p31">
              <a:extLst>
                <a:ext uri="{FF2B5EF4-FFF2-40B4-BE49-F238E27FC236}">
                  <a16:creationId xmlns:a16="http://schemas.microsoft.com/office/drawing/2014/main" id="{722C0B7A-D022-5444-4A1A-6264A194C9FB}"/>
                </a:ext>
              </a:extLst>
            </p:cNvPr>
            <p:cNvSpPr/>
            <p:nvPr/>
          </p:nvSpPr>
          <p:spPr>
            <a:xfrm>
              <a:off x="2631731" y="2573831"/>
              <a:ext cx="279797" cy="217311"/>
            </a:xfrm>
            <a:custGeom>
              <a:avLst/>
              <a:gdLst/>
              <a:ahLst/>
              <a:cxnLst/>
              <a:rect l="l" t="t" r="r" b="b"/>
              <a:pathLst>
                <a:path w="5033" h="3909" extrusionOk="0">
                  <a:moveTo>
                    <a:pt x="1313" y="1"/>
                  </a:moveTo>
                  <a:lnTo>
                    <a:pt x="1032" y="32"/>
                  </a:lnTo>
                  <a:lnTo>
                    <a:pt x="813" y="126"/>
                  </a:lnTo>
                  <a:lnTo>
                    <a:pt x="563" y="220"/>
                  </a:lnTo>
                  <a:lnTo>
                    <a:pt x="376" y="407"/>
                  </a:lnTo>
                  <a:lnTo>
                    <a:pt x="219" y="595"/>
                  </a:lnTo>
                  <a:lnTo>
                    <a:pt x="94" y="814"/>
                  </a:lnTo>
                  <a:lnTo>
                    <a:pt x="32" y="1064"/>
                  </a:lnTo>
                  <a:lnTo>
                    <a:pt x="1" y="1314"/>
                  </a:lnTo>
                  <a:lnTo>
                    <a:pt x="1" y="3908"/>
                  </a:lnTo>
                  <a:lnTo>
                    <a:pt x="5033" y="3908"/>
                  </a:lnTo>
                  <a:lnTo>
                    <a:pt x="5033" y="1314"/>
                  </a:lnTo>
                  <a:lnTo>
                    <a:pt x="5002" y="1064"/>
                  </a:lnTo>
                  <a:lnTo>
                    <a:pt x="4908" y="814"/>
                  </a:lnTo>
                  <a:lnTo>
                    <a:pt x="4783" y="595"/>
                  </a:lnTo>
                  <a:lnTo>
                    <a:pt x="4627" y="407"/>
                  </a:lnTo>
                  <a:lnTo>
                    <a:pt x="4439" y="220"/>
                  </a:lnTo>
                  <a:lnTo>
                    <a:pt x="4220" y="126"/>
                  </a:lnTo>
                  <a:lnTo>
                    <a:pt x="3970" y="32"/>
                  </a:lnTo>
                  <a:lnTo>
                    <a:pt x="3689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86;p31">
              <a:extLst>
                <a:ext uri="{FF2B5EF4-FFF2-40B4-BE49-F238E27FC236}">
                  <a16:creationId xmlns:a16="http://schemas.microsoft.com/office/drawing/2014/main" id="{3A9F3BB8-5D4E-A862-6CC0-82A3BE7519BA}"/>
                </a:ext>
              </a:extLst>
            </p:cNvPr>
            <p:cNvSpPr/>
            <p:nvPr/>
          </p:nvSpPr>
          <p:spPr>
            <a:xfrm>
              <a:off x="2663029" y="2683347"/>
              <a:ext cx="215532" cy="215532"/>
            </a:xfrm>
            <a:custGeom>
              <a:avLst/>
              <a:gdLst/>
              <a:ahLst/>
              <a:cxnLst/>
              <a:rect l="l" t="t" r="r" b="b"/>
              <a:pathLst>
                <a:path w="3877" h="3877" extrusionOk="0">
                  <a:moveTo>
                    <a:pt x="1938" y="438"/>
                  </a:moveTo>
                  <a:lnTo>
                    <a:pt x="2251" y="469"/>
                  </a:lnTo>
                  <a:lnTo>
                    <a:pt x="2532" y="532"/>
                  </a:lnTo>
                  <a:lnTo>
                    <a:pt x="2782" y="688"/>
                  </a:lnTo>
                  <a:lnTo>
                    <a:pt x="3032" y="875"/>
                  </a:lnTo>
                  <a:lnTo>
                    <a:pt x="3220" y="1094"/>
                  </a:lnTo>
                  <a:lnTo>
                    <a:pt x="3345" y="1344"/>
                  </a:lnTo>
                  <a:lnTo>
                    <a:pt x="3438" y="1657"/>
                  </a:lnTo>
                  <a:lnTo>
                    <a:pt x="3470" y="1938"/>
                  </a:lnTo>
                  <a:lnTo>
                    <a:pt x="3438" y="2251"/>
                  </a:lnTo>
                  <a:lnTo>
                    <a:pt x="3345" y="2532"/>
                  </a:lnTo>
                  <a:lnTo>
                    <a:pt x="3220" y="2813"/>
                  </a:lnTo>
                  <a:lnTo>
                    <a:pt x="3032" y="3032"/>
                  </a:lnTo>
                  <a:lnTo>
                    <a:pt x="2782" y="3220"/>
                  </a:lnTo>
                  <a:lnTo>
                    <a:pt x="2532" y="3345"/>
                  </a:lnTo>
                  <a:lnTo>
                    <a:pt x="2251" y="3439"/>
                  </a:lnTo>
                  <a:lnTo>
                    <a:pt x="1938" y="3470"/>
                  </a:lnTo>
                  <a:lnTo>
                    <a:pt x="1626" y="3439"/>
                  </a:lnTo>
                  <a:lnTo>
                    <a:pt x="1344" y="3345"/>
                  </a:lnTo>
                  <a:lnTo>
                    <a:pt x="1094" y="3220"/>
                  </a:lnTo>
                  <a:lnTo>
                    <a:pt x="875" y="3032"/>
                  </a:lnTo>
                  <a:lnTo>
                    <a:pt x="688" y="2813"/>
                  </a:lnTo>
                  <a:lnTo>
                    <a:pt x="532" y="2532"/>
                  </a:lnTo>
                  <a:lnTo>
                    <a:pt x="438" y="2251"/>
                  </a:lnTo>
                  <a:lnTo>
                    <a:pt x="407" y="1938"/>
                  </a:lnTo>
                  <a:lnTo>
                    <a:pt x="438" y="1657"/>
                  </a:lnTo>
                  <a:lnTo>
                    <a:pt x="532" y="1344"/>
                  </a:lnTo>
                  <a:lnTo>
                    <a:pt x="688" y="1094"/>
                  </a:lnTo>
                  <a:lnTo>
                    <a:pt x="875" y="875"/>
                  </a:lnTo>
                  <a:lnTo>
                    <a:pt x="1094" y="688"/>
                  </a:lnTo>
                  <a:lnTo>
                    <a:pt x="1344" y="532"/>
                  </a:lnTo>
                  <a:lnTo>
                    <a:pt x="1626" y="469"/>
                  </a:lnTo>
                  <a:lnTo>
                    <a:pt x="1938" y="438"/>
                  </a:lnTo>
                  <a:close/>
                  <a:moveTo>
                    <a:pt x="1938" y="0"/>
                  </a:moveTo>
                  <a:lnTo>
                    <a:pt x="1751" y="31"/>
                  </a:lnTo>
                  <a:lnTo>
                    <a:pt x="1563" y="63"/>
                  </a:lnTo>
                  <a:lnTo>
                    <a:pt x="1375" y="94"/>
                  </a:lnTo>
                  <a:lnTo>
                    <a:pt x="1188" y="156"/>
                  </a:lnTo>
                  <a:lnTo>
                    <a:pt x="844" y="344"/>
                  </a:lnTo>
                  <a:lnTo>
                    <a:pt x="563" y="594"/>
                  </a:lnTo>
                  <a:lnTo>
                    <a:pt x="344" y="875"/>
                  </a:lnTo>
                  <a:lnTo>
                    <a:pt x="156" y="1188"/>
                  </a:lnTo>
                  <a:lnTo>
                    <a:pt x="94" y="1376"/>
                  </a:lnTo>
                  <a:lnTo>
                    <a:pt x="31" y="1563"/>
                  </a:lnTo>
                  <a:lnTo>
                    <a:pt x="0" y="1751"/>
                  </a:lnTo>
                  <a:lnTo>
                    <a:pt x="0" y="1938"/>
                  </a:lnTo>
                  <a:lnTo>
                    <a:pt x="0" y="2157"/>
                  </a:lnTo>
                  <a:lnTo>
                    <a:pt x="31" y="2345"/>
                  </a:lnTo>
                  <a:lnTo>
                    <a:pt x="94" y="2532"/>
                  </a:lnTo>
                  <a:lnTo>
                    <a:pt x="156" y="2720"/>
                  </a:lnTo>
                  <a:lnTo>
                    <a:pt x="344" y="3032"/>
                  </a:lnTo>
                  <a:lnTo>
                    <a:pt x="563" y="3313"/>
                  </a:lnTo>
                  <a:lnTo>
                    <a:pt x="844" y="3564"/>
                  </a:lnTo>
                  <a:lnTo>
                    <a:pt x="1188" y="3751"/>
                  </a:lnTo>
                  <a:lnTo>
                    <a:pt x="1375" y="3814"/>
                  </a:lnTo>
                  <a:lnTo>
                    <a:pt x="1563" y="3845"/>
                  </a:lnTo>
                  <a:lnTo>
                    <a:pt x="1751" y="3876"/>
                  </a:lnTo>
                  <a:lnTo>
                    <a:pt x="2126" y="3876"/>
                  </a:lnTo>
                  <a:lnTo>
                    <a:pt x="2344" y="3845"/>
                  </a:lnTo>
                  <a:lnTo>
                    <a:pt x="2532" y="3814"/>
                  </a:lnTo>
                  <a:lnTo>
                    <a:pt x="2688" y="3751"/>
                  </a:lnTo>
                  <a:lnTo>
                    <a:pt x="3032" y="3564"/>
                  </a:lnTo>
                  <a:lnTo>
                    <a:pt x="3313" y="3313"/>
                  </a:lnTo>
                  <a:lnTo>
                    <a:pt x="3564" y="3032"/>
                  </a:lnTo>
                  <a:lnTo>
                    <a:pt x="3720" y="2720"/>
                  </a:lnTo>
                  <a:lnTo>
                    <a:pt x="3782" y="2532"/>
                  </a:lnTo>
                  <a:lnTo>
                    <a:pt x="3845" y="2345"/>
                  </a:lnTo>
                  <a:lnTo>
                    <a:pt x="3876" y="2157"/>
                  </a:lnTo>
                  <a:lnTo>
                    <a:pt x="3876" y="1938"/>
                  </a:lnTo>
                  <a:lnTo>
                    <a:pt x="3876" y="1751"/>
                  </a:lnTo>
                  <a:lnTo>
                    <a:pt x="3845" y="1563"/>
                  </a:lnTo>
                  <a:lnTo>
                    <a:pt x="3782" y="1376"/>
                  </a:lnTo>
                  <a:lnTo>
                    <a:pt x="3720" y="1188"/>
                  </a:lnTo>
                  <a:lnTo>
                    <a:pt x="3564" y="875"/>
                  </a:lnTo>
                  <a:lnTo>
                    <a:pt x="3313" y="594"/>
                  </a:lnTo>
                  <a:lnTo>
                    <a:pt x="3032" y="344"/>
                  </a:lnTo>
                  <a:lnTo>
                    <a:pt x="2688" y="156"/>
                  </a:lnTo>
                  <a:lnTo>
                    <a:pt x="2532" y="94"/>
                  </a:lnTo>
                  <a:lnTo>
                    <a:pt x="2344" y="63"/>
                  </a:lnTo>
                  <a:lnTo>
                    <a:pt x="2126" y="31"/>
                  </a:lnTo>
                  <a:lnTo>
                    <a:pt x="1938" y="0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87;p31">
              <a:extLst>
                <a:ext uri="{FF2B5EF4-FFF2-40B4-BE49-F238E27FC236}">
                  <a16:creationId xmlns:a16="http://schemas.microsoft.com/office/drawing/2014/main" id="{C521A916-5DF5-9054-BC86-4F32E3B5A291}"/>
                </a:ext>
              </a:extLst>
            </p:cNvPr>
            <p:cNvSpPr/>
            <p:nvPr/>
          </p:nvSpPr>
          <p:spPr>
            <a:xfrm>
              <a:off x="2202506" y="2234999"/>
              <a:ext cx="766398" cy="40027"/>
            </a:xfrm>
            <a:custGeom>
              <a:avLst/>
              <a:gdLst/>
              <a:ahLst/>
              <a:cxnLst/>
              <a:rect l="l" t="t" r="r" b="b"/>
              <a:pathLst>
                <a:path w="13786" h="720" extrusionOk="0">
                  <a:moveTo>
                    <a:pt x="345" y="1"/>
                  </a:moveTo>
                  <a:lnTo>
                    <a:pt x="220" y="32"/>
                  </a:lnTo>
                  <a:lnTo>
                    <a:pt x="126" y="95"/>
                  </a:lnTo>
                  <a:lnTo>
                    <a:pt x="32" y="220"/>
                  </a:lnTo>
                  <a:lnTo>
                    <a:pt x="1" y="345"/>
                  </a:lnTo>
                  <a:lnTo>
                    <a:pt x="1" y="376"/>
                  </a:lnTo>
                  <a:lnTo>
                    <a:pt x="32" y="501"/>
                  </a:lnTo>
                  <a:lnTo>
                    <a:pt x="126" y="595"/>
                  </a:lnTo>
                  <a:lnTo>
                    <a:pt x="220" y="688"/>
                  </a:lnTo>
                  <a:lnTo>
                    <a:pt x="345" y="720"/>
                  </a:lnTo>
                  <a:lnTo>
                    <a:pt x="13442" y="720"/>
                  </a:lnTo>
                  <a:lnTo>
                    <a:pt x="13567" y="688"/>
                  </a:lnTo>
                  <a:lnTo>
                    <a:pt x="13692" y="595"/>
                  </a:lnTo>
                  <a:lnTo>
                    <a:pt x="13754" y="501"/>
                  </a:lnTo>
                  <a:lnTo>
                    <a:pt x="13785" y="376"/>
                  </a:lnTo>
                  <a:lnTo>
                    <a:pt x="13785" y="345"/>
                  </a:lnTo>
                  <a:lnTo>
                    <a:pt x="13754" y="220"/>
                  </a:lnTo>
                  <a:lnTo>
                    <a:pt x="13692" y="95"/>
                  </a:lnTo>
                  <a:lnTo>
                    <a:pt x="13567" y="32"/>
                  </a:lnTo>
                  <a:lnTo>
                    <a:pt x="13442" y="1"/>
                  </a:lnTo>
                  <a:close/>
                </a:path>
              </a:pathLst>
            </a:custGeom>
            <a:solidFill>
              <a:srgbClr val="AEAD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88;p31">
              <a:extLst>
                <a:ext uri="{FF2B5EF4-FFF2-40B4-BE49-F238E27FC236}">
                  <a16:creationId xmlns:a16="http://schemas.microsoft.com/office/drawing/2014/main" id="{9E09B2A5-0647-01A9-A6A1-8670265DBDEC}"/>
                </a:ext>
              </a:extLst>
            </p:cNvPr>
            <p:cNvSpPr/>
            <p:nvPr/>
          </p:nvSpPr>
          <p:spPr>
            <a:xfrm>
              <a:off x="2280723" y="2274969"/>
              <a:ext cx="79998" cy="26128"/>
            </a:xfrm>
            <a:custGeom>
              <a:avLst/>
              <a:gdLst/>
              <a:ahLst/>
              <a:cxnLst/>
              <a:rect l="l" t="t" r="r" b="b"/>
              <a:pathLst>
                <a:path w="1439" h="470" extrusionOk="0">
                  <a:moveTo>
                    <a:pt x="1" y="1"/>
                  </a:moveTo>
                  <a:lnTo>
                    <a:pt x="1" y="470"/>
                  </a:lnTo>
                  <a:lnTo>
                    <a:pt x="1438" y="470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89;p31">
              <a:extLst>
                <a:ext uri="{FF2B5EF4-FFF2-40B4-BE49-F238E27FC236}">
                  <a16:creationId xmlns:a16="http://schemas.microsoft.com/office/drawing/2014/main" id="{BBC1D2A4-85D9-872F-BE62-6F8B4B8D2655}"/>
                </a:ext>
              </a:extLst>
            </p:cNvPr>
            <p:cNvSpPr/>
            <p:nvPr/>
          </p:nvSpPr>
          <p:spPr>
            <a:xfrm>
              <a:off x="2814183" y="2274969"/>
              <a:ext cx="78274" cy="26128"/>
            </a:xfrm>
            <a:custGeom>
              <a:avLst/>
              <a:gdLst/>
              <a:ahLst/>
              <a:cxnLst/>
              <a:rect l="l" t="t" r="r" b="b"/>
              <a:pathLst>
                <a:path w="1408" h="470" extrusionOk="0">
                  <a:moveTo>
                    <a:pt x="1" y="1"/>
                  </a:moveTo>
                  <a:lnTo>
                    <a:pt x="1" y="470"/>
                  </a:lnTo>
                  <a:lnTo>
                    <a:pt x="1407" y="470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90;p31">
              <a:extLst>
                <a:ext uri="{FF2B5EF4-FFF2-40B4-BE49-F238E27FC236}">
                  <a16:creationId xmlns:a16="http://schemas.microsoft.com/office/drawing/2014/main" id="{9A84CEF1-8219-023A-584B-18323941C4CD}"/>
                </a:ext>
              </a:extLst>
            </p:cNvPr>
            <p:cNvSpPr/>
            <p:nvPr/>
          </p:nvSpPr>
          <p:spPr>
            <a:xfrm>
              <a:off x="2268549" y="2723318"/>
              <a:ext cx="420613" cy="83444"/>
            </a:xfrm>
            <a:custGeom>
              <a:avLst/>
              <a:gdLst/>
              <a:ahLst/>
              <a:cxnLst/>
              <a:rect l="l" t="t" r="r" b="b"/>
              <a:pathLst>
                <a:path w="7566" h="1501" extrusionOk="0">
                  <a:moveTo>
                    <a:pt x="32" y="0"/>
                  </a:moveTo>
                  <a:lnTo>
                    <a:pt x="1" y="250"/>
                  </a:lnTo>
                  <a:lnTo>
                    <a:pt x="7503" y="1500"/>
                  </a:lnTo>
                  <a:lnTo>
                    <a:pt x="7565" y="121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591;p31">
              <a:extLst>
                <a:ext uri="{FF2B5EF4-FFF2-40B4-BE49-F238E27FC236}">
                  <a16:creationId xmlns:a16="http://schemas.microsoft.com/office/drawing/2014/main" id="{5C34CBD4-2428-21C5-D7EE-943A9FC8FBAE}"/>
                </a:ext>
              </a:extLst>
            </p:cNvPr>
            <p:cNvSpPr/>
            <p:nvPr/>
          </p:nvSpPr>
          <p:spPr>
            <a:xfrm>
              <a:off x="2464899" y="2723318"/>
              <a:ext cx="420613" cy="83444"/>
            </a:xfrm>
            <a:custGeom>
              <a:avLst/>
              <a:gdLst/>
              <a:ahLst/>
              <a:cxnLst/>
              <a:rect l="l" t="t" r="r" b="b"/>
              <a:pathLst>
                <a:path w="7566" h="1501" extrusionOk="0">
                  <a:moveTo>
                    <a:pt x="63" y="0"/>
                  </a:moveTo>
                  <a:lnTo>
                    <a:pt x="1" y="250"/>
                  </a:lnTo>
                  <a:lnTo>
                    <a:pt x="7534" y="1500"/>
                  </a:lnTo>
                  <a:lnTo>
                    <a:pt x="7565" y="1219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592;p31">
              <a:extLst>
                <a:ext uri="{FF2B5EF4-FFF2-40B4-BE49-F238E27FC236}">
                  <a16:creationId xmlns:a16="http://schemas.microsoft.com/office/drawing/2014/main" id="{C2FE504C-67F6-EDB6-3125-0FCC53CF8B71}"/>
                </a:ext>
              </a:extLst>
            </p:cNvPr>
            <p:cNvSpPr/>
            <p:nvPr/>
          </p:nvSpPr>
          <p:spPr>
            <a:xfrm>
              <a:off x="2376286" y="2702471"/>
              <a:ext cx="331943" cy="72993"/>
            </a:xfrm>
            <a:custGeom>
              <a:avLst/>
              <a:gdLst/>
              <a:ahLst/>
              <a:cxnLst/>
              <a:rect l="l" t="t" r="r" b="b"/>
              <a:pathLst>
                <a:path w="5971" h="1313" extrusionOk="0">
                  <a:moveTo>
                    <a:pt x="157" y="0"/>
                  </a:moveTo>
                  <a:lnTo>
                    <a:pt x="94" y="31"/>
                  </a:lnTo>
                  <a:lnTo>
                    <a:pt x="32" y="94"/>
                  </a:lnTo>
                  <a:lnTo>
                    <a:pt x="1" y="156"/>
                  </a:lnTo>
                  <a:lnTo>
                    <a:pt x="1" y="250"/>
                  </a:lnTo>
                  <a:lnTo>
                    <a:pt x="32" y="313"/>
                  </a:lnTo>
                  <a:lnTo>
                    <a:pt x="94" y="375"/>
                  </a:lnTo>
                  <a:lnTo>
                    <a:pt x="188" y="406"/>
                  </a:lnTo>
                  <a:lnTo>
                    <a:pt x="5721" y="1313"/>
                  </a:lnTo>
                  <a:lnTo>
                    <a:pt x="5846" y="1313"/>
                  </a:lnTo>
                  <a:lnTo>
                    <a:pt x="5908" y="1282"/>
                  </a:lnTo>
                  <a:lnTo>
                    <a:pt x="5940" y="1219"/>
                  </a:lnTo>
                  <a:lnTo>
                    <a:pt x="5971" y="1157"/>
                  </a:lnTo>
                  <a:lnTo>
                    <a:pt x="5971" y="1063"/>
                  </a:lnTo>
                  <a:lnTo>
                    <a:pt x="5940" y="1000"/>
                  </a:lnTo>
                  <a:lnTo>
                    <a:pt x="5877" y="938"/>
                  </a:lnTo>
                  <a:lnTo>
                    <a:pt x="5783" y="906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593;p31">
              <a:extLst>
                <a:ext uri="{FF2B5EF4-FFF2-40B4-BE49-F238E27FC236}">
                  <a16:creationId xmlns:a16="http://schemas.microsoft.com/office/drawing/2014/main" id="{0BF14FDD-E2BB-82C7-0888-8792873CFE36}"/>
                </a:ext>
              </a:extLst>
            </p:cNvPr>
            <p:cNvSpPr/>
            <p:nvPr/>
          </p:nvSpPr>
          <p:spPr>
            <a:xfrm>
              <a:off x="2230357" y="2719816"/>
              <a:ext cx="331943" cy="73049"/>
            </a:xfrm>
            <a:custGeom>
              <a:avLst/>
              <a:gdLst/>
              <a:ahLst/>
              <a:cxnLst/>
              <a:rect l="l" t="t" r="r" b="b"/>
              <a:pathLst>
                <a:path w="5971" h="1314" extrusionOk="0">
                  <a:moveTo>
                    <a:pt x="156" y="1"/>
                  </a:moveTo>
                  <a:lnTo>
                    <a:pt x="94" y="32"/>
                  </a:lnTo>
                  <a:lnTo>
                    <a:pt x="31" y="94"/>
                  </a:lnTo>
                  <a:lnTo>
                    <a:pt x="0" y="157"/>
                  </a:lnTo>
                  <a:lnTo>
                    <a:pt x="0" y="251"/>
                  </a:lnTo>
                  <a:lnTo>
                    <a:pt x="31" y="313"/>
                  </a:lnTo>
                  <a:lnTo>
                    <a:pt x="94" y="376"/>
                  </a:lnTo>
                  <a:lnTo>
                    <a:pt x="156" y="407"/>
                  </a:lnTo>
                  <a:lnTo>
                    <a:pt x="5720" y="1313"/>
                  </a:lnTo>
                  <a:lnTo>
                    <a:pt x="5751" y="1313"/>
                  </a:lnTo>
                  <a:lnTo>
                    <a:pt x="5814" y="1282"/>
                  </a:lnTo>
                  <a:lnTo>
                    <a:pt x="5876" y="1251"/>
                  </a:lnTo>
                  <a:lnTo>
                    <a:pt x="5939" y="1220"/>
                  </a:lnTo>
                  <a:lnTo>
                    <a:pt x="5970" y="1126"/>
                  </a:lnTo>
                  <a:lnTo>
                    <a:pt x="5970" y="1063"/>
                  </a:lnTo>
                  <a:lnTo>
                    <a:pt x="5939" y="970"/>
                  </a:lnTo>
                  <a:lnTo>
                    <a:pt x="5876" y="938"/>
                  </a:lnTo>
                  <a:lnTo>
                    <a:pt x="5783" y="907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594;p31">
              <a:extLst>
                <a:ext uri="{FF2B5EF4-FFF2-40B4-BE49-F238E27FC236}">
                  <a16:creationId xmlns:a16="http://schemas.microsoft.com/office/drawing/2014/main" id="{19597B66-BD2F-9C0A-AEEC-AF0DB757F887}"/>
                </a:ext>
              </a:extLst>
            </p:cNvPr>
            <p:cNvSpPr/>
            <p:nvPr/>
          </p:nvSpPr>
          <p:spPr>
            <a:xfrm>
              <a:off x="1929716" y="2791084"/>
              <a:ext cx="1336333" cy="549143"/>
            </a:xfrm>
            <a:custGeom>
              <a:avLst/>
              <a:gdLst/>
              <a:ahLst/>
              <a:cxnLst/>
              <a:rect l="l" t="t" r="r" b="b"/>
              <a:pathLst>
                <a:path w="24038" h="9878" extrusionOk="0">
                  <a:moveTo>
                    <a:pt x="1970" y="0"/>
                  </a:moveTo>
                  <a:lnTo>
                    <a:pt x="1751" y="31"/>
                  </a:lnTo>
                  <a:lnTo>
                    <a:pt x="1563" y="63"/>
                  </a:lnTo>
                  <a:lnTo>
                    <a:pt x="1376" y="94"/>
                  </a:lnTo>
                  <a:lnTo>
                    <a:pt x="1188" y="156"/>
                  </a:lnTo>
                  <a:lnTo>
                    <a:pt x="876" y="344"/>
                  </a:lnTo>
                  <a:lnTo>
                    <a:pt x="594" y="594"/>
                  </a:lnTo>
                  <a:lnTo>
                    <a:pt x="344" y="875"/>
                  </a:lnTo>
                  <a:lnTo>
                    <a:pt x="157" y="1219"/>
                  </a:lnTo>
                  <a:lnTo>
                    <a:pt x="94" y="1375"/>
                  </a:lnTo>
                  <a:lnTo>
                    <a:pt x="63" y="1563"/>
                  </a:lnTo>
                  <a:lnTo>
                    <a:pt x="32" y="1751"/>
                  </a:lnTo>
                  <a:lnTo>
                    <a:pt x="1" y="1969"/>
                  </a:lnTo>
                  <a:lnTo>
                    <a:pt x="1" y="7940"/>
                  </a:lnTo>
                  <a:lnTo>
                    <a:pt x="32" y="8127"/>
                  </a:lnTo>
                  <a:lnTo>
                    <a:pt x="63" y="8315"/>
                  </a:lnTo>
                  <a:lnTo>
                    <a:pt x="94" y="8502"/>
                  </a:lnTo>
                  <a:lnTo>
                    <a:pt x="157" y="8690"/>
                  </a:lnTo>
                  <a:lnTo>
                    <a:pt x="344" y="9034"/>
                  </a:lnTo>
                  <a:lnTo>
                    <a:pt x="594" y="9315"/>
                  </a:lnTo>
                  <a:lnTo>
                    <a:pt x="876" y="9565"/>
                  </a:lnTo>
                  <a:lnTo>
                    <a:pt x="1188" y="9721"/>
                  </a:lnTo>
                  <a:lnTo>
                    <a:pt x="1376" y="9784"/>
                  </a:lnTo>
                  <a:lnTo>
                    <a:pt x="1563" y="9846"/>
                  </a:lnTo>
                  <a:lnTo>
                    <a:pt x="1751" y="9878"/>
                  </a:lnTo>
                  <a:lnTo>
                    <a:pt x="22287" y="9878"/>
                  </a:lnTo>
                  <a:lnTo>
                    <a:pt x="22506" y="9846"/>
                  </a:lnTo>
                  <a:lnTo>
                    <a:pt x="22693" y="9784"/>
                  </a:lnTo>
                  <a:lnTo>
                    <a:pt x="22850" y="9721"/>
                  </a:lnTo>
                  <a:lnTo>
                    <a:pt x="23194" y="9565"/>
                  </a:lnTo>
                  <a:lnTo>
                    <a:pt x="23475" y="9315"/>
                  </a:lnTo>
                  <a:lnTo>
                    <a:pt x="23725" y="9034"/>
                  </a:lnTo>
                  <a:lnTo>
                    <a:pt x="23881" y="8690"/>
                  </a:lnTo>
                  <a:lnTo>
                    <a:pt x="23975" y="8502"/>
                  </a:lnTo>
                  <a:lnTo>
                    <a:pt x="24006" y="8315"/>
                  </a:lnTo>
                  <a:lnTo>
                    <a:pt x="24037" y="8127"/>
                  </a:lnTo>
                  <a:lnTo>
                    <a:pt x="24037" y="7940"/>
                  </a:lnTo>
                  <a:lnTo>
                    <a:pt x="24037" y="1969"/>
                  </a:lnTo>
                  <a:lnTo>
                    <a:pt x="24037" y="1751"/>
                  </a:lnTo>
                  <a:lnTo>
                    <a:pt x="24006" y="1563"/>
                  </a:lnTo>
                  <a:lnTo>
                    <a:pt x="23975" y="1375"/>
                  </a:lnTo>
                  <a:lnTo>
                    <a:pt x="23881" y="1219"/>
                  </a:lnTo>
                  <a:lnTo>
                    <a:pt x="23725" y="875"/>
                  </a:lnTo>
                  <a:lnTo>
                    <a:pt x="23475" y="594"/>
                  </a:lnTo>
                  <a:lnTo>
                    <a:pt x="23194" y="344"/>
                  </a:lnTo>
                  <a:lnTo>
                    <a:pt x="22850" y="156"/>
                  </a:lnTo>
                  <a:lnTo>
                    <a:pt x="22693" y="94"/>
                  </a:lnTo>
                  <a:lnTo>
                    <a:pt x="22506" y="63"/>
                  </a:lnTo>
                  <a:lnTo>
                    <a:pt x="22287" y="31"/>
                  </a:lnTo>
                  <a:lnTo>
                    <a:pt x="22100" y="0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595;p31">
              <a:extLst>
                <a:ext uri="{FF2B5EF4-FFF2-40B4-BE49-F238E27FC236}">
                  <a16:creationId xmlns:a16="http://schemas.microsoft.com/office/drawing/2014/main" id="{99BEA917-FBC1-DED2-262E-C5ABB3C16398}"/>
                </a:ext>
              </a:extLst>
            </p:cNvPr>
            <p:cNvSpPr/>
            <p:nvPr/>
          </p:nvSpPr>
          <p:spPr>
            <a:xfrm>
              <a:off x="1853277" y="3154211"/>
              <a:ext cx="1484042" cy="264231"/>
            </a:xfrm>
            <a:custGeom>
              <a:avLst/>
              <a:gdLst/>
              <a:ahLst/>
              <a:cxnLst/>
              <a:rect l="l" t="t" r="r" b="b"/>
              <a:pathLst>
                <a:path w="26695" h="4753" extrusionOk="0">
                  <a:moveTo>
                    <a:pt x="813" y="1"/>
                  </a:moveTo>
                  <a:lnTo>
                    <a:pt x="625" y="63"/>
                  </a:lnTo>
                  <a:lnTo>
                    <a:pt x="438" y="157"/>
                  </a:lnTo>
                  <a:lnTo>
                    <a:pt x="282" y="282"/>
                  </a:lnTo>
                  <a:lnTo>
                    <a:pt x="157" y="439"/>
                  </a:lnTo>
                  <a:lnTo>
                    <a:pt x="63" y="626"/>
                  </a:lnTo>
                  <a:lnTo>
                    <a:pt x="0" y="814"/>
                  </a:lnTo>
                  <a:lnTo>
                    <a:pt x="0" y="1032"/>
                  </a:lnTo>
                  <a:lnTo>
                    <a:pt x="0" y="3721"/>
                  </a:lnTo>
                  <a:lnTo>
                    <a:pt x="0" y="3939"/>
                  </a:lnTo>
                  <a:lnTo>
                    <a:pt x="63" y="4127"/>
                  </a:lnTo>
                  <a:lnTo>
                    <a:pt x="157" y="4283"/>
                  </a:lnTo>
                  <a:lnTo>
                    <a:pt x="282" y="4440"/>
                  </a:lnTo>
                  <a:lnTo>
                    <a:pt x="438" y="4565"/>
                  </a:lnTo>
                  <a:lnTo>
                    <a:pt x="625" y="4658"/>
                  </a:lnTo>
                  <a:lnTo>
                    <a:pt x="813" y="4721"/>
                  </a:lnTo>
                  <a:lnTo>
                    <a:pt x="1032" y="4752"/>
                  </a:lnTo>
                  <a:lnTo>
                    <a:pt x="25663" y="4752"/>
                  </a:lnTo>
                  <a:lnTo>
                    <a:pt x="25881" y="4721"/>
                  </a:lnTo>
                  <a:lnTo>
                    <a:pt x="26069" y="4658"/>
                  </a:lnTo>
                  <a:lnTo>
                    <a:pt x="26256" y="4565"/>
                  </a:lnTo>
                  <a:lnTo>
                    <a:pt x="26413" y="4440"/>
                  </a:lnTo>
                  <a:lnTo>
                    <a:pt x="26538" y="4283"/>
                  </a:lnTo>
                  <a:lnTo>
                    <a:pt x="26632" y="4127"/>
                  </a:lnTo>
                  <a:lnTo>
                    <a:pt x="26694" y="3939"/>
                  </a:lnTo>
                  <a:lnTo>
                    <a:pt x="26694" y="3721"/>
                  </a:lnTo>
                  <a:lnTo>
                    <a:pt x="26694" y="1032"/>
                  </a:lnTo>
                  <a:lnTo>
                    <a:pt x="26694" y="814"/>
                  </a:lnTo>
                  <a:lnTo>
                    <a:pt x="26632" y="626"/>
                  </a:lnTo>
                  <a:lnTo>
                    <a:pt x="26538" y="439"/>
                  </a:lnTo>
                  <a:lnTo>
                    <a:pt x="26413" y="282"/>
                  </a:lnTo>
                  <a:lnTo>
                    <a:pt x="26256" y="157"/>
                  </a:lnTo>
                  <a:lnTo>
                    <a:pt x="26069" y="63"/>
                  </a:lnTo>
                  <a:lnTo>
                    <a:pt x="25881" y="1"/>
                  </a:lnTo>
                  <a:close/>
                </a:path>
              </a:pathLst>
            </a:custGeom>
            <a:solidFill>
              <a:srgbClr val="AEAD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596;p31">
              <a:extLst>
                <a:ext uri="{FF2B5EF4-FFF2-40B4-BE49-F238E27FC236}">
                  <a16:creationId xmlns:a16="http://schemas.microsoft.com/office/drawing/2014/main" id="{6504C58A-1215-2260-12DE-C4FA13E11734}"/>
                </a:ext>
              </a:extLst>
            </p:cNvPr>
            <p:cNvSpPr/>
            <p:nvPr/>
          </p:nvSpPr>
          <p:spPr>
            <a:xfrm>
              <a:off x="2025279" y="2891872"/>
              <a:ext cx="175561" cy="173782"/>
            </a:xfrm>
            <a:custGeom>
              <a:avLst/>
              <a:gdLst/>
              <a:ahLst/>
              <a:cxnLst/>
              <a:rect l="l" t="t" r="r" b="b"/>
              <a:pathLst>
                <a:path w="3158" h="3126" extrusionOk="0">
                  <a:moveTo>
                    <a:pt x="1564" y="0"/>
                  </a:moveTo>
                  <a:lnTo>
                    <a:pt x="1251" y="31"/>
                  </a:lnTo>
                  <a:lnTo>
                    <a:pt x="970" y="125"/>
                  </a:lnTo>
                  <a:lnTo>
                    <a:pt x="688" y="281"/>
                  </a:lnTo>
                  <a:lnTo>
                    <a:pt x="470" y="469"/>
                  </a:lnTo>
                  <a:lnTo>
                    <a:pt x="282" y="688"/>
                  </a:lnTo>
                  <a:lnTo>
                    <a:pt x="126" y="969"/>
                  </a:lnTo>
                  <a:lnTo>
                    <a:pt x="32" y="1250"/>
                  </a:lnTo>
                  <a:lnTo>
                    <a:pt x="1" y="1563"/>
                  </a:lnTo>
                  <a:lnTo>
                    <a:pt x="32" y="1876"/>
                  </a:lnTo>
                  <a:lnTo>
                    <a:pt x="126" y="2188"/>
                  </a:lnTo>
                  <a:lnTo>
                    <a:pt x="282" y="2438"/>
                  </a:lnTo>
                  <a:lnTo>
                    <a:pt x="470" y="2688"/>
                  </a:lnTo>
                  <a:lnTo>
                    <a:pt x="688" y="2876"/>
                  </a:lnTo>
                  <a:lnTo>
                    <a:pt x="970" y="3001"/>
                  </a:lnTo>
                  <a:lnTo>
                    <a:pt x="1251" y="3095"/>
                  </a:lnTo>
                  <a:lnTo>
                    <a:pt x="1564" y="3126"/>
                  </a:lnTo>
                  <a:lnTo>
                    <a:pt x="1876" y="3095"/>
                  </a:lnTo>
                  <a:lnTo>
                    <a:pt x="2189" y="3001"/>
                  </a:lnTo>
                  <a:lnTo>
                    <a:pt x="2439" y="2876"/>
                  </a:lnTo>
                  <a:lnTo>
                    <a:pt x="2689" y="2688"/>
                  </a:lnTo>
                  <a:lnTo>
                    <a:pt x="2876" y="2438"/>
                  </a:lnTo>
                  <a:lnTo>
                    <a:pt x="3033" y="2188"/>
                  </a:lnTo>
                  <a:lnTo>
                    <a:pt x="3095" y="1876"/>
                  </a:lnTo>
                  <a:lnTo>
                    <a:pt x="3158" y="1563"/>
                  </a:lnTo>
                  <a:lnTo>
                    <a:pt x="3095" y="1250"/>
                  </a:lnTo>
                  <a:lnTo>
                    <a:pt x="3033" y="969"/>
                  </a:lnTo>
                  <a:lnTo>
                    <a:pt x="2876" y="688"/>
                  </a:lnTo>
                  <a:lnTo>
                    <a:pt x="2689" y="469"/>
                  </a:lnTo>
                  <a:lnTo>
                    <a:pt x="2439" y="281"/>
                  </a:lnTo>
                  <a:lnTo>
                    <a:pt x="2189" y="125"/>
                  </a:lnTo>
                  <a:lnTo>
                    <a:pt x="1876" y="31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rgbClr val="F3E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597;p31">
              <a:extLst>
                <a:ext uri="{FF2B5EF4-FFF2-40B4-BE49-F238E27FC236}">
                  <a16:creationId xmlns:a16="http://schemas.microsoft.com/office/drawing/2014/main" id="{BB20A595-07C6-50AC-CA53-4ACD32E53A2A}"/>
                </a:ext>
              </a:extLst>
            </p:cNvPr>
            <p:cNvSpPr/>
            <p:nvPr/>
          </p:nvSpPr>
          <p:spPr>
            <a:xfrm>
              <a:off x="2053075" y="2907494"/>
              <a:ext cx="83500" cy="85223"/>
            </a:xfrm>
            <a:custGeom>
              <a:avLst/>
              <a:gdLst/>
              <a:ahLst/>
              <a:cxnLst/>
              <a:rect l="l" t="t" r="r" b="b"/>
              <a:pathLst>
                <a:path w="1502" h="1533" extrusionOk="0">
                  <a:moveTo>
                    <a:pt x="751" y="0"/>
                  </a:moveTo>
                  <a:lnTo>
                    <a:pt x="595" y="32"/>
                  </a:lnTo>
                  <a:lnTo>
                    <a:pt x="438" y="63"/>
                  </a:lnTo>
                  <a:lnTo>
                    <a:pt x="313" y="125"/>
                  </a:lnTo>
                  <a:lnTo>
                    <a:pt x="220" y="219"/>
                  </a:lnTo>
                  <a:lnTo>
                    <a:pt x="126" y="344"/>
                  </a:lnTo>
                  <a:lnTo>
                    <a:pt x="32" y="469"/>
                  </a:lnTo>
                  <a:lnTo>
                    <a:pt x="1" y="626"/>
                  </a:lnTo>
                  <a:lnTo>
                    <a:pt x="1" y="751"/>
                  </a:lnTo>
                  <a:lnTo>
                    <a:pt x="1" y="907"/>
                  </a:lnTo>
                  <a:lnTo>
                    <a:pt x="32" y="1063"/>
                  </a:lnTo>
                  <a:lnTo>
                    <a:pt x="126" y="1188"/>
                  </a:lnTo>
                  <a:lnTo>
                    <a:pt x="220" y="1313"/>
                  </a:lnTo>
                  <a:lnTo>
                    <a:pt x="313" y="1376"/>
                  </a:lnTo>
                  <a:lnTo>
                    <a:pt x="438" y="1470"/>
                  </a:lnTo>
                  <a:lnTo>
                    <a:pt x="595" y="1501"/>
                  </a:lnTo>
                  <a:lnTo>
                    <a:pt x="751" y="1532"/>
                  </a:lnTo>
                  <a:lnTo>
                    <a:pt x="907" y="1501"/>
                  </a:lnTo>
                  <a:lnTo>
                    <a:pt x="1032" y="1470"/>
                  </a:lnTo>
                  <a:lnTo>
                    <a:pt x="1157" y="1376"/>
                  </a:lnTo>
                  <a:lnTo>
                    <a:pt x="1282" y="1313"/>
                  </a:lnTo>
                  <a:lnTo>
                    <a:pt x="1376" y="1188"/>
                  </a:lnTo>
                  <a:lnTo>
                    <a:pt x="1439" y="1063"/>
                  </a:lnTo>
                  <a:lnTo>
                    <a:pt x="1470" y="907"/>
                  </a:lnTo>
                  <a:lnTo>
                    <a:pt x="1501" y="751"/>
                  </a:lnTo>
                  <a:lnTo>
                    <a:pt x="1470" y="626"/>
                  </a:lnTo>
                  <a:lnTo>
                    <a:pt x="1439" y="469"/>
                  </a:lnTo>
                  <a:lnTo>
                    <a:pt x="1376" y="344"/>
                  </a:lnTo>
                  <a:lnTo>
                    <a:pt x="1282" y="219"/>
                  </a:lnTo>
                  <a:lnTo>
                    <a:pt x="1157" y="125"/>
                  </a:lnTo>
                  <a:lnTo>
                    <a:pt x="1032" y="63"/>
                  </a:lnTo>
                  <a:lnTo>
                    <a:pt x="907" y="32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598;p31">
              <a:extLst>
                <a:ext uri="{FF2B5EF4-FFF2-40B4-BE49-F238E27FC236}">
                  <a16:creationId xmlns:a16="http://schemas.microsoft.com/office/drawing/2014/main" id="{E84C63B4-3307-54CE-A919-8C2C9B46766A}"/>
                </a:ext>
              </a:extLst>
            </p:cNvPr>
            <p:cNvSpPr/>
            <p:nvPr/>
          </p:nvSpPr>
          <p:spPr>
            <a:xfrm>
              <a:off x="2996636" y="2891872"/>
              <a:ext cx="173838" cy="173782"/>
            </a:xfrm>
            <a:custGeom>
              <a:avLst/>
              <a:gdLst/>
              <a:ahLst/>
              <a:cxnLst/>
              <a:rect l="l" t="t" r="r" b="b"/>
              <a:pathLst>
                <a:path w="3127" h="3126" extrusionOk="0">
                  <a:moveTo>
                    <a:pt x="1563" y="0"/>
                  </a:moveTo>
                  <a:lnTo>
                    <a:pt x="1251" y="31"/>
                  </a:lnTo>
                  <a:lnTo>
                    <a:pt x="938" y="125"/>
                  </a:lnTo>
                  <a:lnTo>
                    <a:pt x="688" y="281"/>
                  </a:lnTo>
                  <a:lnTo>
                    <a:pt x="438" y="469"/>
                  </a:lnTo>
                  <a:lnTo>
                    <a:pt x="251" y="688"/>
                  </a:lnTo>
                  <a:lnTo>
                    <a:pt x="126" y="969"/>
                  </a:lnTo>
                  <a:lnTo>
                    <a:pt x="32" y="1250"/>
                  </a:lnTo>
                  <a:lnTo>
                    <a:pt x="1" y="1563"/>
                  </a:lnTo>
                  <a:lnTo>
                    <a:pt x="32" y="1876"/>
                  </a:lnTo>
                  <a:lnTo>
                    <a:pt x="126" y="2188"/>
                  </a:lnTo>
                  <a:lnTo>
                    <a:pt x="251" y="2438"/>
                  </a:lnTo>
                  <a:lnTo>
                    <a:pt x="438" y="2688"/>
                  </a:lnTo>
                  <a:lnTo>
                    <a:pt x="688" y="2876"/>
                  </a:lnTo>
                  <a:lnTo>
                    <a:pt x="938" y="3001"/>
                  </a:lnTo>
                  <a:lnTo>
                    <a:pt x="1251" y="3095"/>
                  </a:lnTo>
                  <a:lnTo>
                    <a:pt x="1563" y="3126"/>
                  </a:lnTo>
                  <a:lnTo>
                    <a:pt x="1876" y="3095"/>
                  </a:lnTo>
                  <a:lnTo>
                    <a:pt x="2157" y="3001"/>
                  </a:lnTo>
                  <a:lnTo>
                    <a:pt x="2439" y="2876"/>
                  </a:lnTo>
                  <a:lnTo>
                    <a:pt x="2657" y="2688"/>
                  </a:lnTo>
                  <a:lnTo>
                    <a:pt x="2845" y="2438"/>
                  </a:lnTo>
                  <a:lnTo>
                    <a:pt x="3001" y="2188"/>
                  </a:lnTo>
                  <a:lnTo>
                    <a:pt x="3095" y="1876"/>
                  </a:lnTo>
                  <a:lnTo>
                    <a:pt x="3126" y="1563"/>
                  </a:lnTo>
                  <a:lnTo>
                    <a:pt x="3095" y="1250"/>
                  </a:lnTo>
                  <a:lnTo>
                    <a:pt x="3001" y="969"/>
                  </a:lnTo>
                  <a:lnTo>
                    <a:pt x="2845" y="688"/>
                  </a:lnTo>
                  <a:lnTo>
                    <a:pt x="2657" y="469"/>
                  </a:lnTo>
                  <a:lnTo>
                    <a:pt x="2439" y="281"/>
                  </a:lnTo>
                  <a:lnTo>
                    <a:pt x="2157" y="125"/>
                  </a:lnTo>
                  <a:lnTo>
                    <a:pt x="1876" y="31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F3E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599;p31">
              <a:extLst>
                <a:ext uri="{FF2B5EF4-FFF2-40B4-BE49-F238E27FC236}">
                  <a16:creationId xmlns:a16="http://schemas.microsoft.com/office/drawing/2014/main" id="{3A7454A3-15D6-BEAA-AE90-C0CBC68B0524}"/>
                </a:ext>
              </a:extLst>
            </p:cNvPr>
            <p:cNvSpPr/>
            <p:nvPr/>
          </p:nvSpPr>
          <p:spPr>
            <a:xfrm>
              <a:off x="3022708" y="2907494"/>
              <a:ext cx="83444" cy="85223"/>
            </a:xfrm>
            <a:custGeom>
              <a:avLst/>
              <a:gdLst/>
              <a:ahLst/>
              <a:cxnLst/>
              <a:rect l="l" t="t" r="r" b="b"/>
              <a:pathLst>
                <a:path w="1501" h="1533" extrusionOk="0">
                  <a:moveTo>
                    <a:pt x="751" y="0"/>
                  </a:moveTo>
                  <a:lnTo>
                    <a:pt x="594" y="32"/>
                  </a:lnTo>
                  <a:lnTo>
                    <a:pt x="469" y="63"/>
                  </a:lnTo>
                  <a:lnTo>
                    <a:pt x="344" y="125"/>
                  </a:lnTo>
                  <a:lnTo>
                    <a:pt x="219" y="219"/>
                  </a:lnTo>
                  <a:lnTo>
                    <a:pt x="125" y="344"/>
                  </a:lnTo>
                  <a:lnTo>
                    <a:pt x="63" y="469"/>
                  </a:lnTo>
                  <a:lnTo>
                    <a:pt x="0" y="626"/>
                  </a:lnTo>
                  <a:lnTo>
                    <a:pt x="0" y="751"/>
                  </a:lnTo>
                  <a:lnTo>
                    <a:pt x="0" y="907"/>
                  </a:lnTo>
                  <a:lnTo>
                    <a:pt x="63" y="1063"/>
                  </a:lnTo>
                  <a:lnTo>
                    <a:pt x="125" y="1188"/>
                  </a:lnTo>
                  <a:lnTo>
                    <a:pt x="219" y="1313"/>
                  </a:lnTo>
                  <a:lnTo>
                    <a:pt x="344" y="1376"/>
                  </a:lnTo>
                  <a:lnTo>
                    <a:pt x="469" y="1470"/>
                  </a:lnTo>
                  <a:lnTo>
                    <a:pt x="594" y="1501"/>
                  </a:lnTo>
                  <a:lnTo>
                    <a:pt x="751" y="1532"/>
                  </a:lnTo>
                  <a:lnTo>
                    <a:pt x="907" y="1501"/>
                  </a:lnTo>
                  <a:lnTo>
                    <a:pt x="1032" y="1470"/>
                  </a:lnTo>
                  <a:lnTo>
                    <a:pt x="1188" y="1376"/>
                  </a:lnTo>
                  <a:lnTo>
                    <a:pt x="1282" y="1313"/>
                  </a:lnTo>
                  <a:lnTo>
                    <a:pt x="1376" y="1188"/>
                  </a:lnTo>
                  <a:lnTo>
                    <a:pt x="1438" y="1063"/>
                  </a:lnTo>
                  <a:lnTo>
                    <a:pt x="1501" y="907"/>
                  </a:lnTo>
                  <a:lnTo>
                    <a:pt x="1501" y="751"/>
                  </a:lnTo>
                  <a:lnTo>
                    <a:pt x="1501" y="626"/>
                  </a:lnTo>
                  <a:lnTo>
                    <a:pt x="1438" y="469"/>
                  </a:lnTo>
                  <a:lnTo>
                    <a:pt x="1376" y="344"/>
                  </a:lnTo>
                  <a:lnTo>
                    <a:pt x="1282" y="219"/>
                  </a:lnTo>
                  <a:lnTo>
                    <a:pt x="1188" y="125"/>
                  </a:lnTo>
                  <a:lnTo>
                    <a:pt x="1032" y="63"/>
                  </a:lnTo>
                  <a:lnTo>
                    <a:pt x="907" y="32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600;p31">
              <a:extLst>
                <a:ext uri="{FF2B5EF4-FFF2-40B4-BE49-F238E27FC236}">
                  <a16:creationId xmlns:a16="http://schemas.microsoft.com/office/drawing/2014/main" id="{12A11A0E-25B9-0772-F1F5-8D50F836C2A9}"/>
                </a:ext>
              </a:extLst>
            </p:cNvPr>
            <p:cNvSpPr/>
            <p:nvPr/>
          </p:nvSpPr>
          <p:spPr>
            <a:xfrm>
              <a:off x="2240753" y="2928341"/>
              <a:ext cx="686456" cy="225928"/>
            </a:xfrm>
            <a:custGeom>
              <a:avLst/>
              <a:gdLst/>
              <a:ahLst/>
              <a:cxnLst/>
              <a:rect l="l" t="t" r="r" b="b"/>
              <a:pathLst>
                <a:path w="12348" h="4064" extrusionOk="0">
                  <a:moveTo>
                    <a:pt x="407" y="1"/>
                  </a:moveTo>
                  <a:lnTo>
                    <a:pt x="313" y="32"/>
                  </a:lnTo>
                  <a:lnTo>
                    <a:pt x="157" y="126"/>
                  </a:lnTo>
                  <a:lnTo>
                    <a:pt x="63" y="282"/>
                  </a:lnTo>
                  <a:lnTo>
                    <a:pt x="32" y="376"/>
                  </a:lnTo>
                  <a:lnTo>
                    <a:pt x="1" y="469"/>
                  </a:lnTo>
                  <a:lnTo>
                    <a:pt x="1" y="4064"/>
                  </a:lnTo>
                  <a:lnTo>
                    <a:pt x="12347" y="4064"/>
                  </a:lnTo>
                  <a:lnTo>
                    <a:pt x="12347" y="469"/>
                  </a:lnTo>
                  <a:lnTo>
                    <a:pt x="12347" y="376"/>
                  </a:lnTo>
                  <a:lnTo>
                    <a:pt x="12316" y="282"/>
                  </a:lnTo>
                  <a:lnTo>
                    <a:pt x="12222" y="126"/>
                  </a:lnTo>
                  <a:lnTo>
                    <a:pt x="12066" y="32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rgbClr val="D8D9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601;p31">
              <a:extLst>
                <a:ext uri="{FF2B5EF4-FFF2-40B4-BE49-F238E27FC236}">
                  <a16:creationId xmlns:a16="http://schemas.microsoft.com/office/drawing/2014/main" id="{32047766-D8F4-026D-6591-226DE6EE4A15}"/>
                </a:ext>
              </a:extLst>
            </p:cNvPr>
            <p:cNvSpPr/>
            <p:nvPr/>
          </p:nvSpPr>
          <p:spPr>
            <a:xfrm>
              <a:off x="2240753" y="2928341"/>
              <a:ext cx="686456" cy="43473"/>
            </a:xfrm>
            <a:custGeom>
              <a:avLst/>
              <a:gdLst/>
              <a:ahLst/>
              <a:cxnLst/>
              <a:rect l="l" t="t" r="r" b="b"/>
              <a:pathLst>
                <a:path w="12348" h="782" extrusionOk="0">
                  <a:moveTo>
                    <a:pt x="438" y="1"/>
                  </a:moveTo>
                  <a:lnTo>
                    <a:pt x="282" y="32"/>
                  </a:lnTo>
                  <a:lnTo>
                    <a:pt x="126" y="126"/>
                  </a:lnTo>
                  <a:lnTo>
                    <a:pt x="63" y="251"/>
                  </a:lnTo>
                  <a:lnTo>
                    <a:pt x="1" y="407"/>
                  </a:lnTo>
                  <a:lnTo>
                    <a:pt x="1" y="782"/>
                  </a:lnTo>
                  <a:lnTo>
                    <a:pt x="12347" y="782"/>
                  </a:lnTo>
                  <a:lnTo>
                    <a:pt x="12347" y="407"/>
                  </a:lnTo>
                  <a:lnTo>
                    <a:pt x="12316" y="251"/>
                  </a:lnTo>
                  <a:lnTo>
                    <a:pt x="12222" y="126"/>
                  </a:lnTo>
                  <a:lnTo>
                    <a:pt x="12097" y="32"/>
                  </a:lnTo>
                  <a:lnTo>
                    <a:pt x="11941" y="1"/>
                  </a:lnTo>
                  <a:close/>
                </a:path>
              </a:pathLst>
            </a:custGeom>
            <a:solidFill>
              <a:srgbClr val="AEAD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602;p31">
              <a:extLst>
                <a:ext uri="{FF2B5EF4-FFF2-40B4-BE49-F238E27FC236}">
                  <a16:creationId xmlns:a16="http://schemas.microsoft.com/office/drawing/2014/main" id="{797F02CC-0D53-9BBA-D9A4-0F887F341DB2}"/>
                </a:ext>
              </a:extLst>
            </p:cNvPr>
            <p:cNvSpPr/>
            <p:nvPr/>
          </p:nvSpPr>
          <p:spPr>
            <a:xfrm>
              <a:off x="2240753" y="2985656"/>
              <a:ext cx="686456" cy="45252"/>
            </a:xfrm>
            <a:custGeom>
              <a:avLst/>
              <a:gdLst/>
              <a:ahLst/>
              <a:cxnLst/>
              <a:rect l="l" t="t" r="r" b="b"/>
              <a:pathLst>
                <a:path w="12348" h="814" extrusionOk="0">
                  <a:moveTo>
                    <a:pt x="1" y="1"/>
                  </a:moveTo>
                  <a:lnTo>
                    <a:pt x="1" y="814"/>
                  </a:lnTo>
                  <a:lnTo>
                    <a:pt x="12347" y="814"/>
                  </a:lnTo>
                  <a:lnTo>
                    <a:pt x="12347" y="1"/>
                  </a:lnTo>
                  <a:close/>
                </a:path>
              </a:pathLst>
            </a:custGeom>
            <a:solidFill>
              <a:srgbClr val="AEAD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603;p31">
              <a:extLst>
                <a:ext uri="{FF2B5EF4-FFF2-40B4-BE49-F238E27FC236}">
                  <a16:creationId xmlns:a16="http://schemas.microsoft.com/office/drawing/2014/main" id="{12FD2A5E-DFFD-F7C2-0456-5F79878F5134}"/>
                </a:ext>
              </a:extLst>
            </p:cNvPr>
            <p:cNvSpPr/>
            <p:nvPr/>
          </p:nvSpPr>
          <p:spPr>
            <a:xfrm>
              <a:off x="2240753" y="3043027"/>
              <a:ext cx="686456" cy="45252"/>
            </a:xfrm>
            <a:custGeom>
              <a:avLst/>
              <a:gdLst/>
              <a:ahLst/>
              <a:cxnLst/>
              <a:rect l="l" t="t" r="r" b="b"/>
              <a:pathLst>
                <a:path w="12348" h="814" extrusionOk="0">
                  <a:moveTo>
                    <a:pt x="1" y="0"/>
                  </a:moveTo>
                  <a:lnTo>
                    <a:pt x="1" y="813"/>
                  </a:lnTo>
                  <a:lnTo>
                    <a:pt x="12347" y="813"/>
                  </a:lnTo>
                  <a:lnTo>
                    <a:pt x="12347" y="0"/>
                  </a:lnTo>
                  <a:close/>
                </a:path>
              </a:pathLst>
            </a:custGeom>
            <a:solidFill>
              <a:srgbClr val="AEAD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604;p31">
              <a:extLst>
                <a:ext uri="{FF2B5EF4-FFF2-40B4-BE49-F238E27FC236}">
                  <a16:creationId xmlns:a16="http://schemas.microsoft.com/office/drawing/2014/main" id="{D7B40F6A-309E-CD97-6F5F-A5FC53077E4C}"/>
                </a:ext>
              </a:extLst>
            </p:cNvPr>
            <p:cNvSpPr/>
            <p:nvPr/>
          </p:nvSpPr>
          <p:spPr>
            <a:xfrm>
              <a:off x="2240753" y="3102121"/>
              <a:ext cx="686456" cy="45197"/>
            </a:xfrm>
            <a:custGeom>
              <a:avLst/>
              <a:gdLst/>
              <a:ahLst/>
              <a:cxnLst/>
              <a:rect l="l" t="t" r="r" b="b"/>
              <a:pathLst>
                <a:path w="12348" h="813" extrusionOk="0">
                  <a:moveTo>
                    <a:pt x="1" y="0"/>
                  </a:moveTo>
                  <a:lnTo>
                    <a:pt x="1" y="813"/>
                  </a:lnTo>
                  <a:lnTo>
                    <a:pt x="12347" y="813"/>
                  </a:lnTo>
                  <a:lnTo>
                    <a:pt x="12347" y="0"/>
                  </a:lnTo>
                  <a:close/>
                </a:path>
              </a:pathLst>
            </a:custGeom>
            <a:solidFill>
              <a:srgbClr val="AEAD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605;p31">
              <a:extLst>
                <a:ext uri="{FF2B5EF4-FFF2-40B4-BE49-F238E27FC236}">
                  <a16:creationId xmlns:a16="http://schemas.microsoft.com/office/drawing/2014/main" id="{6AE36EE8-3C82-8D50-2191-B898466EAD15}"/>
                </a:ext>
              </a:extLst>
            </p:cNvPr>
            <p:cNvSpPr/>
            <p:nvPr/>
          </p:nvSpPr>
          <p:spPr>
            <a:xfrm>
              <a:off x="2160812" y="2796254"/>
              <a:ext cx="457082" cy="114743"/>
            </a:xfrm>
            <a:custGeom>
              <a:avLst/>
              <a:gdLst/>
              <a:ahLst/>
              <a:cxnLst/>
              <a:rect l="l" t="t" r="r" b="b"/>
              <a:pathLst>
                <a:path w="8222" h="2064" extrusionOk="0">
                  <a:moveTo>
                    <a:pt x="63" y="1"/>
                  </a:moveTo>
                  <a:lnTo>
                    <a:pt x="32" y="32"/>
                  </a:lnTo>
                  <a:lnTo>
                    <a:pt x="1" y="95"/>
                  </a:lnTo>
                  <a:lnTo>
                    <a:pt x="1" y="157"/>
                  </a:lnTo>
                  <a:lnTo>
                    <a:pt x="32" y="188"/>
                  </a:lnTo>
                  <a:lnTo>
                    <a:pt x="95" y="314"/>
                  </a:lnTo>
                  <a:lnTo>
                    <a:pt x="251" y="532"/>
                  </a:lnTo>
                  <a:lnTo>
                    <a:pt x="470" y="814"/>
                  </a:lnTo>
                  <a:lnTo>
                    <a:pt x="813" y="1157"/>
                  </a:lnTo>
                  <a:lnTo>
                    <a:pt x="1032" y="1345"/>
                  </a:lnTo>
                  <a:lnTo>
                    <a:pt x="1251" y="1501"/>
                  </a:lnTo>
                  <a:lnTo>
                    <a:pt x="1532" y="1658"/>
                  </a:lnTo>
                  <a:lnTo>
                    <a:pt x="1814" y="1783"/>
                  </a:lnTo>
                  <a:lnTo>
                    <a:pt x="2095" y="1908"/>
                  </a:lnTo>
                  <a:lnTo>
                    <a:pt x="2439" y="2001"/>
                  </a:lnTo>
                  <a:lnTo>
                    <a:pt x="2814" y="2064"/>
                  </a:lnTo>
                  <a:lnTo>
                    <a:pt x="8159" y="2064"/>
                  </a:lnTo>
                  <a:lnTo>
                    <a:pt x="8190" y="2033"/>
                  </a:lnTo>
                  <a:lnTo>
                    <a:pt x="8221" y="1970"/>
                  </a:lnTo>
                  <a:lnTo>
                    <a:pt x="8221" y="1939"/>
                  </a:lnTo>
                  <a:lnTo>
                    <a:pt x="8221" y="1876"/>
                  </a:lnTo>
                  <a:lnTo>
                    <a:pt x="8190" y="1845"/>
                  </a:lnTo>
                  <a:lnTo>
                    <a:pt x="8159" y="1814"/>
                  </a:lnTo>
                  <a:lnTo>
                    <a:pt x="8096" y="1783"/>
                  </a:lnTo>
                  <a:lnTo>
                    <a:pt x="2814" y="1783"/>
                  </a:lnTo>
                  <a:lnTo>
                    <a:pt x="2501" y="1720"/>
                  </a:lnTo>
                  <a:lnTo>
                    <a:pt x="2189" y="1626"/>
                  </a:lnTo>
                  <a:lnTo>
                    <a:pt x="1907" y="1533"/>
                  </a:lnTo>
                  <a:lnTo>
                    <a:pt x="1626" y="1408"/>
                  </a:lnTo>
                  <a:lnTo>
                    <a:pt x="1407" y="1251"/>
                  </a:lnTo>
                  <a:lnTo>
                    <a:pt x="1189" y="1095"/>
                  </a:lnTo>
                  <a:lnTo>
                    <a:pt x="1001" y="939"/>
                  </a:lnTo>
                  <a:lnTo>
                    <a:pt x="688" y="626"/>
                  </a:lnTo>
                  <a:lnTo>
                    <a:pt x="438" y="345"/>
                  </a:lnTo>
                  <a:lnTo>
                    <a:pt x="251" y="63"/>
                  </a:lnTo>
                  <a:lnTo>
                    <a:pt x="220" y="32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606;p31">
              <a:extLst>
                <a:ext uri="{FF2B5EF4-FFF2-40B4-BE49-F238E27FC236}">
                  <a16:creationId xmlns:a16="http://schemas.microsoft.com/office/drawing/2014/main" id="{9C370F45-755A-20CA-DA52-C350D2F592E7}"/>
                </a:ext>
              </a:extLst>
            </p:cNvPr>
            <p:cNvSpPr/>
            <p:nvPr/>
          </p:nvSpPr>
          <p:spPr>
            <a:xfrm>
              <a:off x="2565687" y="2796254"/>
              <a:ext cx="457082" cy="114743"/>
            </a:xfrm>
            <a:custGeom>
              <a:avLst/>
              <a:gdLst/>
              <a:ahLst/>
              <a:cxnLst/>
              <a:rect l="l" t="t" r="r" b="b"/>
              <a:pathLst>
                <a:path w="8222" h="2064" extrusionOk="0">
                  <a:moveTo>
                    <a:pt x="8034" y="1"/>
                  </a:moveTo>
                  <a:lnTo>
                    <a:pt x="8003" y="32"/>
                  </a:lnTo>
                  <a:lnTo>
                    <a:pt x="7971" y="63"/>
                  </a:lnTo>
                  <a:lnTo>
                    <a:pt x="7784" y="345"/>
                  </a:lnTo>
                  <a:lnTo>
                    <a:pt x="7534" y="626"/>
                  </a:lnTo>
                  <a:lnTo>
                    <a:pt x="7221" y="939"/>
                  </a:lnTo>
                  <a:lnTo>
                    <a:pt x="7034" y="1095"/>
                  </a:lnTo>
                  <a:lnTo>
                    <a:pt x="6815" y="1251"/>
                  </a:lnTo>
                  <a:lnTo>
                    <a:pt x="6596" y="1408"/>
                  </a:lnTo>
                  <a:lnTo>
                    <a:pt x="6315" y="1533"/>
                  </a:lnTo>
                  <a:lnTo>
                    <a:pt x="6033" y="1626"/>
                  </a:lnTo>
                  <a:lnTo>
                    <a:pt x="5721" y="1720"/>
                  </a:lnTo>
                  <a:lnTo>
                    <a:pt x="5408" y="1783"/>
                  </a:lnTo>
                  <a:lnTo>
                    <a:pt x="126" y="1783"/>
                  </a:lnTo>
                  <a:lnTo>
                    <a:pt x="63" y="1814"/>
                  </a:lnTo>
                  <a:lnTo>
                    <a:pt x="32" y="1845"/>
                  </a:lnTo>
                  <a:lnTo>
                    <a:pt x="1" y="1876"/>
                  </a:lnTo>
                  <a:lnTo>
                    <a:pt x="1" y="1939"/>
                  </a:lnTo>
                  <a:lnTo>
                    <a:pt x="1" y="1970"/>
                  </a:lnTo>
                  <a:lnTo>
                    <a:pt x="32" y="2033"/>
                  </a:lnTo>
                  <a:lnTo>
                    <a:pt x="63" y="2064"/>
                  </a:lnTo>
                  <a:lnTo>
                    <a:pt x="5408" y="2064"/>
                  </a:lnTo>
                  <a:lnTo>
                    <a:pt x="5783" y="2001"/>
                  </a:lnTo>
                  <a:lnTo>
                    <a:pt x="6127" y="1908"/>
                  </a:lnTo>
                  <a:lnTo>
                    <a:pt x="6409" y="1783"/>
                  </a:lnTo>
                  <a:lnTo>
                    <a:pt x="6690" y="1658"/>
                  </a:lnTo>
                  <a:lnTo>
                    <a:pt x="6971" y="1501"/>
                  </a:lnTo>
                  <a:lnTo>
                    <a:pt x="7190" y="1345"/>
                  </a:lnTo>
                  <a:lnTo>
                    <a:pt x="7409" y="1157"/>
                  </a:lnTo>
                  <a:lnTo>
                    <a:pt x="7753" y="814"/>
                  </a:lnTo>
                  <a:lnTo>
                    <a:pt x="7971" y="532"/>
                  </a:lnTo>
                  <a:lnTo>
                    <a:pt x="8128" y="314"/>
                  </a:lnTo>
                  <a:lnTo>
                    <a:pt x="8190" y="188"/>
                  </a:lnTo>
                  <a:lnTo>
                    <a:pt x="8221" y="157"/>
                  </a:lnTo>
                  <a:lnTo>
                    <a:pt x="8221" y="95"/>
                  </a:lnTo>
                  <a:lnTo>
                    <a:pt x="8190" y="32"/>
                  </a:lnTo>
                  <a:lnTo>
                    <a:pt x="8159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607;p31">
              <a:extLst>
                <a:ext uri="{FF2B5EF4-FFF2-40B4-BE49-F238E27FC236}">
                  <a16:creationId xmlns:a16="http://schemas.microsoft.com/office/drawing/2014/main" id="{5ACD6A33-DF8A-ED64-17BA-46A79ADD61EA}"/>
                </a:ext>
              </a:extLst>
            </p:cNvPr>
            <p:cNvSpPr/>
            <p:nvPr/>
          </p:nvSpPr>
          <p:spPr>
            <a:xfrm>
              <a:off x="1896695" y="3154211"/>
              <a:ext cx="311096" cy="109573"/>
            </a:xfrm>
            <a:custGeom>
              <a:avLst/>
              <a:gdLst/>
              <a:ahLst/>
              <a:cxnLst/>
              <a:rect l="l" t="t" r="r" b="b"/>
              <a:pathLst>
                <a:path w="5596" h="1971" extrusionOk="0">
                  <a:moveTo>
                    <a:pt x="751" y="1"/>
                  </a:moveTo>
                  <a:lnTo>
                    <a:pt x="595" y="63"/>
                  </a:lnTo>
                  <a:lnTo>
                    <a:pt x="438" y="157"/>
                  </a:lnTo>
                  <a:lnTo>
                    <a:pt x="282" y="282"/>
                  </a:lnTo>
                  <a:lnTo>
                    <a:pt x="157" y="407"/>
                  </a:lnTo>
                  <a:lnTo>
                    <a:pt x="63" y="564"/>
                  </a:lnTo>
                  <a:lnTo>
                    <a:pt x="32" y="751"/>
                  </a:lnTo>
                  <a:lnTo>
                    <a:pt x="1" y="939"/>
                  </a:lnTo>
                  <a:lnTo>
                    <a:pt x="1" y="1032"/>
                  </a:lnTo>
                  <a:lnTo>
                    <a:pt x="32" y="1220"/>
                  </a:lnTo>
                  <a:lnTo>
                    <a:pt x="63" y="1408"/>
                  </a:lnTo>
                  <a:lnTo>
                    <a:pt x="157" y="1564"/>
                  </a:lnTo>
                  <a:lnTo>
                    <a:pt x="282" y="1689"/>
                  </a:lnTo>
                  <a:lnTo>
                    <a:pt x="438" y="1814"/>
                  </a:lnTo>
                  <a:lnTo>
                    <a:pt x="595" y="1908"/>
                  </a:lnTo>
                  <a:lnTo>
                    <a:pt x="751" y="1970"/>
                  </a:lnTo>
                  <a:lnTo>
                    <a:pt x="4846" y="1970"/>
                  </a:lnTo>
                  <a:lnTo>
                    <a:pt x="5002" y="1908"/>
                  </a:lnTo>
                  <a:lnTo>
                    <a:pt x="5189" y="1814"/>
                  </a:lnTo>
                  <a:lnTo>
                    <a:pt x="5314" y="1689"/>
                  </a:lnTo>
                  <a:lnTo>
                    <a:pt x="5439" y="1564"/>
                  </a:lnTo>
                  <a:lnTo>
                    <a:pt x="5533" y="1408"/>
                  </a:lnTo>
                  <a:lnTo>
                    <a:pt x="5596" y="1220"/>
                  </a:lnTo>
                  <a:lnTo>
                    <a:pt x="5596" y="1032"/>
                  </a:lnTo>
                  <a:lnTo>
                    <a:pt x="5596" y="939"/>
                  </a:lnTo>
                  <a:lnTo>
                    <a:pt x="5596" y="751"/>
                  </a:lnTo>
                  <a:lnTo>
                    <a:pt x="5533" y="564"/>
                  </a:lnTo>
                  <a:lnTo>
                    <a:pt x="5439" y="407"/>
                  </a:lnTo>
                  <a:lnTo>
                    <a:pt x="5314" y="282"/>
                  </a:lnTo>
                  <a:lnTo>
                    <a:pt x="5189" y="157"/>
                  </a:lnTo>
                  <a:lnTo>
                    <a:pt x="5002" y="63"/>
                  </a:lnTo>
                  <a:lnTo>
                    <a:pt x="4846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608;p31">
              <a:extLst>
                <a:ext uri="{FF2B5EF4-FFF2-40B4-BE49-F238E27FC236}">
                  <a16:creationId xmlns:a16="http://schemas.microsoft.com/office/drawing/2014/main" id="{F4328140-8CDB-269C-F9A7-D87C45363538}"/>
                </a:ext>
              </a:extLst>
            </p:cNvPr>
            <p:cNvSpPr/>
            <p:nvPr/>
          </p:nvSpPr>
          <p:spPr>
            <a:xfrm>
              <a:off x="2497921" y="3154211"/>
              <a:ext cx="722925" cy="109573"/>
            </a:xfrm>
            <a:custGeom>
              <a:avLst/>
              <a:gdLst/>
              <a:ahLst/>
              <a:cxnLst/>
              <a:rect l="l" t="t" r="r" b="b"/>
              <a:pathLst>
                <a:path w="13004" h="1971" extrusionOk="0">
                  <a:moveTo>
                    <a:pt x="782" y="1"/>
                  </a:moveTo>
                  <a:lnTo>
                    <a:pt x="595" y="63"/>
                  </a:lnTo>
                  <a:lnTo>
                    <a:pt x="438" y="157"/>
                  </a:lnTo>
                  <a:lnTo>
                    <a:pt x="282" y="282"/>
                  </a:lnTo>
                  <a:lnTo>
                    <a:pt x="157" y="407"/>
                  </a:lnTo>
                  <a:lnTo>
                    <a:pt x="94" y="564"/>
                  </a:lnTo>
                  <a:lnTo>
                    <a:pt x="32" y="751"/>
                  </a:lnTo>
                  <a:lnTo>
                    <a:pt x="1" y="939"/>
                  </a:lnTo>
                  <a:lnTo>
                    <a:pt x="1" y="1032"/>
                  </a:lnTo>
                  <a:lnTo>
                    <a:pt x="32" y="1220"/>
                  </a:lnTo>
                  <a:lnTo>
                    <a:pt x="94" y="1408"/>
                  </a:lnTo>
                  <a:lnTo>
                    <a:pt x="157" y="1564"/>
                  </a:lnTo>
                  <a:lnTo>
                    <a:pt x="282" y="1689"/>
                  </a:lnTo>
                  <a:lnTo>
                    <a:pt x="438" y="1814"/>
                  </a:lnTo>
                  <a:lnTo>
                    <a:pt x="595" y="1908"/>
                  </a:lnTo>
                  <a:lnTo>
                    <a:pt x="782" y="1970"/>
                  </a:lnTo>
                  <a:lnTo>
                    <a:pt x="12222" y="1970"/>
                  </a:lnTo>
                  <a:lnTo>
                    <a:pt x="12410" y="1908"/>
                  </a:lnTo>
                  <a:lnTo>
                    <a:pt x="12566" y="1814"/>
                  </a:lnTo>
                  <a:lnTo>
                    <a:pt x="12722" y="1689"/>
                  </a:lnTo>
                  <a:lnTo>
                    <a:pt x="12816" y="1564"/>
                  </a:lnTo>
                  <a:lnTo>
                    <a:pt x="12910" y="1408"/>
                  </a:lnTo>
                  <a:lnTo>
                    <a:pt x="12973" y="1220"/>
                  </a:lnTo>
                  <a:lnTo>
                    <a:pt x="13004" y="1032"/>
                  </a:lnTo>
                  <a:lnTo>
                    <a:pt x="13004" y="939"/>
                  </a:lnTo>
                  <a:lnTo>
                    <a:pt x="12973" y="751"/>
                  </a:lnTo>
                  <a:lnTo>
                    <a:pt x="12910" y="564"/>
                  </a:lnTo>
                  <a:lnTo>
                    <a:pt x="12816" y="407"/>
                  </a:lnTo>
                  <a:lnTo>
                    <a:pt x="12722" y="282"/>
                  </a:lnTo>
                  <a:lnTo>
                    <a:pt x="12566" y="157"/>
                  </a:lnTo>
                  <a:lnTo>
                    <a:pt x="12410" y="63"/>
                  </a:lnTo>
                  <a:lnTo>
                    <a:pt x="12222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609;p31">
              <a:extLst>
                <a:ext uri="{FF2B5EF4-FFF2-40B4-BE49-F238E27FC236}">
                  <a16:creationId xmlns:a16="http://schemas.microsoft.com/office/drawing/2014/main" id="{FDEEAF7D-1CBB-F700-BFE8-855B6D4F6851}"/>
                </a:ext>
              </a:extLst>
            </p:cNvPr>
            <p:cNvSpPr/>
            <p:nvPr/>
          </p:nvSpPr>
          <p:spPr>
            <a:xfrm>
              <a:off x="2431878" y="3227203"/>
              <a:ext cx="326773" cy="165165"/>
            </a:xfrm>
            <a:custGeom>
              <a:avLst/>
              <a:gdLst/>
              <a:ahLst/>
              <a:cxnLst/>
              <a:rect l="l" t="t" r="r" b="b"/>
              <a:pathLst>
                <a:path w="5878" h="2971" extrusionOk="0">
                  <a:moveTo>
                    <a:pt x="345" y="1"/>
                  </a:moveTo>
                  <a:lnTo>
                    <a:pt x="282" y="32"/>
                  </a:lnTo>
                  <a:lnTo>
                    <a:pt x="126" y="126"/>
                  </a:lnTo>
                  <a:lnTo>
                    <a:pt x="32" y="282"/>
                  </a:lnTo>
                  <a:lnTo>
                    <a:pt x="1" y="345"/>
                  </a:lnTo>
                  <a:lnTo>
                    <a:pt x="1" y="438"/>
                  </a:lnTo>
                  <a:lnTo>
                    <a:pt x="1" y="2501"/>
                  </a:lnTo>
                  <a:lnTo>
                    <a:pt x="1" y="2595"/>
                  </a:lnTo>
                  <a:lnTo>
                    <a:pt x="32" y="2689"/>
                  </a:lnTo>
                  <a:lnTo>
                    <a:pt x="126" y="2814"/>
                  </a:lnTo>
                  <a:lnTo>
                    <a:pt x="282" y="2908"/>
                  </a:lnTo>
                  <a:lnTo>
                    <a:pt x="345" y="2939"/>
                  </a:lnTo>
                  <a:lnTo>
                    <a:pt x="439" y="2970"/>
                  </a:lnTo>
                  <a:lnTo>
                    <a:pt x="5440" y="2970"/>
                  </a:lnTo>
                  <a:lnTo>
                    <a:pt x="5533" y="2939"/>
                  </a:lnTo>
                  <a:lnTo>
                    <a:pt x="5596" y="2908"/>
                  </a:lnTo>
                  <a:lnTo>
                    <a:pt x="5752" y="2814"/>
                  </a:lnTo>
                  <a:lnTo>
                    <a:pt x="5846" y="2689"/>
                  </a:lnTo>
                  <a:lnTo>
                    <a:pt x="5877" y="2595"/>
                  </a:lnTo>
                  <a:lnTo>
                    <a:pt x="5877" y="2501"/>
                  </a:lnTo>
                  <a:lnTo>
                    <a:pt x="5877" y="438"/>
                  </a:lnTo>
                  <a:lnTo>
                    <a:pt x="5877" y="345"/>
                  </a:lnTo>
                  <a:lnTo>
                    <a:pt x="5846" y="282"/>
                  </a:lnTo>
                  <a:lnTo>
                    <a:pt x="5752" y="126"/>
                  </a:lnTo>
                  <a:lnTo>
                    <a:pt x="5596" y="32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610;p31">
              <a:extLst>
                <a:ext uri="{FF2B5EF4-FFF2-40B4-BE49-F238E27FC236}">
                  <a16:creationId xmlns:a16="http://schemas.microsoft.com/office/drawing/2014/main" id="{C83D4713-63E2-C1E1-C597-C034C16F1A41}"/>
                </a:ext>
              </a:extLst>
            </p:cNvPr>
            <p:cNvSpPr/>
            <p:nvPr/>
          </p:nvSpPr>
          <p:spPr>
            <a:xfrm>
              <a:off x="1050475" y="2525188"/>
              <a:ext cx="575216" cy="1113907"/>
            </a:xfrm>
            <a:custGeom>
              <a:avLst/>
              <a:gdLst/>
              <a:ahLst/>
              <a:cxnLst/>
              <a:rect l="l" t="t" r="r" b="b"/>
              <a:pathLst>
                <a:path w="10347" h="20037" extrusionOk="0">
                  <a:moveTo>
                    <a:pt x="750" y="1"/>
                  </a:moveTo>
                  <a:lnTo>
                    <a:pt x="594" y="32"/>
                  </a:lnTo>
                  <a:lnTo>
                    <a:pt x="469" y="63"/>
                  </a:lnTo>
                  <a:lnTo>
                    <a:pt x="344" y="126"/>
                  </a:lnTo>
                  <a:lnTo>
                    <a:pt x="219" y="220"/>
                  </a:lnTo>
                  <a:lnTo>
                    <a:pt x="125" y="345"/>
                  </a:lnTo>
                  <a:lnTo>
                    <a:pt x="63" y="470"/>
                  </a:lnTo>
                  <a:lnTo>
                    <a:pt x="0" y="626"/>
                  </a:lnTo>
                  <a:lnTo>
                    <a:pt x="0" y="751"/>
                  </a:lnTo>
                  <a:lnTo>
                    <a:pt x="0" y="20037"/>
                  </a:lnTo>
                  <a:lnTo>
                    <a:pt x="10347" y="20037"/>
                  </a:lnTo>
                  <a:lnTo>
                    <a:pt x="10347" y="751"/>
                  </a:lnTo>
                  <a:lnTo>
                    <a:pt x="10315" y="626"/>
                  </a:lnTo>
                  <a:lnTo>
                    <a:pt x="10284" y="470"/>
                  </a:lnTo>
                  <a:lnTo>
                    <a:pt x="10190" y="345"/>
                  </a:lnTo>
                  <a:lnTo>
                    <a:pt x="10096" y="220"/>
                  </a:lnTo>
                  <a:lnTo>
                    <a:pt x="10003" y="126"/>
                  </a:lnTo>
                  <a:lnTo>
                    <a:pt x="9878" y="63"/>
                  </a:lnTo>
                  <a:lnTo>
                    <a:pt x="9721" y="32"/>
                  </a:lnTo>
                  <a:lnTo>
                    <a:pt x="9565" y="1"/>
                  </a:lnTo>
                  <a:close/>
                </a:path>
              </a:pathLst>
            </a:custGeom>
            <a:solidFill>
              <a:srgbClr val="4CB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611;p31">
              <a:extLst>
                <a:ext uri="{FF2B5EF4-FFF2-40B4-BE49-F238E27FC236}">
                  <a16:creationId xmlns:a16="http://schemas.microsoft.com/office/drawing/2014/main" id="{7DE88B0E-C044-8EA6-0616-D67B9D8A616A}"/>
                </a:ext>
              </a:extLst>
            </p:cNvPr>
            <p:cNvSpPr/>
            <p:nvPr/>
          </p:nvSpPr>
          <p:spPr>
            <a:xfrm>
              <a:off x="1050475" y="3049976"/>
              <a:ext cx="575216" cy="596063"/>
            </a:xfrm>
            <a:custGeom>
              <a:avLst/>
              <a:gdLst/>
              <a:ahLst/>
              <a:cxnLst/>
              <a:rect l="l" t="t" r="r" b="b"/>
              <a:pathLst>
                <a:path w="10347" h="10722" extrusionOk="0">
                  <a:moveTo>
                    <a:pt x="0" y="1"/>
                  </a:moveTo>
                  <a:lnTo>
                    <a:pt x="0" y="10722"/>
                  </a:lnTo>
                  <a:lnTo>
                    <a:pt x="10347" y="10722"/>
                  </a:lnTo>
                  <a:lnTo>
                    <a:pt x="10347" y="1"/>
                  </a:lnTo>
                  <a:close/>
                </a:path>
              </a:pathLst>
            </a:custGeom>
            <a:solidFill>
              <a:srgbClr val="81E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612;p31">
              <a:extLst>
                <a:ext uri="{FF2B5EF4-FFF2-40B4-BE49-F238E27FC236}">
                  <a16:creationId xmlns:a16="http://schemas.microsoft.com/office/drawing/2014/main" id="{A6E0791C-8B68-DEA2-B2E8-322D6AC865E4}"/>
                </a:ext>
              </a:extLst>
            </p:cNvPr>
            <p:cNvSpPr/>
            <p:nvPr/>
          </p:nvSpPr>
          <p:spPr>
            <a:xfrm>
              <a:off x="1243323" y="3135143"/>
              <a:ext cx="173838" cy="427506"/>
            </a:xfrm>
            <a:custGeom>
              <a:avLst/>
              <a:gdLst/>
              <a:ahLst/>
              <a:cxnLst/>
              <a:rect l="l" t="t" r="r" b="b"/>
              <a:pathLst>
                <a:path w="3127" h="7690" extrusionOk="0">
                  <a:moveTo>
                    <a:pt x="2470" y="0"/>
                  </a:moveTo>
                  <a:lnTo>
                    <a:pt x="1" y="4407"/>
                  </a:lnTo>
                  <a:lnTo>
                    <a:pt x="1" y="4407"/>
                  </a:lnTo>
                  <a:lnTo>
                    <a:pt x="1439" y="4345"/>
                  </a:lnTo>
                  <a:lnTo>
                    <a:pt x="626" y="7689"/>
                  </a:lnTo>
                  <a:lnTo>
                    <a:pt x="3127" y="3313"/>
                  </a:lnTo>
                  <a:lnTo>
                    <a:pt x="1658" y="3376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F3E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613;p31">
              <a:extLst>
                <a:ext uri="{FF2B5EF4-FFF2-40B4-BE49-F238E27FC236}">
                  <a16:creationId xmlns:a16="http://schemas.microsoft.com/office/drawing/2014/main" id="{3135B6F6-C6A7-0CEA-6D3E-63688F2AD61F}"/>
                </a:ext>
              </a:extLst>
            </p:cNvPr>
            <p:cNvSpPr/>
            <p:nvPr/>
          </p:nvSpPr>
          <p:spPr>
            <a:xfrm>
              <a:off x="1198183" y="2864021"/>
              <a:ext cx="278074" cy="83500"/>
            </a:xfrm>
            <a:custGeom>
              <a:avLst/>
              <a:gdLst/>
              <a:ahLst/>
              <a:cxnLst/>
              <a:rect l="l" t="t" r="r" b="b"/>
              <a:pathLst>
                <a:path w="5002" h="1502" extrusionOk="0">
                  <a:moveTo>
                    <a:pt x="0" y="1"/>
                  </a:moveTo>
                  <a:lnTo>
                    <a:pt x="0" y="1501"/>
                  </a:lnTo>
                  <a:lnTo>
                    <a:pt x="5001" y="1501"/>
                  </a:lnTo>
                  <a:lnTo>
                    <a:pt x="50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614;p31">
              <a:extLst>
                <a:ext uri="{FF2B5EF4-FFF2-40B4-BE49-F238E27FC236}">
                  <a16:creationId xmlns:a16="http://schemas.microsoft.com/office/drawing/2014/main" id="{1BD780E9-E180-6327-FEC3-1A1278BB3505}"/>
                </a:ext>
              </a:extLst>
            </p:cNvPr>
            <p:cNvSpPr/>
            <p:nvPr/>
          </p:nvSpPr>
          <p:spPr>
            <a:xfrm>
              <a:off x="1198183" y="2759786"/>
              <a:ext cx="278074" cy="83444"/>
            </a:xfrm>
            <a:custGeom>
              <a:avLst/>
              <a:gdLst/>
              <a:ahLst/>
              <a:cxnLst/>
              <a:rect l="l" t="t" r="r" b="b"/>
              <a:pathLst>
                <a:path w="5002" h="1501" extrusionOk="0">
                  <a:moveTo>
                    <a:pt x="0" y="1"/>
                  </a:moveTo>
                  <a:lnTo>
                    <a:pt x="0" y="1501"/>
                  </a:lnTo>
                  <a:lnTo>
                    <a:pt x="5001" y="1501"/>
                  </a:lnTo>
                  <a:lnTo>
                    <a:pt x="50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615;p31">
              <a:extLst>
                <a:ext uri="{FF2B5EF4-FFF2-40B4-BE49-F238E27FC236}">
                  <a16:creationId xmlns:a16="http://schemas.microsoft.com/office/drawing/2014/main" id="{D286C037-05E3-8C0E-17E1-5AB78956E238}"/>
                </a:ext>
              </a:extLst>
            </p:cNvPr>
            <p:cNvSpPr/>
            <p:nvPr/>
          </p:nvSpPr>
          <p:spPr>
            <a:xfrm>
              <a:off x="1198183" y="2655551"/>
              <a:ext cx="278074" cy="83444"/>
            </a:xfrm>
            <a:custGeom>
              <a:avLst/>
              <a:gdLst/>
              <a:ahLst/>
              <a:cxnLst/>
              <a:rect l="l" t="t" r="r" b="b"/>
              <a:pathLst>
                <a:path w="5002" h="1501" extrusionOk="0">
                  <a:moveTo>
                    <a:pt x="0" y="0"/>
                  </a:moveTo>
                  <a:lnTo>
                    <a:pt x="0" y="1500"/>
                  </a:lnTo>
                  <a:lnTo>
                    <a:pt x="5001" y="1500"/>
                  </a:lnTo>
                  <a:lnTo>
                    <a:pt x="50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5" name="TextBox 3224">
            <a:extLst>
              <a:ext uri="{FF2B5EF4-FFF2-40B4-BE49-F238E27FC236}">
                <a16:creationId xmlns:a16="http://schemas.microsoft.com/office/drawing/2014/main" id="{A73DF8CE-713D-733E-BB43-B8F432381131}"/>
              </a:ext>
            </a:extLst>
          </p:cNvPr>
          <p:cNvSpPr txBox="1"/>
          <p:nvPr/>
        </p:nvSpPr>
        <p:spPr>
          <a:xfrm>
            <a:off x="5558214" y="1914348"/>
            <a:ext cx="2430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74.95%</a:t>
            </a:r>
          </a:p>
        </p:txBody>
      </p:sp>
      <p:sp>
        <p:nvSpPr>
          <p:cNvPr id="3226" name="TextBox 3225">
            <a:extLst>
              <a:ext uri="{FF2B5EF4-FFF2-40B4-BE49-F238E27FC236}">
                <a16:creationId xmlns:a16="http://schemas.microsoft.com/office/drawing/2014/main" id="{2E302DA9-7311-DEAA-E4C0-4D9221942D77}"/>
              </a:ext>
            </a:extLst>
          </p:cNvPr>
          <p:cNvSpPr txBox="1"/>
          <p:nvPr/>
        </p:nvSpPr>
        <p:spPr>
          <a:xfrm>
            <a:off x="5342290" y="2578822"/>
            <a:ext cx="2862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Strongest Democratic County  </a:t>
            </a:r>
          </a:p>
          <a:p>
            <a:pPr algn="ctr"/>
            <a:r>
              <a:rPr lang="en-US" sz="1600" b="1" dirty="0"/>
              <a:t>(King)</a:t>
            </a:r>
          </a:p>
        </p:txBody>
      </p:sp>
      <p:sp>
        <p:nvSpPr>
          <p:cNvPr id="3227" name="TextBox 3226">
            <a:extLst>
              <a:ext uri="{FF2B5EF4-FFF2-40B4-BE49-F238E27FC236}">
                <a16:creationId xmlns:a16="http://schemas.microsoft.com/office/drawing/2014/main" id="{7F721ABD-D4E2-243F-3879-B75B37A86104}"/>
              </a:ext>
            </a:extLst>
          </p:cNvPr>
          <p:cNvSpPr txBox="1"/>
          <p:nvPr/>
        </p:nvSpPr>
        <p:spPr>
          <a:xfrm>
            <a:off x="5558214" y="452624"/>
            <a:ext cx="2430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4M</a:t>
            </a:r>
          </a:p>
        </p:txBody>
      </p:sp>
      <p:sp>
        <p:nvSpPr>
          <p:cNvPr id="3228" name="TextBox 3227">
            <a:extLst>
              <a:ext uri="{FF2B5EF4-FFF2-40B4-BE49-F238E27FC236}">
                <a16:creationId xmlns:a16="http://schemas.microsoft.com/office/drawing/2014/main" id="{80338512-B772-B05A-566F-7FEBFE1FEB48}"/>
              </a:ext>
            </a:extLst>
          </p:cNvPr>
          <p:cNvSpPr txBox="1"/>
          <p:nvPr/>
        </p:nvSpPr>
        <p:spPr>
          <a:xfrm>
            <a:off x="5342290" y="1148105"/>
            <a:ext cx="2862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Total Votes in 2024 Elections </a:t>
            </a:r>
          </a:p>
        </p:txBody>
      </p:sp>
      <p:sp>
        <p:nvSpPr>
          <p:cNvPr id="3232" name="TextBox 3231">
            <a:extLst>
              <a:ext uri="{FF2B5EF4-FFF2-40B4-BE49-F238E27FC236}">
                <a16:creationId xmlns:a16="http://schemas.microsoft.com/office/drawing/2014/main" id="{FBA55DFB-C41A-65AC-8FD5-62C9230EE39F}"/>
              </a:ext>
            </a:extLst>
          </p:cNvPr>
          <p:cNvSpPr txBox="1"/>
          <p:nvPr/>
        </p:nvSpPr>
        <p:spPr>
          <a:xfrm>
            <a:off x="5329947" y="4099739"/>
            <a:ext cx="28628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Strongest Republican County  </a:t>
            </a:r>
          </a:p>
          <a:p>
            <a:pPr algn="ctr"/>
            <a:r>
              <a:rPr lang="en-US" b="1" dirty="0"/>
              <a:t>(Garfield)</a:t>
            </a:r>
          </a:p>
        </p:txBody>
      </p:sp>
      <p:sp>
        <p:nvSpPr>
          <p:cNvPr id="3235" name="TextBox 3234">
            <a:extLst>
              <a:ext uri="{FF2B5EF4-FFF2-40B4-BE49-F238E27FC236}">
                <a16:creationId xmlns:a16="http://schemas.microsoft.com/office/drawing/2014/main" id="{FBC0A120-86A6-941B-D02F-53727A9E4F22}"/>
              </a:ext>
            </a:extLst>
          </p:cNvPr>
          <p:cNvSpPr txBox="1"/>
          <p:nvPr/>
        </p:nvSpPr>
        <p:spPr>
          <a:xfrm>
            <a:off x="5545873" y="3384006"/>
            <a:ext cx="2430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71.79%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24BBE8-8E94-EB1E-63A9-4E36D44C39AD}"/>
              </a:ext>
            </a:extLst>
          </p:cNvPr>
          <p:cNvSpPr txBox="1"/>
          <p:nvPr/>
        </p:nvSpPr>
        <p:spPr>
          <a:xfrm>
            <a:off x="327102" y="410896"/>
            <a:ext cx="41408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Political leaning Analysis </a:t>
            </a:r>
          </a:p>
        </p:txBody>
      </p:sp>
    </p:spTree>
    <p:extLst>
      <p:ext uri="{BB962C8B-B14F-4D97-AF65-F5344CB8AC3E}">
        <p14:creationId xmlns:p14="http://schemas.microsoft.com/office/powerpoint/2010/main" val="3694447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map of the united states&#10;&#10;AI-generated content may be incorrect.">
            <a:extLst>
              <a:ext uri="{FF2B5EF4-FFF2-40B4-BE49-F238E27FC236}">
                <a16:creationId xmlns:a16="http://schemas.microsoft.com/office/drawing/2014/main" id="{4AB8A135-4FA4-0EDB-65B2-C4645E5F24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197"/>
          <a:stretch>
            <a:fillRect/>
          </a:stretch>
        </p:blipFill>
        <p:spPr>
          <a:xfrm>
            <a:off x="673654" y="555165"/>
            <a:ext cx="8034584" cy="4588335"/>
          </a:xfrm>
          <a:prstGeom prst="rect">
            <a:avLst/>
          </a:prstGeom>
        </p:spPr>
      </p:pic>
      <p:sp>
        <p:nvSpPr>
          <p:cNvPr id="11" name="Google Shape;352;p29">
            <a:extLst>
              <a:ext uri="{FF2B5EF4-FFF2-40B4-BE49-F238E27FC236}">
                <a16:creationId xmlns:a16="http://schemas.microsoft.com/office/drawing/2014/main" id="{38769FBD-6A98-E20A-0E85-875FB01ADA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-817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Median Income by County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100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/>
          <p:nvPr/>
        </p:nvSpPr>
        <p:spPr>
          <a:xfrm>
            <a:off x="8206410" y="1582179"/>
            <a:ext cx="482424" cy="482424"/>
          </a:xfrm>
          <a:custGeom>
            <a:avLst/>
            <a:gdLst/>
            <a:ahLst/>
            <a:cxnLst/>
            <a:rect l="l" t="t" r="r" b="b"/>
            <a:pathLst>
              <a:path w="19563" h="19563" extrusionOk="0">
                <a:moveTo>
                  <a:pt x="9788" y="1"/>
                </a:moveTo>
                <a:cubicBezTo>
                  <a:pt x="4382" y="1"/>
                  <a:pt x="1" y="4382"/>
                  <a:pt x="1" y="9788"/>
                </a:cubicBezTo>
                <a:cubicBezTo>
                  <a:pt x="1" y="15181"/>
                  <a:pt x="4382" y="19563"/>
                  <a:pt x="9788" y="19563"/>
                </a:cubicBezTo>
                <a:cubicBezTo>
                  <a:pt x="15181" y="19563"/>
                  <a:pt x="19563" y="15181"/>
                  <a:pt x="19563" y="9788"/>
                </a:cubicBezTo>
                <a:cubicBezTo>
                  <a:pt x="19563" y="4382"/>
                  <a:pt x="15181" y="1"/>
                  <a:pt x="978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58" name="Google Shape;158;p28"/>
          <p:cNvSpPr/>
          <p:nvPr/>
        </p:nvSpPr>
        <p:spPr>
          <a:xfrm>
            <a:off x="454142" y="1582179"/>
            <a:ext cx="482424" cy="482424"/>
          </a:xfrm>
          <a:custGeom>
            <a:avLst/>
            <a:gdLst/>
            <a:ahLst/>
            <a:cxnLst/>
            <a:rect l="l" t="t" r="r" b="b"/>
            <a:pathLst>
              <a:path w="19563" h="19563" extrusionOk="0">
                <a:moveTo>
                  <a:pt x="9788" y="1"/>
                </a:moveTo>
                <a:cubicBezTo>
                  <a:pt x="4382" y="1"/>
                  <a:pt x="1" y="4382"/>
                  <a:pt x="1" y="9788"/>
                </a:cubicBezTo>
                <a:cubicBezTo>
                  <a:pt x="1" y="15181"/>
                  <a:pt x="4382" y="19563"/>
                  <a:pt x="9788" y="19563"/>
                </a:cubicBezTo>
                <a:cubicBezTo>
                  <a:pt x="15181" y="19563"/>
                  <a:pt x="19563" y="15181"/>
                  <a:pt x="19563" y="9788"/>
                </a:cubicBezTo>
                <a:cubicBezTo>
                  <a:pt x="19563" y="4382"/>
                  <a:pt x="15181" y="1"/>
                  <a:pt x="978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61" name="Google Shape;161;p28"/>
          <p:cNvSpPr txBox="1"/>
          <p:nvPr/>
        </p:nvSpPr>
        <p:spPr>
          <a:xfrm>
            <a:off x="1036351" y="1613511"/>
            <a:ext cx="2056254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Problem statement </a:t>
            </a:r>
            <a:endParaRPr sz="2400" b="1" dirty="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4" name="Google Shape;164;p28"/>
          <p:cNvSpPr txBox="1"/>
          <p:nvPr/>
        </p:nvSpPr>
        <p:spPr>
          <a:xfrm>
            <a:off x="6223049" y="1613511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EV Barriers </a:t>
            </a:r>
            <a:endParaRPr sz="2400" b="1" dirty="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8" name="Google Shape;168;p28"/>
          <p:cNvSpPr/>
          <p:nvPr/>
        </p:nvSpPr>
        <p:spPr>
          <a:xfrm>
            <a:off x="8206408" y="2645710"/>
            <a:ext cx="482424" cy="482424"/>
          </a:xfrm>
          <a:custGeom>
            <a:avLst/>
            <a:gdLst/>
            <a:ahLst/>
            <a:cxnLst/>
            <a:rect l="l" t="t" r="r" b="b"/>
            <a:pathLst>
              <a:path w="19563" h="19563" extrusionOk="0">
                <a:moveTo>
                  <a:pt x="9775" y="0"/>
                </a:moveTo>
                <a:cubicBezTo>
                  <a:pt x="4382" y="0"/>
                  <a:pt x="0" y="4382"/>
                  <a:pt x="0" y="9787"/>
                </a:cubicBezTo>
                <a:cubicBezTo>
                  <a:pt x="0" y="15181"/>
                  <a:pt x="4382" y="19562"/>
                  <a:pt x="9775" y="19562"/>
                </a:cubicBezTo>
                <a:cubicBezTo>
                  <a:pt x="15181" y="19562"/>
                  <a:pt x="19562" y="15181"/>
                  <a:pt x="19562" y="9787"/>
                </a:cubicBezTo>
                <a:cubicBezTo>
                  <a:pt x="19562" y="4382"/>
                  <a:pt x="15181" y="0"/>
                  <a:pt x="97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69" name="Google Shape;169;p28"/>
          <p:cNvSpPr/>
          <p:nvPr/>
        </p:nvSpPr>
        <p:spPr>
          <a:xfrm>
            <a:off x="454300" y="2645710"/>
            <a:ext cx="482128" cy="482424"/>
          </a:xfrm>
          <a:custGeom>
            <a:avLst/>
            <a:gdLst/>
            <a:ahLst/>
            <a:cxnLst/>
            <a:rect l="l" t="t" r="r" b="b"/>
            <a:pathLst>
              <a:path w="19551" h="19563" extrusionOk="0">
                <a:moveTo>
                  <a:pt x="9776" y="0"/>
                </a:moveTo>
                <a:cubicBezTo>
                  <a:pt x="4370" y="0"/>
                  <a:pt x="1" y="4382"/>
                  <a:pt x="1" y="9787"/>
                </a:cubicBezTo>
                <a:cubicBezTo>
                  <a:pt x="1" y="15181"/>
                  <a:pt x="4370" y="19562"/>
                  <a:pt x="9776" y="19562"/>
                </a:cubicBezTo>
                <a:cubicBezTo>
                  <a:pt x="15181" y="19562"/>
                  <a:pt x="19551" y="15181"/>
                  <a:pt x="19551" y="9787"/>
                </a:cubicBezTo>
                <a:cubicBezTo>
                  <a:pt x="19551" y="4382"/>
                  <a:pt x="15181" y="0"/>
                  <a:pt x="977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171" name="Google Shape;171;p28"/>
          <p:cNvSpPr txBox="1"/>
          <p:nvPr/>
        </p:nvSpPr>
        <p:spPr>
          <a:xfrm>
            <a:off x="1012763" y="2670790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400"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Approaches </a:t>
            </a:r>
            <a:endParaRPr sz="2400" b="1" dirty="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4" name="Google Shape;174;p28"/>
          <p:cNvSpPr txBox="1"/>
          <p:nvPr/>
        </p:nvSpPr>
        <p:spPr>
          <a:xfrm>
            <a:off x="5865541" y="2661705"/>
            <a:ext cx="2336874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Recommend </a:t>
            </a:r>
            <a:endParaRPr sz="2400" b="1" dirty="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2" name="Google Shape;182;p28"/>
          <p:cNvSpPr/>
          <p:nvPr/>
        </p:nvSpPr>
        <p:spPr>
          <a:xfrm>
            <a:off x="8204409" y="3709226"/>
            <a:ext cx="482424" cy="482424"/>
          </a:xfrm>
          <a:custGeom>
            <a:avLst/>
            <a:gdLst/>
            <a:ahLst/>
            <a:cxnLst/>
            <a:rect l="l" t="t" r="r" b="b"/>
            <a:pathLst>
              <a:path w="19563" h="19563" extrusionOk="0">
                <a:moveTo>
                  <a:pt x="9787" y="1"/>
                </a:moveTo>
                <a:cubicBezTo>
                  <a:pt x="4382" y="1"/>
                  <a:pt x="0" y="4382"/>
                  <a:pt x="0" y="9788"/>
                </a:cubicBezTo>
                <a:cubicBezTo>
                  <a:pt x="0" y="15181"/>
                  <a:pt x="4382" y="19563"/>
                  <a:pt x="9787" y="19563"/>
                </a:cubicBezTo>
                <a:cubicBezTo>
                  <a:pt x="15181" y="19563"/>
                  <a:pt x="19562" y="15181"/>
                  <a:pt x="19562" y="9788"/>
                </a:cubicBezTo>
                <a:cubicBezTo>
                  <a:pt x="19562" y="4382"/>
                  <a:pt x="15181" y="1"/>
                  <a:pt x="978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3" name="Google Shape;183;p28"/>
          <p:cNvSpPr/>
          <p:nvPr/>
        </p:nvSpPr>
        <p:spPr>
          <a:xfrm>
            <a:off x="454298" y="3709226"/>
            <a:ext cx="482128" cy="482424"/>
          </a:xfrm>
          <a:custGeom>
            <a:avLst/>
            <a:gdLst/>
            <a:ahLst/>
            <a:cxnLst/>
            <a:rect l="l" t="t" r="r" b="b"/>
            <a:pathLst>
              <a:path w="19551" h="19563" extrusionOk="0">
                <a:moveTo>
                  <a:pt x="9775" y="1"/>
                </a:moveTo>
                <a:cubicBezTo>
                  <a:pt x="4370" y="1"/>
                  <a:pt x="0" y="4382"/>
                  <a:pt x="0" y="9788"/>
                </a:cubicBezTo>
                <a:cubicBezTo>
                  <a:pt x="0" y="15181"/>
                  <a:pt x="4370" y="19563"/>
                  <a:pt x="9775" y="19563"/>
                </a:cubicBezTo>
                <a:cubicBezTo>
                  <a:pt x="15169" y="19563"/>
                  <a:pt x="19550" y="15181"/>
                  <a:pt x="19550" y="9788"/>
                </a:cubicBezTo>
                <a:cubicBezTo>
                  <a:pt x="19550" y="4382"/>
                  <a:pt x="15169" y="1"/>
                  <a:pt x="977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5" name="Google Shape;185;p28"/>
          <p:cNvSpPr txBox="1"/>
          <p:nvPr/>
        </p:nvSpPr>
        <p:spPr>
          <a:xfrm>
            <a:off x="1012763" y="3728069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Analysis</a:t>
            </a:r>
            <a:endParaRPr sz="2400" b="1" dirty="0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8" name="Google Shape;188;p28"/>
          <p:cNvSpPr txBox="1"/>
          <p:nvPr/>
        </p:nvSpPr>
        <p:spPr>
          <a:xfrm>
            <a:off x="6243600" y="3735638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Limitations</a:t>
            </a:r>
            <a:endParaRPr sz="2400" b="1" dirty="0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4" name="Google Shape;194;p2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6441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</a:rPr>
              <a:t>Agenda </a:t>
            </a:r>
            <a:endParaRPr sz="2800" dirty="0"/>
          </a:p>
        </p:txBody>
      </p:sp>
      <p:grpSp>
        <p:nvGrpSpPr>
          <p:cNvPr id="195" name="Google Shape;195;p28"/>
          <p:cNvGrpSpPr/>
          <p:nvPr/>
        </p:nvGrpSpPr>
        <p:grpSpPr>
          <a:xfrm>
            <a:off x="3123406" y="1425365"/>
            <a:ext cx="2870442" cy="2923309"/>
            <a:chOff x="3123406" y="1347990"/>
            <a:chExt cx="2870442" cy="2923309"/>
          </a:xfrm>
        </p:grpSpPr>
        <p:sp>
          <p:nvSpPr>
            <p:cNvPr id="196" name="Google Shape;196;p28"/>
            <p:cNvSpPr/>
            <p:nvPr/>
          </p:nvSpPr>
          <p:spPr>
            <a:xfrm>
              <a:off x="3444410" y="1935823"/>
              <a:ext cx="2009909" cy="2009909"/>
            </a:xfrm>
            <a:custGeom>
              <a:avLst/>
              <a:gdLst/>
              <a:ahLst/>
              <a:cxnLst/>
              <a:rect l="l" t="t" r="r" b="b"/>
              <a:pathLst>
                <a:path w="27789" h="27789" extrusionOk="0">
                  <a:moveTo>
                    <a:pt x="13191" y="1"/>
                  </a:moveTo>
                  <a:lnTo>
                    <a:pt x="12504" y="63"/>
                  </a:lnTo>
                  <a:lnTo>
                    <a:pt x="11785" y="157"/>
                  </a:lnTo>
                  <a:lnTo>
                    <a:pt x="11097" y="282"/>
                  </a:lnTo>
                  <a:lnTo>
                    <a:pt x="10441" y="438"/>
                  </a:lnTo>
                  <a:lnTo>
                    <a:pt x="9784" y="626"/>
                  </a:lnTo>
                  <a:lnTo>
                    <a:pt x="9128" y="845"/>
                  </a:lnTo>
                  <a:lnTo>
                    <a:pt x="8503" y="1095"/>
                  </a:lnTo>
                  <a:lnTo>
                    <a:pt x="7878" y="1345"/>
                  </a:lnTo>
                  <a:lnTo>
                    <a:pt x="7284" y="1657"/>
                  </a:lnTo>
                  <a:lnTo>
                    <a:pt x="6690" y="2001"/>
                  </a:lnTo>
                  <a:lnTo>
                    <a:pt x="6127" y="2345"/>
                  </a:lnTo>
                  <a:lnTo>
                    <a:pt x="5596" y="2751"/>
                  </a:lnTo>
                  <a:lnTo>
                    <a:pt x="5064" y="3158"/>
                  </a:lnTo>
                  <a:lnTo>
                    <a:pt x="4564" y="3595"/>
                  </a:lnTo>
                  <a:lnTo>
                    <a:pt x="4095" y="4064"/>
                  </a:lnTo>
                  <a:lnTo>
                    <a:pt x="3627" y="4533"/>
                  </a:lnTo>
                  <a:lnTo>
                    <a:pt x="3189" y="5033"/>
                  </a:lnTo>
                  <a:lnTo>
                    <a:pt x="2783" y="5564"/>
                  </a:lnTo>
                  <a:lnTo>
                    <a:pt x="2376" y="6127"/>
                  </a:lnTo>
                  <a:lnTo>
                    <a:pt x="2032" y="6690"/>
                  </a:lnTo>
                  <a:lnTo>
                    <a:pt x="1689" y="7252"/>
                  </a:lnTo>
                  <a:lnTo>
                    <a:pt x="1376" y="7846"/>
                  </a:lnTo>
                  <a:lnTo>
                    <a:pt x="1095" y="8471"/>
                  </a:lnTo>
                  <a:lnTo>
                    <a:pt x="845" y="9097"/>
                  </a:lnTo>
                  <a:lnTo>
                    <a:pt x="626" y="9753"/>
                  </a:lnTo>
                  <a:lnTo>
                    <a:pt x="438" y="10409"/>
                  </a:lnTo>
                  <a:lnTo>
                    <a:pt x="313" y="11066"/>
                  </a:lnTo>
                  <a:lnTo>
                    <a:pt x="188" y="11753"/>
                  </a:lnTo>
                  <a:lnTo>
                    <a:pt x="94" y="12472"/>
                  </a:lnTo>
                  <a:lnTo>
                    <a:pt x="32" y="13160"/>
                  </a:lnTo>
                  <a:lnTo>
                    <a:pt x="1" y="13879"/>
                  </a:lnTo>
                  <a:lnTo>
                    <a:pt x="32" y="14598"/>
                  </a:lnTo>
                  <a:lnTo>
                    <a:pt x="94" y="15317"/>
                  </a:lnTo>
                  <a:lnTo>
                    <a:pt x="188" y="16004"/>
                  </a:lnTo>
                  <a:lnTo>
                    <a:pt x="313" y="16692"/>
                  </a:lnTo>
                  <a:lnTo>
                    <a:pt x="438" y="17349"/>
                  </a:lnTo>
                  <a:lnTo>
                    <a:pt x="626" y="18005"/>
                  </a:lnTo>
                  <a:lnTo>
                    <a:pt x="845" y="18661"/>
                  </a:lnTo>
                  <a:lnTo>
                    <a:pt x="1095" y="19286"/>
                  </a:lnTo>
                  <a:lnTo>
                    <a:pt x="1376" y="19912"/>
                  </a:lnTo>
                  <a:lnTo>
                    <a:pt x="1689" y="20506"/>
                  </a:lnTo>
                  <a:lnTo>
                    <a:pt x="2032" y="21099"/>
                  </a:lnTo>
                  <a:lnTo>
                    <a:pt x="2376" y="21662"/>
                  </a:lnTo>
                  <a:lnTo>
                    <a:pt x="2783" y="22193"/>
                  </a:lnTo>
                  <a:lnTo>
                    <a:pt x="3189" y="22725"/>
                  </a:lnTo>
                  <a:lnTo>
                    <a:pt x="3627" y="23225"/>
                  </a:lnTo>
                  <a:lnTo>
                    <a:pt x="4095" y="23694"/>
                  </a:lnTo>
                  <a:lnTo>
                    <a:pt x="4564" y="24163"/>
                  </a:lnTo>
                  <a:lnTo>
                    <a:pt x="5064" y="24600"/>
                  </a:lnTo>
                  <a:lnTo>
                    <a:pt x="5596" y="25007"/>
                  </a:lnTo>
                  <a:lnTo>
                    <a:pt x="6127" y="25413"/>
                  </a:lnTo>
                  <a:lnTo>
                    <a:pt x="6690" y="25757"/>
                  </a:lnTo>
                  <a:lnTo>
                    <a:pt x="7284" y="26101"/>
                  </a:lnTo>
                  <a:lnTo>
                    <a:pt x="7878" y="26413"/>
                  </a:lnTo>
                  <a:lnTo>
                    <a:pt x="8503" y="26694"/>
                  </a:lnTo>
                  <a:lnTo>
                    <a:pt x="9128" y="26945"/>
                  </a:lnTo>
                  <a:lnTo>
                    <a:pt x="9784" y="27163"/>
                  </a:lnTo>
                  <a:lnTo>
                    <a:pt x="10441" y="27351"/>
                  </a:lnTo>
                  <a:lnTo>
                    <a:pt x="11097" y="27507"/>
                  </a:lnTo>
                  <a:lnTo>
                    <a:pt x="11785" y="27601"/>
                  </a:lnTo>
                  <a:lnTo>
                    <a:pt x="12504" y="27695"/>
                  </a:lnTo>
                  <a:lnTo>
                    <a:pt x="13191" y="27757"/>
                  </a:lnTo>
                  <a:lnTo>
                    <a:pt x="13910" y="27788"/>
                  </a:lnTo>
                  <a:lnTo>
                    <a:pt x="14629" y="27757"/>
                  </a:lnTo>
                  <a:lnTo>
                    <a:pt x="15317" y="27695"/>
                  </a:lnTo>
                  <a:lnTo>
                    <a:pt x="16036" y="27601"/>
                  </a:lnTo>
                  <a:lnTo>
                    <a:pt x="16723" y="27507"/>
                  </a:lnTo>
                  <a:lnTo>
                    <a:pt x="17380" y="27351"/>
                  </a:lnTo>
                  <a:lnTo>
                    <a:pt x="18036" y="27163"/>
                  </a:lnTo>
                  <a:lnTo>
                    <a:pt x="18693" y="26945"/>
                  </a:lnTo>
                  <a:lnTo>
                    <a:pt x="19318" y="26694"/>
                  </a:lnTo>
                  <a:lnTo>
                    <a:pt x="19943" y="26413"/>
                  </a:lnTo>
                  <a:lnTo>
                    <a:pt x="20537" y="26101"/>
                  </a:lnTo>
                  <a:lnTo>
                    <a:pt x="21099" y="25757"/>
                  </a:lnTo>
                  <a:lnTo>
                    <a:pt x="21662" y="25413"/>
                  </a:lnTo>
                  <a:lnTo>
                    <a:pt x="22225" y="25007"/>
                  </a:lnTo>
                  <a:lnTo>
                    <a:pt x="22756" y="24600"/>
                  </a:lnTo>
                  <a:lnTo>
                    <a:pt x="23256" y="24163"/>
                  </a:lnTo>
                  <a:lnTo>
                    <a:pt x="23725" y="23694"/>
                  </a:lnTo>
                  <a:lnTo>
                    <a:pt x="24194" y="23225"/>
                  </a:lnTo>
                  <a:lnTo>
                    <a:pt x="24631" y="22725"/>
                  </a:lnTo>
                  <a:lnTo>
                    <a:pt x="25038" y="22193"/>
                  </a:lnTo>
                  <a:lnTo>
                    <a:pt x="25444" y="21662"/>
                  </a:lnTo>
                  <a:lnTo>
                    <a:pt x="25788" y="21099"/>
                  </a:lnTo>
                  <a:lnTo>
                    <a:pt x="26132" y="20506"/>
                  </a:lnTo>
                  <a:lnTo>
                    <a:pt x="26444" y="19912"/>
                  </a:lnTo>
                  <a:lnTo>
                    <a:pt x="26726" y="19286"/>
                  </a:lnTo>
                  <a:lnTo>
                    <a:pt x="26945" y="18661"/>
                  </a:lnTo>
                  <a:lnTo>
                    <a:pt x="27163" y="18005"/>
                  </a:lnTo>
                  <a:lnTo>
                    <a:pt x="27351" y="17349"/>
                  </a:lnTo>
                  <a:lnTo>
                    <a:pt x="27507" y="16692"/>
                  </a:lnTo>
                  <a:lnTo>
                    <a:pt x="27632" y="16004"/>
                  </a:lnTo>
                  <a:lnTo>
                    <a:pt x="27726" y="15317"/>
                  </a:lnTo>
                  <a:lnTo>
                    <a:pt x="27788" y="14598"/>
                  </a:lnTo>
                  <a:lnTo>
                    <a:pt x="27788" y="13879"/>
                  </a:lnTo>
                  <a:lnTo>
                    <a:pt x="27788" y="13160"/>
                  </a:lnTo>
                  <a:lnTo>
                    <a:pt x="27726" y="12472"/>
                  </a:lnTo>
                  <a:lnTo>
                    <a:pt x="27632" y="11753"/>
                  </a:lnTo>
                  <a:lnTo>
                    <a:pt x="27507" y="11066"/>
                  </a:lnTo>
                  <a:lnTo>
                    <a:pt x="27351" y="10409"/>
                  </a:lnTo>
                  <a:lnTo>
                    <a:pt x="27163" y="9753"/>
                  </a:lnTo>
                  <a:lnTo>
                    <a:pt x="26945" y="9097"/>
                  </a:lnTo>
                  <a:lnTo>
                    <a:pt x="26726" y="8471"/>
                  </a:lnTo>
                  <a:lnTo>
                    <a:pt x="26444" y="7846"/>
                  </a:lnTo>
                  <a:lnTo>
                    <a:pt x="26132" y="7252"/>
                  </a:lnTo>
                  <a:lnTo>
                    <a:pt x="25788" y="6690"/>
                  </a:lnTo>
                  <a:lnTo>
                    <a:pt x="25444" y="6127"/>
                  </a:lnTo>
                  <a:lnTo>
                    <a:pt x="25038" y="5564"/>
                  </a:lnTo>
                  <a:lnTo>
                    <a:pt x="24631" y="5033"/>
                  </a:lnTo>
                  <a:lnTo>
                    <a:pt x="24194" y="4533"/>
                  </a:lnTo>
                  <a:lnTo>
                    <a:pt x="23725" y="4064"/>
                  </a:lnTo>
                  <a:lnTo>
                    <a:pt x="23256" y="3595"/>
                  </a:lnTo>
                  <a:lnTo>
                    <a:pt x="22756" y="3158"/>
                  </a:lnTo>
                  <a:lnTo>
                    <a:pt x="22225" y="2751"/>
                  </a:lnTo>
                  <a:lnTo>
                    <a:pt x="21662" y="2345"/>
                  </a:lnTo>
                  <a:lnTo>
                    <a:pt x="21099" y="2001"/>
                  </a:lnTo>
                  <a:lnTo>
                    <a:pt x="20537" y="1657"/>
                  </a:lnTo>
                  <a:lnTo>
                    <a:pt x="19943" y="1345"/>
                  </a:lnTo>
                  <a:lnTo>
                    <a:pt x="19318" y="1095"/>
                  </a:lnTo>
                  <a:lnTo>
                    <a:pt x="18693" y="845"/>
                  </a:lnTo>
                  <a:lnTo>
                    <a:pt x="18036" y="626"/>
                  </a:lnTo>
                  <a:lnTo>
                    <a:pt x="17380" y="438"/>
                  </a:lnTo>
                  <a:lnTo>
                    <a:pt x="16723" y="282"/>
                  </a:lnTo>
                  <a:lnTo>
                    <a:pt x="16036" y="157"/>
                  </a:lnTo>
                  <a:lnTo>
                    <a:pt x="15317" y="63"/>
                  </a:lnTo>
                  <a:lnTo>
                    <a:pt x="146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8"/>
            <p:cNvSpPr/>
            <p:nvPr/>
          </p:nvSpPr>
          <p:spPr>
            <a:xfrm>
              <a:off x="3444410" y="1935823"/>
              <a:ext cx="2009909" cy="2009909"/>
            </a:xfrm>
            <a:custGeom>
              <a:avLst/>
              <a:gdLst/>
              <a:ahLst/>
              <a:cxnLst/>
              <a:rect l="l" t="t" r="r" b="b"/>
              <a:pathLst>
                <a:path w="27789" h="27789" fill="none" extrusionOk="0">
                  <a:moveTo>
                    <a:pt x="27788" y="13879"/>
                  </a:moveTo>
                  <a:lnTo>
                    <a:pt x="27788" y="13879"/>
                  </a:lnTo>
                  <a:lnTo>
                    <a:pt x="27788" y="14598"/>
                  </a:lnTo>
                  <a:lnTo>
                    <a:pt x="27726" y="15317"/>
                  </a:lnTo>
                  <a:lnTo>
                    <a:pt x="27632" y="16004"/>
                  </a:lnTo>
                  <a:lnTo>
                    <a:pt x="27507" y="16692"/>
                  </a:lnTo>
                  <a:lnTo>
                    <a:pt x="27351" y="17349"/>
                  </a:lnTo>
                  <a:lnTo>
                    <a:pt x="27163" y="18005"/>
                  </a:lnTo>
                  <a:lnTo>
                    <a:pt x="26945" y="18661"/>
                  </a:lnTo>
                  <a:lnTo>
                    <a:pt x="26726" y="19286"/>
                  </a:lnTo>
                  <a:lnTo>
                    <a:pt x="26444" y="19912"/>
                  </a:lnTo>
                  <a:lnTo>
                    <a:pt x="26132" y="20506"/>
                  </a:lnTo>
                  <a:lnTo>
                    <a:pt x="25788" y="21099"/>
                  </a:lnTo>
                  <a:lnTo>
                    <a:pt x="25444" y="21662"/>
                  </a:lnTo>
                  <a:lnTo>
                    <a:pt x="25038" y="22193"/>
                  </a:lnTo>
                  <a:lnTo>
                    <a:pt x="24631" y="22725"/>
                  </a:lnTo>
                  <a:lnTo>
                    <a:pt x="24194" y="23225"/>
                  </a:lnTo>
                  <a:lnTo>
                    <a:pt x="23725" y="23694"/>
                  </a:lnTo>
                  <a:lnTo>
                    <a:pt x="23256" y="24163"/>
                  </a:lnTo>
                  <a:lnTo>
                    <a:pt x="22756" y="24600"/>
                  </a:lnTo>
                  <a:lnTo>
                    <a:pt x="22225" y="25007"/>
                  </a:lnTo>
                  <a:lnTo>
                    <a:pt x="21662" y="25413"/>
                  </a:lnTo>
                  <a:lnTo>
                    <a:pt x="21099" y="25757"/>
                  </a:lnTo>
                  <a:lnTo>
                    <a:pt x="20537" y="26101"/>
                  </a:lnTo>
                  <a:lnTo>
                    <a:pt x="19943" y="26413"/>
                  </a:lnTo>
                  <a:lnTo>
                    <a:pt x="19318" y="26694"/>
                  </a:lnTo>
                  <a:lnTo>
                    <a:pt x="18693" y="26945"/>
                  </a:lnTo>
                  <a:lnTo>
                    <a:pt x="18036" y="27163"/>
                  </a:lnTo>
                  <a:lnTo>
                    <a:pt x="17380" y="27351"/>
                  </a:lnTo>
                  <a:lnTo>
                    <a:pt x="16723" y="27507"/>
                  </a:lnTo>
                  <a:lnTo>
                    <a:pt x="16036" y="27601"/>
                  </a:lnTo>
                  <a:lnTo>
                    <a:pt x="15317" y="27695"/>
                  </a:lnTo>
                  <a:lnTo>
                    <a:pt x="14629" y="27757"/>
                  </a:lnTo>
                  <a:lnTo>
                    <a:pt x="13910" y="27788"/>
                  </a:lnTo>
                  <a:lnTo>
                    <a:pt x="13910" y="27788"/>
                  </a:lnTo>
                  <a:lnTo>
                    <a:pt x="13191" y="27757"/>
                  </a:lnTo>
                  <a:lnTo>
                    <a:pt x="12504" y="27695"/>
                  </a:lnTo>
                  <a:lnTo>
                    <a:pt x="11785" y="27601"/>
                  </a:lnTo>
                  <a:lnTo>
                    <a:pt x="11097" y="27507"/>
                  </a:lnTo>
                  <a:lnTo>
                    <a:pt x="10441" y="27351"/>
                  </a:lnTo>
                  <a:lnTo>
                    <a:pt x="9784" y="27163"/>
                  </a:lnTo>
                  <a:lnTo>
                    <a:pt x="9128" y="26945"/>
                  </a:lnTo>
                  <a:lnTo>
                    <a:pt x="8503" y="26694"/>
                  </a:lnTo>
                  <a:lnTo>
                    <a:pt x="7878" y="26413"/>
                  </a:lnTo>
                  <a:lnTo>
                    <a:pt x="7284" y="26101"/>
                  </a:lnTo>
                  <a:lnTo>
                    <a:pt x="6690" y="25757"/>
                  </a:lnTo>
                  <a:lnTo>
                    <a:pt x="6127" y="25413"/>
                  </a:lnTo>
                  <a:lnTo>
                    <a:pt x="5596" y="25007"/>
                  </a:lnTo>
                  <a:lnTo>
                    <a:pt x="5064" y="24600"/>
                  </a:lnTo>
                  <a:lnTo>
                    <a:pt x="4564" y="24163"/>
                  </a:lnTo>
                  <a:lnTo>
                    <a:pt x="4095" y="23694"/>
                  </a:lnTo>
                  <a:lnTo>
                    <a:pt x="3627" y="23225"/>
                  </a:lnTo>
                  <a:lnTo>
                    <a:pt x="3189" y="22725"/>
                  </a:lnTo>
                  <a:lnTo>
                    <a:pt x="2783" y="22193"/>
                  </a:lnTo>
                  <a:lnTo>
                    <a:pt x="2376" y="21662"/>
                  </a:lnTo>
                  <a:lnTo>
                    <a:pt x="2032" y="21099"/>
                  </a:lnTo>
                  <a:lnTo>
                    <a:pt x="1689" y="20506"/>
                  </a:lnTo>
                  <a:lnTo>
                    <a:pt x="1376" y="19912"/>
                  </a:lnTo>
                  <a:lnTo>
                    <a:pt x="1095" y="19286"/>
                  </a:lnTo>
                  <a:lnTo>
                    <a:pt x="845" y="18661"/>
                  </a:lnTo>
                  <a:lnTo>
                    <a:pt x="626" y="18005"/>
                  </a:lnTo>
                  <a:lnTo>
                    <a:pt x="438" y="17349"/>
                  </a:lnTo>
                  <a:lnTo>
                    <a:pt x="313" y="16692"/>
                  </a:lnTo>
                  <a:lnTo>
                    <a:pt x="188" y="16004"/>
                  </a:lnTo>
                  <a:lnTo>
                    <a:pt x="94" y="15317"/>
                  </a:lnTo>
                  <a:lnTo>
                    <a:pt x="32" y="14598"/>
                  </a:lnTo>
                  <a:lnTo>
                    <a:pt x="1" y="13879"/>
                  </a:lnTo>
                  <a:lnTo>
                    <a:pt x="1" y="13879"/>
                  </a:lnTo>
                  <a:lnTo>
                    <a:pt x="32" y="13160"/>
                  </a:lnTo>
                  <a:lnTo>
                    <a:pt x="94" y="12472"/>
                  </a:lnTo>
                  <a:lnTo>
                    <a:pt x="188" y="11753"/>
                  </a:lnTo>
                  <a:lnTo>
                    <a:pt x="313" y="11066"/>
                  </a:lnTo>
                  <a:lnTo>
                    <a:pt x="438" y="10409"/>
                  </a:lnTo>
                  <a:lnTo>
                    <a:pt x="626" y="9753"/>
                  </a:lnTo>
                  <a:lnTo>
                    <a:pt x="845" y="9097"/>
                  </a:lnTo>
                  <a:lnTo>
                    <a:pt x="1095" y="8471"/>
                  </a:lnTo>
                  <a:lnTo>
                    <a:pt x="1376" y="7846"/>
                  </a:lnTo>
                  <a:lnTo>
                    <a:pt x="1689" y="7252"/>
                  </a:lnTo>
                  <a:lnTo>
                    <a:pt x="2032" y="6690"/>
                  </a:lnTo>
                  <a:lnTo>
                    <a:pt x="2376" y="6127"/>
                  </a:lnTo>
                  <a:lnTo>
                    <a:pt x="2783" y="5564"/>
                  </a:lnTo>
                  <a:lnTo>
                    <a:pt x="3189" y="5033"/>
                  </a:lnTo>
                  <a:lnTo>
                    <a:pt x="3627" y="4533"/>
                  </a:lnTo>
                  <a:lnTo>
                    <a:pt x="4095" y="4064"/>
                  </a:lnTo>
                  <a:lnTo>
                    <a:pt x="4564" y="3595"/>
                  </a:lnTo>
                  <a:lnTo>
                    <a:pt x="5064" y="3158"/>
                  </a:lnTo>
                  <a:lnTo>
                    <a:pt x="5596" y="2751"/>
                  </a:lnTo>
                  <a:lnTo>
                    <a:pt x="6127" y="2345"/>
                  </a:lnTo>
                  <a:lnTo>
                    <a:pt x="6690" y="2001"/>
                  </a:lnTo>
                  <a:lnTo>
                    <a:pt x="7284" y="1657"/>
                  </a:lnTo>
                  <a:lnTo>
                    <a:pt x="7878" y="1345"/>
                  </a:lnTo>
                  <a:lnTo>
                    <a:pt x="8503" y="1095"/>
                  </a:lnTo>
                  <a:lnTo>
                    <a:pt x="9128" y="845"/>
                  </a:lnTo>
                  <a:lnTo>
                    <a:pt x="9784" y="626"/>
                  </a:lnTo>
                  <a:lnTo>
                    <a:pt x="10441" y="438"/>
                  </a:lnTo>
                  <a:lnTo>
                    <a:pt x="11097" y="282"/>
                  </a:lnTo>
                  <a:lnTo>
                    <a:pt x="11785" y="157"/>
                  </a:lnTo>
                  <a:lnTo>
                    <a:pt x="12504" y="63"/>
                  </a:lnTo>
                  <a:lnTo>
                    <a:pt x="13191" y="1"/>
                  </a:lnTo>
                  <a:lnTo>
                    <a:pt x="13910" y="1"/>
                  </a:lnTo>
                  <a:lnTo>
                    <a:pt x="13910" y="1"/>
                  </a:lnTo>
                  <a:lnTo>
                    <a:pt x="14629" y="1"/>
                  </a:lnTo>
                  <a:lnTo>
                    <a:pt x="15317" y="63"/>
                  </a:lnTo>
                  <a:lnTo>
                    <a:pt x="16036" y="157"/>
                  </a:lnTo>
                  <a:lnTo>
                    <a:pt x="16723" y="282"/>
                  </a:lnTo>
                  <a:lnTo>
                    <a:pt x="17380" y="438"/>
                  </a:lnTo>
                  <a:lnTo>
                    <a:pt x="18036" y="626"/>
                  </a:lnTo>
                  <a:lnTo>
                    <a:pt x="18693" y="845"/>
                  </a:lnTo>
                  <a:lnTo>
                    <a:pt x="19318" y="1095"/>
                  </a:lnTo>
                  <a:lnTo>
                    <a:pt x="19943" y="1345"/>
                  </a:lnTo>
                  <a:lnTo>
                    <a:pt x="20537" y="1657"/>
                  </a:lnTo>
                  <a:lnTo>
                    <a:pt x="21099" y="2001"/>
                  </a:lnTo>
                  <a:lnTo>
                    <a:pt x="21662" y="2345"/>
                  </a:lnTo>
                  <a:lnTo>
                    <a:pt x="22225" y="2751"/>
                  </a:lnTo>
                  <a:lnTo>
                    <a:pt x="22756" y="3158"/>
                  </a:lnTo>
                  <a:lnTo>
                    <a:pt x="23256" y="3595"/>
                  </a:lnTo>
                  <a:lnTo>
                    <a:pt x="23725" y="4064"/>
                  </a:lnTo>
                  <a:lnTo>
                    <a:pt x="24194" y="4533"/>
                  </a:lnTo>
                  <a:lnTo>
                    <a:pt x="24631" y="5033"/>
                  </a:lnTo>
                  <a:lnTo>
                    <a:pt x="25038" y="5564"/>
                  </a:lnTo>
                  <a:lnTo>
                    <a:pt x="25444" y="6127"/>
                  </a:lnTo>
                  <a:lnTo>
                    <a:pt x="25788" y="6690"/>
                  </a:lnTo>
                  <a:lnTo>
                    <a:pt x="26132" y="7252"/>
                  </a:lnTo>
                  <a:lnTo>
                    <a:pt x="26444" y="7846"/>
                  </a:lnTo>
                  <a:lnTo>
                    <a:pt x="26726" y="8471"/>
                  </a:lnTo>
                  <a:lnTo>
                    <a:pt x="26945" y="9097"/>
                  </a:lnTo>
                  <a:lnTo>
                    <a:pt x="27163" y="9753"/>
                  </a:lnTo>
                  <a:lnTo>
                    <a:pt x="27351" y="10409"/>
                  </a:lnTo>
                  <a:lnTo>
                    <a:pt x="27507" y="11066"/>
                  </a:lnTo>
                  <a:lnTo>
                    <a:pt x="27632" y="11753"/>
                  </a:lnTo>
                  <a:lnTo>
                    <a:pt x="27726" y="12472"/>
                  </a:lnTo>
                  <a:lnTo>
                    <a:pt x="27788" y="13160"/>
                  </a:lnTo>
                  <a:lnTo>
                    <a:pt x="27788" y="1387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8"/>
            <p:cNvSpPr/>
            <p:nvPr/>
          </p:nvSpPr>
          <p:spPr>
            <a:xfrm>
              <a:off x="3500973" y="1990071"/>
              <a:ext cx="1899103" cy="1899175"/>
            </a:xfrm>
            <a:custGeom>
              <a:avLst/>
              <a:gdLst/>
              <a:ahLst/>
              <a:cxnLst/>
              <a:rect l="l" t="t" r="r" b="b"/>
              <a:pathLst>
                <a:path w="26257" h="26258" extrusionOk="0">
                  <a:moveTo>
                    <a:pt x="13128" y="1"/>
                  </a:moveTo>
                  <a:lnTo>
                    <a:pt x="12441" y="32"/>
                  </a:lnTo>
                  <a:lnTo>
                    <a:pt x="11784" y="63"/>
                  </a:lnTo>
                  <a:lnTo>
                    <a:pt x="11128" y="157"/>
                  </a:lnTo>
                  <a:lnTo>
                    <a:pt x="10471" y="282"/>
                  </a:lnTo>
                  <a:lnTo>
                    <a:pt x="9846" y="407"/>
                  </a:lnTo>
                  <a:lnTo>
                    <a:pt x="9221" y="595"/>
                  </a:lnTo>
                  <a:lnTo>
                    <a:pt x="8627" y="813"/>
                  </a:lnTo>
                  <a:lnTo>
                    <a:pt x="8033" y="1032"/>
                  </a:lnTo>
                  <a:lnTo>
                    <a:pt x="7439" y="1314"/>
                  </a:lnTo>
                  <a:lnTo>
                    <a:pt x="6877" y="1595"/>
                  </a:lnTo>
                  <a:lnTo>
                    <a:pt x="6314" y="1908"/>
                  </a:lnTo>
                  <a:lnTo>
                    <a:pt x="5783" y="2251"/>
                  </a:lnTo>
                  <a:lnTo>
                    <a:pt x="5283" y="2626"/>
                  </a:lnTo>
                  <a:lnTo>
                    <a:pt x="4782" y="3002"/>
                  </a:lnTo>
                  <a:lnTo>
                    <a:pt x="4314" y="3408"/>
                  </a:lnTo>
                  <a:lnTo>
                    <a:pt x="3845" y="3845"/>
                  </a:lnTo>
                  <a:lnTo>
                    <a:pt x="3407" y="4314"/>
                  </a:lnTo>
                  <a:lnTo>
                    <a:pt x="3001" y="4783"/>
                  </a:lnTo>
                  <a:lnTo>
                    <a:pt x="2626" y="5283"/>
                  </a:lnTo>
                  <a:lnTo>
                    <a:pt x="2251" y="5783"/>
                  </a:lnTo>
                  <a:lnTo>
                    <a:pt x="1907" y="6315"/>
                  </a:lnTo>
                  <a:lnTo>
                    <a:pt x="1594" y="6877"/>
                  </a:lnTo>
                  <a:lnTo>
                    <a:pt x="1282" y="7440"/>
                  </a:lnTo>
                  <a:lnTo>
                    <a:pt x="1032" y="8034"/>
                  </a:lnTo>
                  <a:lnTo>
                    <a:pt x="813" y="8628"/>
                  </a:lnTo>
                  <a:lnTo>
                    <a:pt x="594" y="9222"/>
                  </a:lnTo>
                  <a:lnTo>
                    <a:pt x="406" y="9847"/>
                  </a:lnTo>
                  <a:lnTo>
                    <a:pt x="281" y="10472"/>
                  </a:lnTo>
                  <a:lnTo>
                    <a:pt x="156" y="11128"/>
                  </a:lnTo>
                  <a:lnTo>
                    <a:pt x="63" y="11785"/>
                  </a:lnTo>
                  <a:lnTo>
                    <a:pt x="31" y="12441"/>
                  </a:lnTo>
                  <a:lnTo>
                    <a:pt x="0" y="13129"/>
                  </a:lnTo>
                  <a:lnTo>
                    <a:pt x="31" y="13817"/>
                  </a:lnTo>
                  <a:lnTo>
                    <a:pt x="63" y="14473"/>
                  </a:lnTo>
                  <a:lnTo>
                    <a:pt x="156" y="15129"/>
                  </a:lnTo>
                  <a:lnTo>
                    <a:pt x="281" y="15786"/>
                  </a:lnTo>
                  <a:lnTo>
                    <a:pt x="406" y="16411"/>
                  </a:lnTo>
                  <a:lnTo>
                    <a:pt x="594" y="17036"/>
                  </a:lnTo>
                  <a:lnTo>
                    <a:pt x="813" y="17630"/>
                  </a:lnTo>
                  <a:lnTo>
                    <a:pt x="1032" y="18255"/>
                  </a:lnTo>
                  <a:lnTo>
                    <a:pt x="1282" y="18818"/>
                  </a:lnTo>
                  <a:lnTo>
                    <a:pt x="1594" y="19380"/>
                  </a:lnTo>
                  <a:lnTo>
                    <a:pt x="1907" y="19943"/>
                  </a:lnTo>
                  <a:lnTo>
                    <a:pt x="2251" y="20474"/>
                  </a:lnTo>
                  <a:lnTo>
                    <a:pt x="2626" y="20975"/>
                  </a:lnTo>
                  <a:lnTo>
                    <a:pt x="3001" y="21475"/>
                  </a:lnTo>
                  <a:lnTo>
                    <a:pt x="3407" y="21944"/>
                  </a:lnTo>
                  <a:lnTo>
                    <a:pt x="3845" y="22412"/>
                  </a:lnTo>
                  <a:lnTo>
                    <a:pt x="4314" y="22850"/>
                  </a:lnTo>
                  <a:lnTo>
                    <a:pt x="4782" y="23256"/>
                  </a:lnTo>
                  <a:lnTo>
                    <a:pt x="5283" y="23663"/>
                  </a:lnTo>
                  <a:lnTo>
                    <a:pt x="5783" y="24007"/>
                  </a:lnTo>
                  <a:lnTo>
                    <a:pt x="6314" y="24350"/>
                  </a:lnTo>
                  <a:lnTo>
                    <a:pt x="6877" y="24663"/>
                  </a:lnTo>
                  <a:lnTo>
                    <a:pt x="7439" y="24976"/>
                  </a:lnTo>
                  <a:lnTo>
                    <a:pt x="8033" y="25226"/>
                  </a:lnTo>
                  <a:lnTo>
                    <a:pt x="8627" y="25444"/>
                  </a:lnTo>
                  <a:lnTo>
                    <a:pt x="9221" y="25663"/>
                  </a:lnTo>
                  <a:lnTo>
                    <a:pt x="9846" y="25851"/>
                  </a:lnTo>
                  <a:lnTo>
                    <a:pt x="10471" y="25976"/>
                  </a:lnTo>
                  <a:lnTo>
                    <a:pt x="11128" y="26101"/>
                  </a:lnTo>
                  <a:lnTo>
                    <a:pt x="11784" y="26195"/>
                  </a:lnTo>
                  <a:lnTo>
                    <a:pt x="12441" y="26226"/>
                  </a:lnTo>
                  <a:lnTo>
                    <a:pt x="13128" y="26257"/>
                  </a:lnTo>
                  <a:lnTo>
                    <a:pt x="13816" y="26226"/>
                  </a:lnTo>
                  <a:lnTo>
                    <a:pt x="14472" y="26195"/>
                  </a:lnTo>
                  <a:lnTo>
                    <a:pt x="15129" y="26101"/>
                  </a:lnTo>
                  <a:lnTo>
                    <a:pt x="15785" y="25976"/>
                  </a:lnTo>
                  <a:lnTo>
                    <a:pt x="16410" y="25851"/>
                  </a:lnTo>
                  <a:lnTo>
                    <a:pt x="17035" y="25663"/>
                  </a:lnTo>
                  <a:lnTo>
                    <a:pt x="17629" y="25444"/>
                  </a:lnTo>
                  <a:lnTo>
                    <a:pt x="18223" y="25226"/>
                  </a:lnTo>
                  <a:lnTo>
                    <a:pt x="18817" y="24976"/>
                  </a:lnTo>
                  <a:lnTo>
                    <a:pt x="19380" y="24663"/>
                  </a:lnTo>
                  <a:lnTo>
                    <a:pt x="19942" y="24350"/>
                  </a:lnTo>
                  <a:lnTo>
                    <a:pt x="20474" y="24007"/>
                  </a:lnTo>
                  <a:lnTo>
                    <a:pt x="20974" y="23663"/>
                  </a:lnTo>
                  <a:lnTo>
                    <a:pt x="21474" y="23256"/>
                  </a:lnTo>
                  <a:lnTo>
                    <a:pt x="21943" y="22850"/>
                  </a:lnTo>
                  <a:lnTo>
                    <a:pt x="22412" y="22412"/>
                  </a:lnTo>
                  <a:lnTo>
                    <a:pt x="22849" y="21944"/>
                  </a:lnTo>
                  <a:lnTo>
                    <a:pt x="23256" y="21475"/>
                  </a:lnTo>
                  <a:lnTo>
                    <a:pt x="23631" y="20975"/>
                  </a:lnTo>
                  <a:lnTo>
                    <a:pt x="24006" y="20474"/>
                  </a:lnTo>
                  <a:lnTo>
                    <a:pt x="24350" y="19943"/>
                  </a:lnTo>
                  <a:lnTo>
                    <a:pt x="24662" y="19380"/>
                  </a:lnTo>
                  <a:lnTo>
                    <a:pt x="24944" y="18818"/>
                  </a:lnTo>
                  <a:lnTo>
                    <a:pt x="25225" y="18255"/>
                  </a:lnTo>
                  <a:lnTo>
                    <a:pt x="25444" y="17630"/>
                  </a:lnTo>
                  <a:lnTo>
                    <a:pt x="25662" y="17036"/>
                  </a:lnTo>
                  <a:lnTo>
                    <a:pt x="25850" y="16411"/>
                  </a:lnTo>
                  <a:lnTo>
                    <a:pt x="25975" y="15786"/>
                  </a:lnTo>
                  <a:lnTo>
                    <a:pt x="26100" y="15129"/>
                  </a:lnTo>
                  <a:lnTo>
                    <a:pt x="26194" y="14473"/>
                  </a:lnTo>
                  <a:lnTo>
                    <a:pt x="26225" y="13817"/>
                  </a:lnTo>
                  <a:lnTo>
                    <a:pt x="26256" y="13129"/>
                  </a:lnTo>
                  <a:lnTo>
                    <a:pt x="26225" y="12441"/>
                  </a:lnTo>
                  <a:lnTo>
                    <a:pt x="26194" y="11785"/>
                  </a:lnTo>
                  <a:lnTo>
                    <a:pt x="26100" y="11128"/>
                  </a:lnTo>
                  <a:lnTo>
                    <a:pt x="25975" y="10472"/>
                  </a:lnTo>
                  <a:lnTo>
                    <a:pt x="25850" y="9847"/>
                  </a:lnTo>
                  <a:lnTo>
                    <a:pt x="25662" y="9222"/>
                  </a:lnTo>
                  <a:lnTo>
                    <a:pt x="25444" y="8628"/>
                  </a:lnTo>
                  <a:lnTo>
                    <a:pt x="25225" y="8034"/>
                  </a:lnTo>
                  <a:lnTo>
                    <a:pt x="24944" y="7440"/>
                  </a:lnTo>
                  <a:lnTo>
                    <a:pt x="24662" y="6877"/>
                  </a:lnTo>
                  <a:lnTo>
                    <a:pt x="24350" y="6315"/>
                  </a:lnTo>
                  <a:lnTo>
                    <a:pt x="24006" y="5783"/>
                  </a:lnTo>
                  <a:lnTo>
                    <a:pt x="23631" y="5283"/>
                  </a:lnTo>
                  <a:lnTo>
                    <a:pt x="23256" y="4783"/>
                  </a:lnTo>
                  <a:lnTo>
                    <a:pt x="22849" y="4314"/>
                  </a:lnTo>
                  <a:lnTo>
                    <a:pt x="22412" y="3845"/>
                  </a:lnTo>
                  <a:lnTo>
                    <a:pt x="21943" y="3408"/>
                  </a:lnTo>
                  <a:lnTo>
                    <a:pt x="21474" y="3002"/>
                  </a:lnTo>
                  <a:lnTo>
                    <a:pt x="20974" y="2626"/>
                  </a:lnTo>
                  <a:lnTo>
                    <a:pt x="20474" y="2251"/>
                  </a:lnTo>
                  <a:lnTo>
                    <a:pt x="19942" y="1908"/>
                  </a:lnTo>
                  <a:lnTo>
                    <a:pt x="19380" y="1595"/>
                  </a:lnTo>
                  <a:lnTo>
                    <a:pt x="18817" y="1314"/>
                  </a:lnTo>
                  <a:lnTo>
                    <a:pt x="18223" y="1032"/>
                  </a:lnTo>
                  <a:lnTo>
                    <a:pt x="17629" y="813"/>
                  </a:lnTo>
                  <a:lnTo>
                    <a:pt x="17035" y="595"/>
                  </a:lnTo>
                  <a:lnTo>
                    <a:pt x="16410" y="407"/>
                  </a:lnTo>
                  <a:lnTo>
                    <a:pt x="15785" y="282"/>
                  </a:lnTo>
                  <a:lnTo>
                    <a:pt x="15129" y="157"/>
                  </a:lnTo>
                  <a:lnTo>
                    <a:pt x="14472" y="63"/>
                  </a:lnTo>
                  <a:lnTo>
                    <a:pt x="13816" y="32"/>
                  </a:lnTo>
                  <a:lnTo>
                    <a:pt x="13128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8"/>
            <p:cNvSpPr/>
            <p:nvPr/>
          </p:nvSpPr>
          <p:spPr>
            <a:xfrm>
              <a:off x="3715724" y="3400884"/>
              <a:ext cx="174165" cy="237451"/>
            </a:xfrm>
            <a:custGeom>
              <a:avLst/>
              <a:gdLst/>
              <a:ahLst/>
              <a:cxnLst/>
              <a:rect l="l" t="t" r="r" b="b"/>
              <a:pathLst>
                <a:path w="2408" h="3283" extrusionOk="0">
                  <a:moveTo>
                    <a:pt x="813" y="0"/>
                  </a:moveTo>
                  <a:lnTo>
                    <a:pt x="657" y="32"/>
                  </a:lnTo>
                  <a:lnTo>
                    <a:pt x="501" y="63"/>
                  </a:lnTo>
                  <a:lnTo>
                    <a:pt x="376" y="157"/>
                  </a:lnTo>
                  <a:lnTo>
                    <a:pt x="251" y="251"/>
                  </a:lnTo>
                  <a:lnTo>
                    <a:pt x="157" y="376"/>
                  </a:lnTo>
                  <a:lnTo>
                    <a:pt x="63" y="501"/>
                  </a:lnTo>
                  <a:lnTo>
                    <a:pt x="32" y="657"/>
                  </a:lnTo>
                  <a:lnTo>
                    <a:pt x="1" y="813"/>
                  </a:lnTo>
                  <a:lnTo>
                    <a:pt x="1" y="2470"/>
                  </a:lnTo>
                  <a:lnTo>
                    <a:pt x="32" y="2626"/>
                  </a:lnTo>
                  <a:lnTo>
                    <a:pt x="63" y="2782"/>
                  </a:lnTo>
                  <a:lnTo>
                    <a:pt x="157" y="2939"/>
                  </a:lnTo>
                  <a:lnTo>
                    <a:pt x="251" y="3032"/>
                  </a:lnTo>
                  <a:lnTo>
                    <a:pt x="376" y="3126"/>
                  </a:lnTo>
                  <a:lnTo>
                    <a:pt x="501" y="3220"/>
                  </a:lnTo>
                  <a:lnTo>
                    <a:pt x="657" y="3251"/>
                  </a:lnTo>
                  <a:lnTo>
                    <a:pt x="813" y="3282"/>
                  </a:lnTo>
                  <a:lnTo>
                    <a:pt x="1595" y="3282"/>
                  </a:lnTo>
                  <a:lnTo>
                    <a:pt x="1782" y="3251"/>
                  </a:lnTo>
                  <a:lnTo>
                    <a:pt x="1907" y="3220"/>
                  </a:lnTo>
                  <a:lnTo>
                    <a:pt x="2064" y="3126"/>
                  </a:lnTo>
                  <a:lnTo>
                    <a:pt x="2157" y="3032"/>
                  </a:lnTo>
                  <a:lnTo>
                    <a:pt x="2282" y="2939"/>
                  </a:lnTo>
                  <a:lnTo>
                    <a:pt x="2345" y="2782"/>
                  </a:lnTo>
                  <a:lnTo>
                    <a:pt x="2376" y="2626"/>
                  </a:lnTo>
                  <a:lnTo>
                    <a:pt x="2407" y="2470"/>
                  </a:lnTo>
                  <a:lnTo>
                    <a:pt x="2407" y="813"/>
                  </a:lnTo>
                  <a:lnTo>
                    <a:pt x="2376" y="657"/>
                  </a:lnTo>
                  <a:lnTo>
                    <a:pt x="2345" y="501"/>
                  </a:lnTo>
                  <a:lnTo>
                    <a:pt x="2282" y="376"/>
                  </a:lnTo>
                  <a:lnTo>
                    <a:pt x="2157" y="251"/>
                  </a:lnTo>
                  <a:lnTo>
                    <a:pt x="2064" y="157"/>
                  </a:lnTo>
                  <a:lnTo>
                    <a:pt x="1907" y="63"/>
                  </a:lnTo>
                  <a:lnTo>
                    <a:pt x="1782" y="32"/>
                  </a:lnTo>
                  <a:lnTo>
                    <a:pt x="15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8"/>
            <p:cNvSpPr/>
            <p:nvPr/>
          </p:nvSpPr>
          <p:spPr>
            <a:xfrm>
              <a:off x="3715724" y="3400884"/>
              <a:ext cx="174165" cy="237451"/>
            </a:xfrm>
            <a:custGeom>
              <a:avLst/>
              <a:gdLst/>
              <a:ahLst/>
              <a:cxnLst/>
              <a:rect l="l" t="t" r="r" b="b"/>
              <a:pathLst>
                <a:path w="2408" h="3283" fill="none" extrusionOk="0">
                  <a:moveTo>
                    <a:pt x="2407" y="2470"/>
                  </a:moveTo>
                  <a:lnTo>
                    <a:pt x="2407" y="2470"/>
                  </a:lnTo>
                  <a:lnTo>
                    <a:pt x="2376" y="2626"/>
                  </a:lnTo>
                  <a:lnTo>
                    <a:pt x="2345" y="2782"/>
                  </a:lnTo>
                  <a:lnTo>
                    <a:pt x="2282" y="2939"/>
                  </a:lnTo>
                  <a:lnTo>
                    <a:pt x="2157" y="3032"/>
                  </a:lnTo>
                  <a:lnTo>
                    <a:pt x="2064" y="3126"/>
                  </a:lnTo>
                  <a:lnTo>
                    <a:pt x="1907" y="3220"/>
                  </a:lnTo>
                  <a:lnTo>
                    <a:pt x="1782" y="3251"/>
                  </a:lnTo>
                  <a:lnTo>
                    <a:pt x="1595" y="3282"/>
                  </a:lnTo>
                  <a:lnTo>
                    <a:pt x="813" y="3282"/>
                  </a:lnTo>
                  <a:lnTo>
                    <a:pt x="813" y="3282"/>
                  </a:lnTo>
                  <a:lnTo>
                    <a:pt x="657" y="3251"/>
                  </a:lnTo>
                  <a:lnTo>
                    <a:pt x="501" y="3220"/>
                  </a:lnTo>
                  <a:lnTo>
                    <a:pt x="376" y="3126"/>
                  </a:lnTo>
                  <a:lnTo>
                    <a:pt x="251" y="3032"/>
                  </a:lnTo>
                  <a:lnTo>
                    <a:pt x="157" y="2939"/>
                  </a:lnTo>
                  <a:lnTo>
                    <a:pt x="63" y="2782"/>
                  </a:lnTo>
                  <a:lnTo>
                    <a:pt x="32" y="2626"/>
                  </a:lnTo>
                  <a:lnTo>
                    <a:pt x="1" y="2470"/>
                  </a:lnTo>
                  <a:lnTo>
                    <a:pt x="1" y="813"/>
                  </a:lnTo>
                  <a:lnTo>
                    <a:pt x="1" y="813"/>
                  </a:lnTo>
                  <a:lnTo>
                    <a:pt x="32" y="657"/>
                  </a:lnTo>
                  <a:lnTo>
                    <a:pt x="63" y="501"/>
                  </a:lnTo>
                  <a:lnTo>
                    <a:pt x="157" y="376"/>
                  </a:lnTo>
                  <a:lnTo>
                    <a:pt x="251" y="251"/>
                  </a:lnTo>
                  <a:lnTo>
                    <a:pt x="376" y="157"/>
                  </a:lnTo>
                  <a:lnTo>
                    <a:pt x="501" y="63"/>
                  </a:lnTo>
                  <a:lnTo>
                    <a:pt x="657" y="32"/>
                  </a:lnTo>
                  <a:lnTo>
                    <a:pt x="813" y="0"/>
                  </a:lnTo>
                  <a:lnTo>
                    <a:pt x="1595" y="0"/>
                  </a:lnTo>
                  <a:lnTo>
                    <a:pt x="1595" y="0"/>
                  </a:lnTo>
                  <a:lnTo>
                    <a:pt x="1782" y="32"/>
                  </a:lnTo>
                  <a:lnTo>
                    <a:pt x="1907" y="63"/>
                  </a:lnTo>
                  <a:lnTo>
                    <a:pt x="2064" y="157"/>
                  </a:lnTo>
                  <a:lnTo>
                    <a:pt x="2157" y="251"/>
                  </a:lnTo>
                  <a:lnTo>
                    <a:pt x="2282" y="376"/>
                  </a:lnTo>
                  <a:lnTo>
                    <a:pt x="2345" y="501"/>
                  </a:lnTo>
                  <a:lnTo>
                    <a:pt x="2376" y="657"/>
                  </a:lnTo>
                  <a:lnTo>
                    <a:pt x="2407" y="813"/>
                  </a:lnTo>
                  <a:lnTo>
                    <a:pt x="2407" y="24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8"/>
            <p:cNvSpPr/>
            <p:nvPr/>
          </p:nvSpPr>
          <p:spPr>
            <a:xfrm>
              <a:off x="5020284" y="3400884"/>
              <a:ext cx="171850" cy="237451"/>
            </a:xfrm>
            <a:custGeom>
              <a:avLst/>
              <a:gdLst/>
              <a:ahLst/>
              <a:cxnLst/>
              <a:rect l="l" t="t" r="r" b="b"/>
              <a:pathLst>
                <a:path w="2376" h="3283" extrusionOk="0">
                  <a:moveTo>
                    <a:pt x="782" y="0"/>
                  </a:moveTo>
                  <a:lnTo>
                    <a:pt x="625" y="32"/>
                  </a:lnTo>
                  <a:lnTo>
                    <a:pt x="469" y="63"/>
                  </a:lnTo>
                  <a:lnTo>
                    <a:pt x="344" y="157"/>
                  </a:lnTo>
                  <a:lnTo>
                    <a:pt x="219" y="251"/>
                  </a:lnTo>
                  <a:lnTo>
                    <a:pt x="125" y="376"/>
                  </a:lnTo>
                  <a:lnTo>
                    <a:pt x="63" y="501"/>
                  </a:lnTo>
                  <a:lnTo>
                    <a:pt x="0" y="657"/>
                  </a:lnTo>
                  <a:lnTo>
                    <a:pt x="0" y="813"/>
                  </a:lnTo>
                  <a:lnTo>
                    <a:pt x="0" y="2470"/>
                  </a:lnTo>
                  <a:lnTo>
                    <a:pt x="0" y="2626"/>
                  </a:lnTo>
                  <a:lnTo>
                    <a:pt x="63" y="2782"/>
                  </a:lnTo>
                  <a:lnTo>
                    <a:pt x="125" y="2939"/>
                  </a:lnTo>
                  <a:lnTo>
                    <a:pt x="219" y="3032"/>
                  </a:lnTo>
                  <a:lnTo>
                    <a:pt x="344" y="3126"/>
                  </a:lnTo>
                  <a:lnTo>
                    <a:pt x="469" y="3220"/>
                  </a:lnTo>
                  <a:lnTo>
                    <a:pt x="625" y="3251"/>
                  </a:lnTo>
                  <a:lnTo>
                    <a:pt x="782" y="3282"/>
                  </a:lnTo>
                  <a:lnTo>
                    <a:pt x="1594" y="3282"/>
                  </a:lnTo>
                  <a:lnTo>
                    <a:pt x="1750" y="3251"/>
                  </a:lnTo>
                  <a:lnTo>
                    <a:pt x="1907" y="3220"/>
                  </a:lnTo>
                  <a:lnTo>
                    <a:pt x="2032" y="3126"/>
                  </a:lnTo>
                  <a:lnTo>
                    <a:pt x="2157" y="3032"/>
                  </a:lnTo>
                  <a:lnTo>
                    <a:pt x="2251" y="2939"/>
                  </a:lnTo>
                  <a:lnTo>
                    <a:pt x="2313" y="2782"/>
                  </a:lnTo>
                  <a:lnTo>
                    <a:pt x="2376" y="2626"/>
                  </a:lnTo>
                  <a:lnTo>
                    <a:pt x="2376" y="2470"/>
                  </a:lnTo>
                  <a:lnTo>
                    <a:pt x="2376" y="813"/>
                  </a:lnTo>
                  <a:lnTo>
                    <a:pt x="2376" y="657"/>
                  </a:lnTo>
                  <a:lnTo>
                    <a:pt x="2313" y="501"/>
                  </a:lnTo>
                  <a:lnTo>
                    <a:pt x="2251" y="376"/>
                  </a:lnTo>
                  <a:lnTo>
                    <a:pt x="2157" y="251"/>
                  </a:lnTo>
                  <a:lnTo>
                    <a:pt x="2032" y="157"/>
                  </a:lnTo>
                  <a:lnTo>
                    <a:pt x="1907" y="63"/>
                  </a:lnTo>
                  <a:lnTo>
                    <a:pt x="1750" y="32"/>
                  </a:lnTo>
                  <a:lnTo>
                    <a:pt x="15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8"/>
            <p:cNvSpPr/>
            <p:nvPr/>
          </p:nvSpPr>
          <p:spPr>
            <a:xfrm>
              <a:off x="5020284" y="3400884"/>
              <a:ext cx="171850" cy="237451"/>
            </a:xfrm>
            <a:custGeom>
              <a:avLst/>
              <a:gdLst/>
              <a:ahLst/>
              <a:cxnLst/>
              <a:rect l="l" t="t" r="r" b="b"/>
              <a:pathLst>
                <a:path w="2376" h="3283" fill="none" extrusionOk="0">
                  <a:moveTo>
                    <a:pt x="2376" y="2470"/>
                  </a:moveTo>
                  <a:lnTo>
                    <a:pt x="2376" y="2470"/>
                  </a:lnTo>
                  <a:lnTo>
                    <a:pt x="2376" y="2626"/>
                  </a:lnTo>
                  <a:lnTo>
                    <a:pt x="2313" y="2782"/>
                  </a:lnTo>
                  <a:lnTo>
                    <a:pt x="2251" y="2939"/>
                  </a:lnTo>
                  <a:lnTo>
                    <a:pt x="2157" y="3032"/>
                  </a:lnTo>
                  <a:lnTo>
                    <a:pt x="2032" y="3126"/>
                  </a:lnTo>
                  <a:lnTo>
                    <a:pt x="1907" y="3220"/>
                  </a:lnTo>
                  <a:lnTo>
                    <a:pt x="1750" y="3251"/>
                  </a:lnTo>
                  <a:lnTo>
                    <a:pt x="1594" y="3282"/>
                  </a:lnTo>
                  <a:lnTo>
                    <a:pt x="782" y="3282"/>
                  </a:lnTo>
                  <a:lnTo>
                    <a:pt x="782" y="3282"/>
                  </a:lnTo>
                  <a:lnTo>
                    <a:pt x="625" y="3251"/>
                  </a:lnTo>
                  <a:lnTo>
                    <a:pt x="469" y="3220"/>
                  </a:lnTo>
                  <a:lnTo>
                    <a:pt x="344" y="3126"/>
                  </a:lnTo>
                  <a:lnTo>
                    <a:pt x="219" y="3032"/>
                  </a:lnTo>
                  <a:lnTo>
                    <a:pt x="125" y="2939"/>
                  </a:lnTo>
                  <a:lnTo>
                    <a:pt x="63" y="2782"/>
                  </a:lnTo>
                  <a:lnTo>
                    <a:pt x="0" y="2626"/>
                  </a:lnTo>
                  <a:lnTo>
                    <a:pt x="0" y="2470"/>
                  </a:lnTo>
                  <a:lnTo>
                    <a:pt x="0" y="813"/>
                  </a:lnTo>
                  <a:lnTo>
                    <a:pt x="0" y="813"/>
                  </a:lnTo>
                  <a:lnTo>
                    <a:pt x="0" y="657"/>
                  </a:lnTo>
                  <a:lnTo>
                    <a:pt x="63" y="501"/>
                  </a:lnTo>
                  <a:lnTo>
                    <a:pt x="125" y="376"/>
                  </a:lnTo>
                  <a:lnTo>
                    <a:pt x="219" y="251"/>
                  </a:lnTo>
                  <a:lnTo>
                    <a:pt x="344" y="157"/>
                  </a:lnTo>
                  <a:lnTo>
                    <a:pt x="469" y="63"/>
                  </a:lnTo>
                  <a:lnTo>
                    <a:pt x="625" y="32"/>
                  </a:lnTo>
                  <a:lnTo>
                    <a:pt x="782" y="0"/>
                  </a:lnTo>
                  <a:lnTo>
                    <a:pt x="1594" y="0"/>
                  </a:lnTo>
                  <a:lnTo>
                    <a:pt x="1594" y="0"/>
                  </a:lnTo>
                  <a:lnTo>
                    <a:pt x="1750" y="32"/>
                  </a:lnTo>
                  <a:lnTo>
                    <a:pt x="1907" y="63"/>
                  </a:lnTo>
                  <a:lnTo>
                    <a:pt x="2032" y="157"/>
                  </a:lnTo>
                  <a:lnTo>
                    <a:pt x="2157" y="251"/>
                  </a:lnTo>
                  <a:lnTo>
                    <a:pt x="2251" y="376"/>
                  </a:lnTo>
                  <a:lnTo>
                    <a:pt x="2313" y="501"/>
                  </a:lnTo>
                  <a:lnTo>
                    <a:pt x="2376" y="657"/>
                  </a:lnTo>
                  <a:lnTo>
                    <a:pt x="2376" y="813"/>
                  </a:lnTo>
                  <a:lnTo>
                    <a:pt x="2376" y="24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8"/>
            <p:cNvSpPr/>
            <p:nvPr/>
          </p:nvSpPr>
          <p:spPr>
            <a:xfrm>
              <a:off x="4258350" y="2245544"/>
              <a:ext cx="391147" cy="52076"/>
            </a:xfrm>
            <a:custGeom>
              <a:avLst/>
              <a:gdLst/>
              <a:ahLst/>
              <a:cxnLst/>
              <a:rect l="l" t="t" r="r" b="b"/>
              <a:pathLst>
                <a:path w="5408" h="720" extrusionOk="0">
                  <a:moveTo>
                    <a:pt x="688" y="1"/>
                  </a:moveTo>
                  <a:lnTo>
                    <a:pt x="563" y="63"/>
                  </a:lnTo>
                  <a:lnTo>
                    <a:pt x="469" y="126"/>
                  </a:lnTo>
                  <a:lnTo>
                    <a:pt x="344" y="188"/>
                  </a:lnTo>
                  <a:lnTo>
                    <a:pt x="63" y="501"/>
                  </a:lnTo>
                  <a:lnTo>
                    <a:pt x="0" y="595"/>
                  </a:lnTo>
                  <a:lnTo>
                    <a:pt x="0" y="657"/>
                  </a:lnTo>
                  <a:lnTo>
                    <a:pt x="63" y="689"/>
                  </a:lnTo>
                  <a:lnTo>
                    <a:pt x="157" y="720"/>
                  </a:lnTo>
                  <a:lnTo>
                    <a:pt x="5283" y="720"/>
                  </a:lnTo>
                  <a:lnTo>
                    <a:pt x="5345" y="689"/>
                  </a:lnTo>
                  <a:lnTo>
                    <a:pt x="5408" y="657"/>
                  </a:lnTo>
                  <a:lnTo>
                    <a:pt x="5408" y="595"/>
                  </a:lnTo>
                  <a:lnTo>
                    <a:pt x="5345" y="501"/>
                  </a:lnTo>
                  <a:lnTo>
                    <a:pt x="5064" y="188"/>
                  </a:lnTo>
                  <a:lnTo>
                    <a:pt x="4970" y="126"/>
                  </a:lnTo>
                  <a:lnTo>
                    <a:pt x="4845" y="63"/>
                  </a:lnTo>
                  <a:lnTo>
                    <a:pt x="4720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8"/>
            <p:cNvSpPr/>
            <p:nvPr/>
          </p:nvSpPr>
          <p:spPr>
            <a:xfrm>
              <a:off x="5067733" y="2629910"/>
              <a:ext cx="63359" cy="49834"/>
            </a:xfrm>
            <a:custGeom>
              <a:avLst/>
              <a:gdLst/>
              <a:ahLst/>
              <a:cxnLst/>
              <a:rect l="l" t="t" r="r" b="b"/>
              <a:pathLst>
                <a:path w="876" h="689" extrusionOk="0">
                  <a:moveTo>
                    <a:pt x="0" y="1"/>
                  </a:moveTo>
                  <a:lnTo>
                    <a:pt x="0" y="688"/>
                  </a:lnTo>
                  <a:lnTo>
                    <a:pt x="876" y="688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8"/>
            <p:cNvSpPr/>
            <p:nvPr/>
          </p:nvSpPr>
          <p:spPr>
            <a:xfrm>
              <a:off x="5112940" y="2584703"/>
              <a:ext cx="167366" cy="122161"/>
            </a:xfrm>
            <a:custGeom>
              <a:avLst/>
              <a:gdLst/>
              <a:ahLst/>
              <a:cxnLst/>
              <a:rect l="l" t="t" r="r" b="b"/>
              <a:pathLst>
                <a:path w="2314" h="1689" extrusionOk="0">
                  <a:moveTo>
                    <a:pt x="282" y="1"/>
                  </a:moveTo>
                  <a:lnTo>
                    <a:pt x="157" y="32"/>
                  </a:lnTo>
                  <a:lnTo>
                    <a:pt x="63" y="94"/>
                  </a:lnTo>
                  <a:lnTo>
                    <a:pt x="32" y="188"/>
                  </a:lnTo>
                  <a:lnTo>
                    <a:pt x="1" y="282"/>
                  </a:lnTo>
                  <a:lnTo>
                    <a:pt x="1" y="1407"/>
                  </a:lnTo>
                  <a:lnTo>
                    <a:pt x="32" y="1532"/>
                  </a:lnTo>
                  <a:lnTo>
                    <a:pt x="63" y="1595"/>
                  </a:lnTo>
                  <a:lnTo>
                    <a:pt x="157" y="1657"/>
                  </a:lnTo>
                  <a:lnTo>
                    <a:pt x="282" y="1688"/>
                  </a:lnTo>
                  <a:lnTo>
                    <a:pt x="2032" y="1688"/>
                  </a:lnTo>
                  <a:lnTo>
                    <a:pt x="2126" y="1657"/>
                  </a:lnTo>
                  <a:lnTo>
                    <a:pt x="2220" y="1595"/>
                  </a:lnTo>
                  <a:lnTo>
                    <a:pt x="2282" y="1532"/>
                  </a:lnTo>
                  <a:lnTo>
                    <a:pt x="2314" y="1407"/>
                  </a:lnTo>
                  <a:lnTo>
                    <a:pt x="2314" y="282"/>
                  </a:lnTo>
                  <a:lnTo>
                    <a:pt x="2282" y="188"/>
                  </a:lnTo>
                  <a:lnTo>
                    <a:pt x="2220" y="94"/>
                  </a:lnTo>
                  <a:lnTo>
                    <a:pt x="2126" y="32"/>
                  </a:lnTo>
                  <a:lnTo>
                    <a:pt x="2032" y="1"/>
                  </a:lnTo>
                  <a:close/>
                </a:path>
              </a:pathLst>
            </a:custGeom>
            <a:solidFill>
              <a:srgbClr val="E5E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8"/>
            <p:cNvSpPr/>
            <p:nvPr/>
          </p:nvSpPr>
          <p:spPr>
            <a:xfrm>
              <a:off x="3776771" y="2629910"/>
              <a:ext cx="63359" cy="49834"/>
            </a:xfrm>
            <a:custGeom>
              <a:avLst/>
              <a:gdLst/>
              <a:ahLst/>
              <a:cxnLst/>
              <a:rect l="l" t="t" r="r" b="b"/>
              <a:pathLst>
                <a:path w="876" h="689" extrusionOk="0">
                  <a:moveTo>
                    <a:pt x="1" y="1"/>
                  </a:moveTo>
                  <a:lnTo>
                    <a:pt x="1" y="688"/>
                  </a:lnTo>
                  <a:lnTo>
                    <a:pt x="876" y="688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8"/>
            <p:cNvSpPr/>
            <p:nvPr/>
          </p:nvSpPr>
          <p:spPr>
            <a:xfrm>
              <a:off x="3627552" y="2584703"/>
              <a:ext cx="167366" cy="122161"/>
            </a:xfrm>
            <a:custGeom>
              <a:avLst/>
              <a:gdLst/>
              <a:ahLst/>
              <a:cxnLst/>
              <a:rect l="l" t="t" r="r" b="b"/>
              <a:pathLst>
                <a:path w="2314" h="1689" extrusionOk="0">
                  <a:moveTo>
                    <a:pt x="282" y="1"/>
                  </a:moveTo>
                  <a:lnTo>
                    <a:pt x="188" y="32"/>
                  </a:lnTo>
                  <a:lnTo>
                    <a:pt x="94" y="94"/>
                  </a:lnTo>
                  <a:lnTo>
                    <a:pt x="32" y="188"/>
                  </a:lnTo>
                  <a:lnTo>
                    <a:pt x="1" y="282"/>
                  </a:lnTo>
                  <a:lnTo>
                    <a:pt x="1" y="1407"/>
                  </a:lnTo>
                  <a:lnTo>
                    <a:pt x="32" y="1532"/>
                  </a:lnTo>
                  <a:lnTo>
                    <a:pt x="94" y="1595"/>
                  </a:lnTo>
                  <a:lnTo>
                    <a:pt x="188" y="1657"/>
                  </a:lnTo>
                  <a:lnTo>
                    <a:pt x="282" y="1688"/>
                  </a:lnTo>
                  <a:lnTo>
                    <a:pt x="2032" y="1688"/>
                  </a:lnTo>
                  <a:lnTo>
                    <a:pt x="2157" y="1657"/>
                  </a:lnTo>
                  <a:lnTo>
                    <a:pt x="2251" y="1595"/>
                  </a:lnTo>
                  <a:lnTo>
                    <a:pt x="2282" y="1532"/>
                  </a:lnTo>
                  <a:lnTo>
                    <a:pt x="2314" y="1407"/>
                  </a:lnTo>
                  <a:lnTo>
                    <a:pt x="2314" y="282"/>
                  </a:lnTo>
                  <a:lnTo>
                    <a:pt x="2282" y="188"/>
                  </a:lnTo>
                  <a:lnTo>
                    <a:pt x="2251" y="94"/>
                  </a:lnTo>
                  <a:lnTo>
                    <a:pt x="2157" y="32"/>
                  </a:lnTo>
                  <a:lnTo>
                    <a:pt x="2032" y="1"/>
                  </a:lnTo>
                  <a:close/>
                </a:path>
              </a:pathLst>
            </a:custGeom>
            <a:solidFill>
              <a:srgbClr val="E5E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8"/>
            <p:cNvSpPr/>
            <p:nvPr/>
          </p:nvSpPr>
          <p:spPr>
            <a:xfrm>
              <a:off x="3672759" y="2286266"/>
              <a:ext cx="1564516" cy="1286489"/>
            </a:xfrm>
            <a:custGeom>
              <a:avLst/>
              <a:gdLst/>
              <a:ahLst/>
              <a:cxnLst/>
              <a:rect l="l" t="t" r="r" b="b"/>
              <a:pathLst>
                <a:path w="21631" h="17787" extrusionOk="0">
                  <a:moveTo>
                    <a:pt x="10816" y="1"/>
                  </a:moveTo>
                  <a:lnTo>
                    <a:pt x="8190" y="63"/>
                  </a:lnTo>
                  <a:lnTo>
                    <a:pt x="6221" y="126"/>
                  </a:lnTo>
                  <a:lnTo>
                    <a:pt x="5439" y="188"/>
                  </a:lnTo>
                  <a:lnTo>
                    <a:pt x="4908" y="219"/>
                  </a:lnTo>
                  <a:lnTo>
                    <a:pt x="4752" y="282"/>
                  </a:lnTo>
                  <a:lnTo>
                    <a:pt x="4596" y="344"/>
                  </a:lnTo>
                  <a:lnTo>
                    <a:pt x="4439" y="469"/>
                  </a:lnTo>
                  <a:lnTo>
                    <a:pt x="4283" y="594"/>
                  </a:lnTo>
                  <a:lnTo>
                    <a:pt x="4033" y="876"/>
                  </a:lnTo>
                  <a:lnTo>
                    <a:pt x="3783" y="1188"/>
                  </a:lnTo>
                  <a:lnTo>
                    <a:pt x="3595" y="1501"/>
                  </a:lnTo>
                  <a:lnTo>
                    <a:pt x="3470" y="1782"/>
                  </a:lnTo>
                  <a:lnTo>
                    <a:pt x="3345" y="2032"/>
                  </a:lnTo>
                  <a:lnTo>
                    <a:pt x="1751" y="5846"/>
                  </a:lnTo>
                  <a:lnTo>
                    <a:pt x="626" y="8565"/>
                  </a:lnTo>
                  <a:lnTo>
                    <a:pt x="32" y="9909"/>
                  </a:lnTo>
                  <a:lnTo>
                    <a:pt x="1" y="10034"/>
                  </a:lnTo>
                  <a:lnTo>
                    <a:pt x="1" y="10284"/>
                  </a:lnTo>
                  <a:lnTo>
                    <a:pt x="32" y="11003"/>
                  </a:lnTo>
                  <a:lnTo>
                    <a:pt x="157" y="13160"/>
                  </a:lnTo>
                  <a:lnTo>
                    <a:pt x="345" y="15379"/>
                  </a:lnTo>
                  <a:lnTo>
                    <a:pt x="438" y="16629"/>
                  </a:lnTo>
                  <a:lnTo>
                    <a:pt x="438" y="16848"/>
                  </a:lnTo>
                  <a:lnTo>
                    <a:pt x="532" y="17067"/>
                  </a:lnTo>
                  <a:lnTo>
                    <a:pt x="626" y="17255"/>
                  </a:lnTo>
                  <a:lnTo>
                    <a:pt x="720" y="17442"/>
                  </a:lnTo>
                  <a:lnTo>
                    <a:pt x="938" y="17692"/>
                  </a:lnTo>
                  <a:lnTo>
                    <a:pt x="1032" y="17786"/>
                  </a:lnTo>
                  <a:lnTo>
                    <a:pt x="5439" y="17786"/>
                  </a:lnTo>
                  <a:lnTo>
                    <a:pt x="5690" y="17692"/>
                  </a:lnTo>
                  <a:lnTo>
                    <a:pt x="5908" y="17630"/>
                  </a:lnTo>
                  <a:lnTo>
                    <a:pt x="6190" y="17598"/>
                  </a:lnTo>
                  <a:lnTo>
                    <a:pt x="15442" y="17598"/>
                  </a:lnTo>
                  <a:lnTo>
                    <a:pt x="15692" y="17630"/>
                  </a:lnTo>
                  <a:lnTo>
                    <a:pt x="15942" y="17692"/>
                  </a:lnTo>
                  <a:lnTo>
                    <a:pt x="16161" y="17786"/>
                  </a:lnTo>
                  <a:lnTo>
                    <a:pt x="20568" y="17786"/>
                  </a:lnTo>
                  <a:lnTo>
                    <a:pt x="20662" y="17692"/>
                  </a:lnTo>
                  <a:lnTo>
                    <a:pt x="20881" y="17442"/>
                  </a:lnTo>
                  <a:lnTo>
                    <a:pt x="21006" y="17255"/>
                  </a:lnTo>
                  <a:lnTo>
                    <a:pt x="21099" y="17067"/>
                  </a:lnTo>
                  <a:lnTo>
                    <a:pt x="21162" y="16848"/>
                  </a:lnTo>
                  <a:lnTo>
                    <a:pt x="21193" y="16629"/>
                  </a:lnTo>
                  <a:lnTo>
                    <a:pt x="21287" y="15379"/>
                  </a:lnTo>
                  <a:lnTo>
                    <a:pt x="21443" y="13160"/>
                  </a:lnTo>
                  <a:lnTo>
                    <a:pt x="21600" y="11003"/>
                  </a:lnTo>
                  <a:lnTo>
                    <a:pt x="21631" y="10284"/>
                  </a:lnTo>
                  <a:lnTo>
                    <a:pt x="21600" y="10034"/>
                  </a:lnTo>
                  <a:lnTo>
                    <a:pt x="21568" y="9909"/>
                  </a:lnTo>
                  <a:lnTo>
                    <a:pt x="21006" y="8565"/>
                  </a:lnTo>
                  <a:lnTo>
                    <a:pt x="19849" y="5846"/>
                  </a:lnTo>
                  <a:lnTo>
                    <a:pt x="18255" y="2032"/>
                  </a:lnTo>
                  <a:lnTo>
                    <a:pt x="18161" y="1782"/>
                  </a:lnTo>
                  <a:lnTo>
                    <a:pt x="18005" y="1501"/>
                  </a:lnTo>
                  <a:lnTo>
                    <a:pt x="17817" y="1188"/>
                  </a:lnTo>
                  <a:lnTo>
                    <a:pt x="17599" y="876"/>
                  </a:lnTo>
                  <a:lnTo>
                    <a:pt x="17317" y="594"/>
                  </a:lnTo>
                  <a:lnTo>
                    <a:pt x="17192" y="469"/>
                  </a:lnTo>
                  <a:lnTo>
                    <a:pt x="17036" y="344"/>
                  </a:lnTo>
                  <a:lnTo>
                    <a:pt x="16880" y="282"/>
                  </a:lnTo>
                  <a:lnTo>
                    <a:pt x="16692" y="219"/>
                  </a:lnTo>
                  <a:lnTo>
                    <a:pt x="16192" y="188"/>
                  </a:lnTo>
                  <a:lnTo>
                    <a:pt x="15379" y="126"/>
                  </a:lnTo>
                  <a:lnTo>
                    <a:pt x="13410" y="63"/>
                  </a:lnTo>
                  <a:lnTo>
                    <a:pt x="10816" y="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8"/>
            <p:cNvSpPr/>
            <p:nvPr/>
          </p:nvSpPr>
          <p:spPr>
            <a:xfrm>
              <a:off x="3672759" y="2286266"/>
              <a:ext cx="1564516" cy="1286489"/>
            </a:xfrm>
            <a:custGeom>
              <a:avLst/>
              <a:gdLst/>
              <a:ahLst/>
              <a:cxnLst/>
              <a:rect l="l" t="t" r="r" b="b"/>
              <a:pathLst>
                <a:path w="21631" h="17787" fill="none" extrusionOk="0">
                  <a:moveTo>
                    <a:pt x="21568" y="9909"/>
                  </a:moveTo>
                  <a:lnTo>
                    <a:pt x="21568" y="9909"/>
                  </a:lnTo>
                  <a:lnTo>
                    <a:pt x="21006" y="8565"/>
                  </a:lnTo>
                  <a:lnTo>
                    <a:pt x="19849" y="5846"/>
                  </a:lnTo>
                  <a:lnTo>
                    <a:pt x="18255" y="2032"/>
                  </a:lnTo>
                  <a:lnTo>
                    <a:pt x="18255" y="2032"/>
                  </a:lnTo>
                  <a:lnTo>
                    <a:pt x="18161" y="1782"/>
                  </a:lnTo>
                  <a:lnTo>
                    <a:pt x="18005" y="1501"/>
                  </a:lnTo>
                  <a:lnTo>
                    <a:pt x="17817" y="1188"/>
                  </a:lnTo>
                  <a:lnTo>
                    <a:pt x="17599" y="876"/>
                  </a:lnTo>
                  <a:lnTo>
                    <a:pt x="17317" y="594"/>
                  </a:lnTo>
                  <a:lnTo>
                    <a:pt x="17192" y="469"/>
                  </a:lnTo>
                  <a:lnTo>
                    <a:pt x="17036" y="344"/>
                  </a:lnTo>
                  <a:lnTo>
                    <a:pt x="16880" y="282"/>
                  </a:lnTo>
                  <a:lnTo>
                    <a:pt x="16692" y="219"/>
                  </a:lnTo>
                  <a:lnTo>
                    <a:pt x="16692" y="219"/>
                  </a:lnTo>
                  <a:lnTo>
                    <a:pt x="16192" y="188"/>
                  </a:lnTo>
                  <a:lnTo>
                    <a:pt x="15379" y="126"/>
                  </a:lnTo>
                  <a:lnTo>
                    <a:pt x="13410" y="63"/>
                  </a:lnTo>
                  <a:lnTo>
                    <a:pt x="10816" y="1"/>
                  </a:lnTo>
                  <a:lnTo>
                    <a:pt x="10816" y="1"/>
                  </a:lnTo>
                  <a:lnTo>
                    <a:pt x="8190" y="63"/>
                  </a:lnTo>
                  <a:lnTo>
                    <a:pt x="6221" y="126"/>
                  </a:lnTo>
                  <a:lnTo>
                    <a:pt x="5439" y="188"/>
                  </a:lnTo>
                  <a:lnTo>
                    <a:pt x="4908" y="219"/>
                  </a:lnTo>
                  <a:lnTo>
                    <a:pt x="4908" y="219"/>
                  </a:lnTo>
                  <a:lnTo>
                    <a:pt x="4752" y="282"/>
                  </a:lnTo>
                  <a:lnTo>
                    <a:pt x="4596" y="344"/>
                  </a:lnTo>
                  <a:lnTo>
                    <a:pt x="4439" y="469"/>
                  </a:lnTo>
                  <a:lnTo>
                    <a:pt x="4283" y="594"/>
                  </a:lnTo>
                  <a:lnTo>
                    <a:pt x="4033" y="876"/>
                  </a:lnTo>
                  <a:lnTo>
                    <a:pt x="3783" y="1188"/>
                  </a:lnTo>
                  <a:lnTo>
                    <a:pt x="3595" y="1501"/>
                  </a:lnTo>
                  <a:lnTo>
                    <a:pt x="3470" y="1782"/>
                  </a:lnTo>
                  <a:lnTo>
                    <a:pt x="3345" y="2032"/>
                  </a:lnTo>
                  <a:lnTo>
                    <a:pt x="3345" y="2032"/>
                  </a:lnTo>
                  <a:lnTo>
                    <a:pt x="1751" y="5846"/>
                  </a:lnTo>
                  <a:lnTo>
                    <a:pt x="626" y="8565"/>
                  </a:lnTo>
                  <a:lnTo>
                    <a:pt x="32" y="9909"/>
                  </a:lnTo>
                  <a:lnTo>
                    <a:pt x="32" y="9909"/>
                  </a:lnTo>
                  <a:lnTo>
                    <a:pt x="1" y="10034"/>
                  </a:lnTo>
                  <a:lnTo>
                    <a:pt x="1" y="10284"/>
                  </a:lnTo>
                  <a:lnTo>
                    <a:pt x="32" y="11003"/>
                  </a:lnTo>
                  <a:lnTo>
                    <a:pt x="157" y="13160"/>
                  </a:lnTo>
                  <a:lnTo>
                    <a:pt x="345" y="15379"/>
                  </a:lnTo>
                  <a:lnTo>
                    <a:pt x="438" y="16629"/>
                  </a:lnTo>
                  <a:lnTo>
                    <a:pt x="438" y="16629"/>
                  </a:lnTo>
                  <a:lnTo>
                    <a:pt x="438" y="16848"/>
                  </a:lnTo>
                  <a:lnTo>
                    <a:pt x="532" y="17067"/>
                  </a:lnTo>
                  <a:lnTo>
                    <a:pt x="626" y="17255"/>
                  </a:lnTo>
                  <a:lnTo>
                    <a:pt x="720" y="17442"/>
                  </a:lnTo>
                  <a:lnTo>
                    <a:pt x="938" y="17692"/>
                  </a:lnTo>
                  <a:lnTo>
                    <a:pt x="1032" y="17786"/>
                  </a:lnTo>
                  <a:lnTo>
                    <a:pt x="5439" y="17786"/>
                  </a:lnTo>
                  <a:lnTo>
                    <a:pt x="5439" y="17786"/>
                  </a:lnTo>
                  <a:lnTo>
                    <a:pt x="5690" y="17692"/>
                  </a:lnTo>
                  <a:lnTo>
                    <a:pt x="5908" y="17630"/>
                  </a:lnTo>
                  <a:lnTo>
                    <a:pt x="6190" y="17598"/>
                  </a:lnTo>
                  <a:lnTo>
                    <a:pt x="6190" y="17598"/>
                  </a:lnTo>
                  <a:lnTo>
                    <a:pt x="10816" y="17598"/>
                  </a:lnTo>
                  <a:lnTo>
                    <a:pt x="10816" y="17598"/>
                  </a:lnTo>
                  <a:lnTo>
                    <a:pt x="15442" y="17598"/>
                  </a:lnTo>
                  <a:lnTo>
                    <a:pt x="15442" y="17598"/>
                  </a:lnTo>
                  <a:lnTo>
                    <a:pt x="15692" y="17630"/>
                  </a:lnTo>
                  <a:lnTo>
                    <a:pt x="15942" y="17692"/>
                  </a:lnTo>
                  <a:lnTo>
                    <a:pt x="16161" y="17786"/>
                  </a:lnTo>
                  <a:lnTo>
                    <a:pt x="20568" y="17786"/>
                  </a:lnTo>
                  <a:lnTo>
                    <a:pt x="20568" y="17786"/>
                  </a:lnTo>
                  <a:lnTo>
                    <a:pt x="20662" y="17692"/>
                  </a:lnTo>
                  <a:lnTo>
                    <a:pt x="20881" y="17442"/>
                  </a:lnTo>
                  <a:lnTo>
                    <a:pt x="21006" y="17255"/>
                  </a:lnTo>
                  <a:lnTo>
                    <a:pt x="21099" y="17067"/>
                  </a:lnTo>
                  <a:lnTo>
                    <a:pt x="21162" y="16848"/>
                  </a:lnTo>
                  <a:lnTo>
                    <a:pt x="21193" y="16629"/>
                  </a:lnTo>
                  <a:lnTo>
                    <a:pt x="21193" y="16629"/>
                  </a:lnTo>
                  <a:lnTo>
                    <a:pt x="21287" y="15379"/>
                  </a:lnTo>
                  <a:lnTo>
                    <a:pt x="21443" y="13160"/>
                  </a:lnTo>
                  <a:lnTo>
                    <a:pt x="21600" y="11003"/>
                  </a:lnTo>
                  <a:lnTo>
                    <a:pt x="21631" y="10284"/>
                  </a:lnTo>
                  <a:lnTo>
                    <a:pt x="21600" y="10034"/>
                  </a:lnTo>
                  <a:lnTo>
                    <a:pt x="21568" y="990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8"/>
            <p:cNvSpPr/>
            <p:nvPr/>
          </p:nvSpPr>
          <p:spPr>
            <a:xfrm>
              <a:off x="3892066" y="2329230"/>
              <a:ext cx="1123680" cy="354983"/>
            </a:xfrm>
            <a:custGeom>
              <a:avLst/>
              <a:gdLst/>
              <a:ahLst/>
              <a:cxnLst/>
              <a:rect l="l" t="t" r="r" b="b"/>
              <a:pathLst>
                <a:path w="15536" h="4908" extrusionOk="0">
                  <a:moveTo>
                    <a:pt x="6033" y="0"/>
                  </a:moveTo>
                  <a:lnTo>
                    <a:pt x="4158" y="32"/>
                  </a:lnTo>
                  <a:lnTo>
                    <a:pt x="3314" y="94"/>
                  </a:lnTo>
                  <a:lnTo>
                    <a:pt x="2564" y="157"/>
                  </a:lnTo>
                  <a:lnTo>
                    <a:pt x="2032" y="219"/>
                  </a:lnTo>
                  <a:lnTo>
                    <a:pt x="1720" y="282"/>
                  </a:lnTo>
                  <a:lnTo>
                    <a:pt x="1626" y="376"/>
                  </a:lnTo>
                  <a:lnTo>
                    <a:pt x="1501" y="563"/>
                  </a:lnTo>
                  <a:lnTo>
                    <a:pt x="1251" y="1094"/>
                  </a:lnTo>
                  <a:lnTo>
                    <a:pt x="970" y="1845"/>
                  </a:lnTo>
                  <a:lnTo>
                    <a:pt x="688" y="2689"/>
                  </a:lnTo>
                  <a:lnTo>
                    <a:pt x="219" y="4220"/>
                  </a:lnTo>
                  <a:lnTo>
                    <a:pt x="1" y="4908"/>
                  </a:lnTo>
                  <a:lnTo>
                    <a:pt x="7784" y="4752"/>
                  </a:lnTo>
                  <a:lnTo>
                    <a:pt x="15536" y="4908"/>
                  </a:lnTo>
                  <a:lnTo>
                    <a:pt x="15348" y="4220"/>
                  </a:lnTo>
                  <a:lnTo>
                    <a:pt x="14879" y="2689"/>
                  </a:lnTo>
                  <a:lnTo>
                    <a:pt x="14598" y="1845"/>
                  </a:lnTo>
                  <a:lnTo>
                    <a:pt x="14317" y="1094"/>
                  </a:lnTo>
                  <a:lnTo>
                    <a:pt x="14035" y="563"/>
                  </a:lnTo>
                  <a:lnTo>
                    <a:pt x="13941" y="376"/>
                  </a:lnTo>
                  <a:lnTo>
                    <a:pt x="13848" y="282"/>
                  </a:lnTo>
                  <a:lnTo>
                    <a:pt x="13535" y="219"/>
                  </a:lnTo>
                  <a:lnTo>
                    <a:pt x="12972" y="157"/>
                  </a:lnTo>
                  <a:lnTo>
                    <a:pt x="12254" y="94"/>
                  </a:lnTo>
                  <a:lnTo>
                    <a:pt x="11378" y="32"/>
                  </a:lnTo>
                  <a:lnTo>
                    <a:pt x="9503" y="0"/>
                  </a:lnTo>
                  <a:lnTo>
                    <a:pt x="8596" y="0"/>
                  </a:lnTo>
                  <a:lnTo>
                    <a:pt x="7784" y="32"/>
                  </a:lnTo>
                  <a:lnTo>
                    <a:pt x="697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8"/>
            <p:cNvSpPr/>
            <p:nvPr/>
          </p:nvSpPr>
          <p:spPr>
            <a:xfrm>
              <a:off x="3892066" y="2329230"/>
              <a:ext cx="1123680" cy="354983"/>
            </a:xfrm>
            <a:custGeom>
              <a:avLst/>
              <a:gdLst/>
              <a:ahLst/>
              <a:cxnLst/>
              <a:rect l="l" t="t" r="r" b="b"/>
              <a:pathLst>
                <a:path w="15536" h="4908" fill="none" extrusionOk="0">
                  <a:moveTo>
                    <a:pt x="13848" y="282"/>
                  </a:moveTo>
                  <a:lnTo>
                    <a:pt x="13848" y="282"/>
                  </a:lnTo>
                  <a:lnTo>
                    <a:pt x="13535" y="219"/>
                  </a:lnTo>
                  <a:lnTo>
                    <a:pt x="12972" y="157"/>
                  </a:lnTo>
                  <a:lnTo>
                    <a:pt x="12254" y="94"/>
                  </a:lnTo>
                  <a:lnTo>
                    <a:pt x="11378" y="32"/>
                  </a:lnTo>
                  <a:lnTo>
                    <a:pt x="9503" y="0"/>
                  </a:lnTo>
                  <a:lnTo>
                    <a:pt x="8596" y="0"/>
                  </a:lnTo>
                  <a:lnTo>
                    <a:pt x="7784" y="32"/>
                  </a:lnTo>
                  <a:lnTo>
                    <a:pt x="7784" y="32"/>
                  </a:lnTo>
                  <a:lnTo>
                    <a:pt x="6971" y="0"/>
                  </a:lnTo>
                  <a:lnTo>
                    <a:pt x="6033" y="0"/>
                  </a:lnTo>
                  <a:lnTo>
                    <a:pt x="4158" y="32"/>
                  </a:lnTo>
                  <a:lnTo>
                    <a:pt x="3314" y="94"/>
                  </a:lnTo>
                  <a:lnTo>
                    <a:pt x="2564" y="157"/>
                  </a:lnTo>
                  <a:lnTo>
                    <a:pt x="2032" y="219"/>
                  </a:lnTo>
                  <a:lnTo>
                    <a:pt x="1720" y="282"/>
                  </a:lnTo>
                  <a:lnTo>
                    <a:pt x="1720" y="282"/>
                  </a:lnTo>
                  <a:lnTo>
                    <a:pt x="1626" y="376"/>
                  </a:lnTo>
                  <a:lnTo>
                    <a:pt x="1501" y="563"/>
                  </a:lnTo>
                  <a:lnTo>
                    <a:pt x="1251" y="1094"/>
                  </a:lnTo>
                  <a:lnTo>
                    <a:pt x="970" y="1845"/>
                  </a:lnTo>
                  <a:lnTo>
                    <a:pt x="688" y="2689"/>
                  </a:lnTo>
                  <a:lnTo>
                    <a:pt x="219" y="4220"/>
                  </a:lnTo>
                  <a:lnTo>
                    <a:pt x="1" y="4908"/>
                  </a:lnTo>
                  <a:lnTo>
                    <a:pt x="7784" y="4752"/>
                  </a:lnTo>
                  <a:lnTo>
                    <a:pt x="15536" y="4908"/>
                  </a:lnTo>
                  <a:lnTo>
                    <a:pt x="15536" y="4908"/>
                  </a:lnTo>
                  <a:lnTo>
                    <a:pt x="15348" y="4220"/>
                  </a:lnTo>
                  <a:lnTo>
                    <a:pt x="14879" y="2689"/>
                  </a:lnTo>
                  <a:lnTo>
                    <a:pt x="14598" y="1845"/>
                  </a:lnTo>
                  <a:lnTo>
                    <a:pt x="14317" y="1094"/>
                  </a:lnTo>
                  <a:lnTo>
                    <a:pt x="14035" y="563"/>
                  </a:lnTo>
                  <a:lnTo>
                    <a:pt x="13941" y="376"/>
                  </a:lnTo>
                  <a:lnTo>
                    <a:pt x="13848" y="2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8"/>
            <p:cNvSpPr/>
            <p:nvPr/>
          </p:nvSpPr>
          <p:spPr>
            <a:xfrm>
              <a:off x="3885267" y="2550780"/>
              <a:ext cx="1137278" cy="140243"/>
            </a:xfrm>
            <a:custGeom>
              <a:avLst/>
              <a:gdLst/>
              <a:ahLst/>
              <a:cxnLst/>
              <a:rect l="l" t="t" r="r" b="b"/>
              <a:pathLst>
                <a:path w="15724" h="1939" extrusionOk="0">
                  <a:moveTo>
                    <a:pt x="7878" y="1689"/>
                  </a:moveTo>
                  <a:lnTo>
                    <a:pt x="95" y="1845"/>
                  </a:lnTo>
                  <a:lnTo>
                    <a:pt x="15630" y="1845"/>
                  </a:lnTo>
                  <a:lnTo>
                    <a:pt x="7878" y="1689"/>
                  </a:lnTo>
                  <a:close/>
                  <a:moveTo>
                    <a:pt x="657" y="1"/>
                  </a:moveTo>
                  <a:lnTo>
                    <a:pt x="188" y="1345"/>
                  </a:lnTo>
                  <a:lnTo>
                    <a:pt x="1" y="1939"/>
                  </a:lnTo>
                  <a:lnTo>
                    <a:pt x="63" y="1939"/>
                  </a:lnTo>
                  <a:lnTo>
                    <a:pt x="95" y="1845"/>
                  </a:lnTo>
                  <a:lnTo>
                    <a:pt x="251" y="1282"/>
                  </a:lnTo>
                  <a:lnTo>
                    <a:pt x="657" y="1"/>
                  </a:lnTo>
                  <a:close/>
                  <a:moveTo>
                    <a:pt x="15192" y="376"/>
                  </a:moveTo>
                  <a:lnTo>
                    <a:pt x="15630" y="1845"/>
                  </a:lnTo>
                  <a:lnTo>
                    <a:pt x="15661" y="1939"/>
                  </a:lnTo>
                  <a:lnTo>
                    <a:pt x="15723" y="1939"/>
                  </a:lnTo>
                  <a:lnTo>
                    <a:pt x="15192" y="376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8"/>
            <p:cNvSpPr/>
            <p:nvPr/>
          </p:nvSpPr>
          <p:spPr>
            <a:xfrm>
              <a:off x="3892066" y="2672874"/>
              <a:ext cx="1123680" cy="11355"/>
            </a:xfrm>
            <a:custGeom>
              <a:avLst/>
              <a:gdLst/>
              <a:ahLst/>
              <a:cxnLst/>
              <a:rect l="l" t="t" r="r" b="b"/>
              <a:pathLst>
                <a:path w="15536" h="157" fill="none" extrusionOk="0">
                  <a:moveTo>
                    <a:pt x="7784" y="1"/>
                  </a:moveTo>
                  <a:lnTo>
                    <a:pt x="1" y="157"/>
                  </a:lnTo>
                  <a:lnTo>
                    <a:pt x="15536" y="157"/>
                  </a:lnTo>
                  <a:lnTo>
                    <a:pt x="778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8"/>
            <p:cNvSpPr/>
            <p:nvPr/>
          </p:nvSpPr>
          <p:spPr>
            <a:xfrm>
              <a:off x="4984046" y="2577904"/>
              <a:ext cx="38551" cy="113120"/>
            </a:xfrm>
            <a:custGeom>
              <a:avLst/>
              <a:gdLst/>
              <a:ahLst/>
              <a:cxnLst/>
              <a:rect l="l" t="t" r="r" b="b"/>
              <a:pathLst>
                <a:path w="533" h="1564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39" y="1470"/>
                  </a:lnTo>
                  <a:lnTo>
                    <a:pt x="439" y="1470"/>
                  </a:lnTo>
                  <a:lnTo>
                    <a:pt x="470" y="1564"/>
                  </a:lnTo>
                  <a:lnTo>
                    <a:pt x="532" y="1564"/>
                  </a:lnTo>
                  <a:lnTo>
                    <a:pt x="532" y="1564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8"/>
            <p:cNvSpPr/>
            <p:nvPr/>
          </p:nvSpPr>
          <p:spPr>
            <a:xfrm>
              <a:off x="3885267" y="2550780"/>
              <a:ext cx="47591" cy="140243"/>
            </a:xfrm>
            <a:custGeom>
              <a:avLst/>
              <a:gdLst/>
              <a:ahLst/>
              <a:cxnLst/>
              <a:rect l="l" t="t" r="r" b="b"/>
              <a:pathLst>
                <a:path w="658" h="1939" fill="none" extrusionOk="0">
                  <a:moveTo>
                    <a:pt x="657" y="1"/>
                  </a:moveTo>
                  <a:lnTo>
                    <a:pt x="657" y="1"/>
                  </a:lnTo>
                  <a:lnTo>
                    <a:pt x="188" y="1345"/>
                  </a:lnTo>
                  <a:lnTo>
                    <a:pt x="1" y="1939"/>
                  </a:lnTo>
                  <a:lnTo>
                    <a:pt x="63" y="1939"/>
                  </a:lnTo>
                  <a:lnTo>
                    <a:pt x="95" y="1845"/>
                  </a:lnTo>
                  <a:lnTo>
                    <a:pt x="95" y="1845"/>
                  </a:lnTo>
                  <a:lnTo>
                    <a:pt x="251" y="1282"/>
                  </a:lnTo>
                  <a:lnTo>
                    <a:pt x="65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8"/>
            <p:cNvSpPr/>
            <p:nvPr/>
          </p:nvSpPr>
          <p:spPr>
            <a:xfrm>
              <a:off x="3892066" y="2351798"/>
              <a:ext cx="1123680" cy="332417"/>
            </a:xfrm>
            <a:custGeom>
              <a:avLst/>
              <a:gdLst/>
              <a:ahLst/>
              <a:cxnLst/>
              <a:rect l="l" t="t" r="r" b="b"/>
              <a:pathLst>
                <a:path w="15536" h="4596" extrusionOk="0">
                  <a:moveTo>
                    <a:pt x="6315" y="1"/>
                  </a:moveTo>
                  <a:lnTo>
                    <a:pt x="4846" y="32"/>
                  </a:lnTo>
                  <a:lnTo>
                    <a:pt x="3439" y="95"/>
                  </a:lnTo>
                  <a:lnTo>
                    <a:pt x="2314" y="189"/>
                  </a:lnTo>
                  <a:lnTo>
                    <a:pt x="1939" y="251"/>
                  </a:lnTo>
                  <a:lnTo>
                    <a:pt x="1720" y="314"/>
                  </a:lnTo>
                  <a:lnTo>
                    <a:pt x="1595" y="407"/>
                  </a:lnTo>
                  <a:lnTo>
                    <a:pt x="1470" y="564"/>
                  </a:lnTo>
                  <a:lnTo>
                    <a:pt x="1188" y="1158"/>
                  </a:lnTo>
                  <a:lnTo>
                    <a:pt x="876" y="1908"/>
                  </a:lnTo>
                  <a:lnTo>
                    <a:pt x="563" y="2752"/>
                  </a:lnTo>
                  <a:lnTo>
                    <a:pt x="157" y="4033"/>
                  </a:lnTo>
                  <a:lnTo>
                    <a:pt x="1" y="4596"/>
                  </a:lnTo>
                  <a:lnTo>
                    <a:pt x="7784" y="4440"/>
                  </a:lnTo>
                  <a:lnTo>
                    <a:pt x="15536" y="4596"/>
                  </a:lnTo>
                  <a:lnTo>
                    <a:pt x="15098" y="3127"/>
                  </a:lnTo>
                  <a:lnTo>
                    <a:pt x="14785" y="2189"/>
                  </a:lnTo>
                  <a:lnTo>
                    <a:pt x="14410" y="1314"/>
                  </a:lnTo>
                  <a:lnTo>
                    <a:pt x="14254" y="939"/>
                  </a:lnTo>
                  <a:lnTo>
                    <a:pt x="14098" y="626"/>
                  </a:lnTo>
                  <a:lnTo>
                    <a:pt x="13973" y="407"/>
                  </a:lnTo>
                  <a:lnTo>
                    <a:pt x="13848" y="314"/>
                  </a:lnTo>
                  <a:lnTo>
                    <a:pt x="13598" y="251"/>
                  </a:lnTo>
                  <a:lnTo>
                    <a:pt x="13223" y="189"/>
                  </a:lnTo>
                  <a:lnTo>
                    <a:pt x="12129" y="95"/>
                  </a:lnTo>
                  <a:lnTo>
                    <a:pt x="10722" y="32"/>
                  </a:lnTo>
                  <a:lnTo>
                    <a:pt x="9222" y="1"/>
                  </a:lnTo>
                  <a:lnTo>
                    <a:pt x="7784" y="32"/>
                  </a:lnTo>
                  <a:lnTo>
                    <a:pt x="6315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8"/>
            <p:cNvSpPr/>
            <p:nvPr/>
          </p:nvSpPr>
          <p:spPr>
            <a:xfrm>
              <a:off x="3892066" y="2351798"/>
              <a:ext cx="1123680" cy="332417"/>
            </a:xfrm>
            <a:custGeom>
              <a:avLst/>
              <a:gdLst/>
              <a:ahLst/>
              <a:cxnLst/>
              <a:rect l="l" t="t" r="r" b="b"/>
              <a:pathLst>
                <a:path w="15536" h="4596" fill="none" extrusionOk="0">
                  <a:moveTo>
                    <a:pt x="9222" y="1"/>
                  </a:moveTo>
                  <a:lnTo>
                    <a:pt x="9222" y="1"/>
                  </a:lnTo>
                  <a:lnTo>
                    <a:pt x="7784" y="32"/>
                  </a:lnTo>
                  <a:lnTo>
                    <a:pt x="7784" y="32"/>
                  </a:lnTo>
                  <a:lnTo>
                    <a:pt x="6315" y="1"/>
                  </a:lnTo>
                  <a:lnTo>
                    <a:pt x="6315" y="1"/>
                  </a:lnTo>
                  <a:lnTo>
                    <a:pt x="4846" y="32"/>
                  </a:lnTo>
                  <a:lnTo>
                    <a:pt x="3439" y="95"/>
                  </a:lnTo>
                  <a:lnTo>
                    <a:pt x="2314" y="189"/>
                  </a:lnTo>
                  <a:lnTo>
                    <a:pt x="1939" y="251"/>
                  </a:lnTo>
                  <a:lnTo>
                    <a:pt x="1720" y="314"/>
                  </a:lnTo>
                  <a:lnTo>
                    <a:pt x="1720" y="314"/>
                  </a:lnTo>
                  <a:lnTo>
                    <a:pt x="1595" y="407"/>
                  </a:lnTo>
                  <a:lnTo>
                    <a:pt x="1470" y="564"/>
                  </a:lnTo>
                  <a:lnTo>
                    <a:pt x="1188" y="1158"/>
                  </a:lnTo>
                  <a:lnTo>
                    <a:pt x="876" y="1908"/>
                  </a:lnTo>
                  <a:lnTo>
                    <a:pt x="563" y="2752"/>
                  </a:lnTo>
                  <a:lnTo>
                    <a:pt x="563" y="2752"/>
                  </a:lnTo>
                  <a:lnTo>
                    <a:pt x="157" y="4033"/>
                  </a:lnTo>
                  <a:lnTo>
                    <a:pt x="1" y="4596"/>
                  </a:lnTo>
                  <a:lnTo>
                    <a:pt x="1" y="4596"/>
                  </a:lnTo>
                  <a:lnTo>
                    <a:pt x="7784" y="4440"/>
                  </a:lnTo>
                  <a:lnTo>
                    <a:pt x="15536" y="4596"/>
                  </a:lnTo>
                  <a:lnTo>
                    <a:pt x="15536" y="4596"/>
                  </a:lnTo>
                  <a:lnTo>
                    <a:pt x="15098" y="3127"/>
                  </a:lnTo>
                  <a:lnTo>
                    <a:pt x="15098" y="3127"/>
                  </a:lnTo>
                  <a:lnTo>
                    <a:pt x="14785" y="2189"/>
                  </a:lnTo>
                  <a:lnTo>
                    <a:pt x="14410" y="1314"/>
                  </a:lnTo>
                  <a:lnTo>
                    <a:pt x="14254" y="939"/>
                  </a:lnTo>
                  <a:lnTo>
                    <a:pt x="14098" y="626"/>
                  </a:lnTo>
                  <a:lnTo>
                    <a:pt x="13973" y="407"/>
                  </a:lnTo>
                  <a:lnTo>
                    <a:pt x="13848" y="314"/>
                  </a:lnTo>
                  <a:lnTo>
                    <a:pt x="13848" y="314"/>
                  </a:lnTo>
                  <a:lnTo>
                    <a:pt x="13598" y="251"/>
                  </a:lnTo>
                  <a:lnTo>
                    <a:pt x="13223" y="189"/>
                  </a:lnTo>
                  <a:lnTo>
                    <a:pt x="12129" y="95"/>
                  </a:lnTo>
                  <a:lnTo>
                    <a:pt x="10722" y="32"/>
                  </a:lnTo>
                  <a:lnTo>
                    <a:pt x="922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8"/>
            <p:cNvSpPr/>
            <p:nvPr/>
          </p:nvSpPr>
          <p:spPr>
            <a:xfrm>
              <a:off x="3892066" y="2342756"/>
              <a:ext cx="1123680" cy="341458"/>
            </a:xfrm>
            <a:custGeom>
              <a:avLst/>
              <a:gdLst/>
              <a:ahLst/>
              <a:cxnLst/>
              <a:rect l="l" t="t" r="r" b="b"/>
              <a:pathLst>
                <a:path w="15536" h="4721" extrusionOk="0">
                  <a:moveTo>
                    <a:pt x="6033" y="1"/>
                  </a:moveTo>
                  <a:lnTo>
                    <a:pt x="4158" y="32"/>
                  </a:lnTo>
                  <a:lnTo>
                    <a:pt x="3314" y="95"/>
                  </a:lnTo>
                  <a:lnTo>
                    <a:pt x="2564" y="126"/>
                  </a:lnTo>
                  <a:lnTo>
                    <a:pt x="2032" y="189"/>
                  </a:lnTo>
                  <a:lnTo>
                    <a:pt x="1720" y="282"/>
                  </a:lnTo>
                  <a:lnTo>
                    <a:pt x="1626" y="376"/>
                  </a:lnTo>
                  <a:lnTo>
                    <a:pt x="1501" y="532"/>
                  </a:lnTo>
                  <a:lnTo>
                    <a:pt x="1251" y="1064"/>
                  </a:lnTo>
                  <a:lnTo>
                    <a:pt x="970" y="1783"/>
                  </a:lnTo>
                  <a:lnTo>
                    <a:pt x="688" y="2595"/>
                  </a:lnTo>
                  <a:lnTo>
                    <a:pt x="219" y="4064"/>
                  </a:lnTo>
                  <a:lnTo>
                    <a:pt x="1" y="4721"/>
                  </a:lnTo>
                  <a:lnTo>
                    <a:pt x="15536" y="4721"/>
                  </a:lnTo>
                  <a:lnTo>
                    <a:pt x="15348" y="4064"/>
                  </a:lnTo>
                  <a:lnTo>
                    <a:pt x="14879" y="2595"/>
                  </a:lnTo>
                  <a:lnTo>
                    <a:pt x="14598" y="1783"/>
                  </a:lnTo>
                  <a:lnTo>
                    <a:pt x="14317" y="1064"/>
                  </a:lnTo>
                  <a:lnTo>
                    <a:pt x="14035" y="532"/>
                  </a:lnTo>
                  <a:lnTo>
                    <a:pt x="13941" y="376"/>
                  </a:lnTo>
                  <a:lnTo>
                    <a:pt x="13848" y="282"/>
                  </a:lnTo>
                  <a:lnTo>
                    <a:pt x="13535" y="189"/>
                  </a:lnTo>
                  <a:lnTo>
                    <a:pt x="12972" y="126"/>
                  </a:lnTo>
                  <a:lnTo>
                    <a:pt x="12254" y="95"/>
                  </a:lnTo>
                  <a:lnTo>
                    <a:pt x="11378" y="32"/>
                  </a:lnTo>
                  <a:lnTo>
                    <a:pt x="9503" y="1"/>
                  </a:lnTo>
                  <a:lnTo>
                    <a:pt x="8596" y="1"/>
                  </a:lnTo>
                  <a:lnTo>
                    <a:pt x="7784" y="32"/>
                  </a:lnTo>
                  <a:lnTo>
                    <a:pt x="6971" y="1"/>
                  </a:lnTo>
                  <a:close/>
                </a:path>
              </a:pathLst>
            </a:custGeom>
            <a:solidFill>
              <a:srgbClr val="3634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8"/>
            <p:cNvSpPr/>
            <p:nvPr/>
          </p:nvSpPr>
          <p:spPr>
            <a:xfrm>
              <a:off x="4115931" y="2342756"/>
              <a:ext cx="422827" cy="341458"/>
            </a:xfrm>
            <a:custGeom>
              <a:avLst/>
              <a:gdLst/>
              <a:ahLst/>
              <a:cxnLst/>
              <a:rect l="l" t="t" r="r" b="b"/>
              <a:pathLst>
                <a:path w="5846" h="4721" extrusionOk="0">
                  <a:moveTo>
                    <a:pt x="1626" y="1"/>
                  </a:moveTo>
                  <a:lnTo>
                    <a:pt x="0" y="95"/>
                  </a:lnTo>
                  <a:lnTo>
                    <a:pt x="2407" y="4721"/>
                  </a:lnTo>
                  <a:lnTo>
                    <a:pt x="5845" y="4721"/>
                  </a:lnTo>
                  <a:lnTo>
                    <a:pt x="3407" y="1"/>
                  </a:lnTo>
                  <a:close/>
                </a:path>
              </a:pathLst>
            </a:custGeom>
            <a:solidFill>
              <a:srgbClr val="434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8"/>
            <p:cNvSpPr/>
            <p:nvPr/>
          </p:nvSpPr>
          <p:spPr>
            <a:xfrm>
              <a:off x="4416610" y="2342756"/>
              <a:ext cx="248734" cy="341458"/>
            </a:xfrm>
            <a:custGeom>
              <a:avLst/>
              <a:gdLst/>
              <a:ahLst/>
              <a:cxnLst/>
              <a:rect l="l" t="t" r="r" b="b"/>
              <a:pathLst>
                <a:path w="3439" h="4721" extrusionOk="0">
                  <a:moveTo>
                    <a:pt x="0" y="1"/>
                  </a:moveTo>
                  <a:lnTo>
                    <a:pt x="2438" y="4721"/>
                  </a:lnTo>
                  <a:lnTo>
                    <a:pt x="3439" y="4721"/>
                  </a:lnTo>
                  <a:lnTo>
                    <a:pt x="1001" y="1"/>
                  </a:lnTo>
                  <a:lnTo>
                    <a:pt x="532" y="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34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8"/>
            <p:cNvSpPr/>
            <p:nvPr/>
          </p:nvSpPr>
          <p:spPr>
            <a:xfrm>
              <a:off x="4525107" y="2342756"/>
              <a:ext cx="251049" cy="341458"/>
            </a:xfrm>
            <a:custGeom>
              <a:avLst/>
              <a:gdLst/>
              <a:ahLst/>
              <a:cxnLst/>
              <a:rect l="l" t="t" r="r" b="b"/>
              <a:pathLst>
                <a:path w="3471" h="4721" extrusionOk="0">
                  <a:moveTo>
                    <a:pt x="1" y="1"/>
                  </a:moveTo>
                  <a:lnTo>
                    <a:pt x="2470" y="4721"/>
                  </a:lnTo>
                  <a:lnTo>
                    <a:pt x="3470" y="4721"/>
                  </a:lnTo>
                  <a:lnTo>
                    <a:pt x="1032" y="1"/>
                  </a:lnTo>
                  <a:close/>
                </a:path>
              </a:pathLst>
            </a:custGeom>
            <a:solidFill>
              <a:srgbClr val="434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8"/>
            <p:cNvSpPr/>
            <p:nvPr/>
          </p:nvSpPr>
          <p:spPr>
            <a:xfrm>
              <a:off x="3684043" y="3229026"/>
              <a:ext cx="1541950" cy="343773"/>
            </a:xfrm>
            <a:custGeom>
              <a:avLst/>
              <a:gdLst/>
              <a:ahLst/>
              <a:cxnLst/>
              <a:rect l="l" t="t" r="r" b="b"/>
              <a:pathLst>
                <a:path w="21319" h="4753" extrusionOk="0">
                  <a:moveTo>
                    <a:pt x="21318" y="1"/>
                  </a:moveTo>
                  <a:lnTo>
                    <a:pt x="21068" y="63"/>
                  </a:lnTo>
                  <a:lnTo>
                    <a:pt x="20506" y="282"/>
                  </a:lnTo>
                  <a:lnTo>
                    <a:pt x="20193" y="407"/>
                  </a:lnTo>
                  <a:lnTo>
                    <a:pt x="19912" y="532"/>
                  </a:lnTo>
                  <a:lnTo>
                    <a:pt x="19662" y="689"/>
                  </a:lnTo>
                  <a:lnTo>
                    <a:pt x="19506" y="814"/>
                  </a:lnTo>
                  <a:lnTo>
                    <a:pt x="19037" y="1314"/>
                  </a:lnTo>
                  <a:lnTo>
                    <a:pt x="18818" y="1532"/>
                  </a:lnTo>
                  <a:lnTo>
                    <a:pt x="17036" y="2001"/>
                  </a:lnTo>
                  <a:lnTo>
                    <a:pt x="15755" y="2283"/>
                  </a:lnTo>
                  <a:lnTo>
                    <a:pt x="15098" y="2439"/>
                  </a:lnTo>
                  <a:lnTo>
                    <a:pt x="15067" y="2376"/>
                  </a:lnTo>
                  <a:lnTo>
                    <a:pt x="15067" y="2220"/>
                  </a:lnTo>
                  <a:lnTo>
                    <a:pt x="15067" y="2033"/>
                  </a:lnTo>
                  <a:lnTo>
                    <a:pt x="14973" y="2126"/>
                  </a:lnTo>
                  <a:lnTo>
                    <a:pt x="14786" y="2314"/>
                  </a:lnTo>
                  <a:lnTo>
                    <a:pt x="14629" y="2439"/>
                  </a:lnTo>
                  <a:lnTo>
                    <a:pt x="14442" y="2564"/>
                  </a:lnTo>
                  <a:lnTo>
                    <a:pt x="14192" y="2689"/>
                  </a:lnTo>
                  <a:lnTo>
                    <a:pt x="13910" y="2783"/>
                  </a:lnTo>
                  <a:lnTo>
                    <a:pt x="13285" y="2939"/>
                  </a:lnTo>
                  <a:lnTo>
                    <a:pt x="12691" y="3064"/>
                  </a:lnTo>
                  <a:lnTo>
                    <a:pt x="12129" y="3127"/>
                  </a:lnTo>
                  <a:lnTo>
                    <a:pt x="11629" y="3189"/>
                  </a:lnTo>
                  <a:lnTo>
                    <a:pt x="9659" y="3189"/>
                  </a:lnTo>
                  <a:lnTo>
                    <a:pt x="9159" y="3127"/>
                  </a:lnTo>
                  <a:lnTo>
                    <a:pt x="8628" y="3064"/>
                  </a:lnTo>
                  <a:lnTo>
                    <a:pt x="8034" y="2939"/>
                  </a:lnTo>
                  <a:lnTo>
                    <a:pt x="7409" y="2783"/>
                  </a:lnTo>
                  <a:lnTo>
                    <a:pt x="6534" y="2533"/>
                  </a:lnTo>
                  <a:lnTo>
                    <a:pt x="6252" y="2439"/>
                  </a:lnTo>
                  <a:lnTo>
                    <a:pt x="6221" y="2220"/>
                  </a:lnTo>
                  <a:lnTo>
                    <a:pt x="6221" y="2095"/>
                  </a:lnTo>
                  <a:lnTo>
                    <a:pt x="6190" y="2033"/>
                  </a:lnTo>
                  <a:lnTo>
                    <a:pt x="5534" y="1970"/>
                  </a:lnTo>
                  <a:lnTo>
                    <a:pt x="4252" y="1783"/>
                  </a:lnTo>
                  <a:lnTo>
                    <a:pt x="2470" y="1532"/>
                  </a:lnTo>
                  <a:lnTo>
                    <a:pt x="2251" y="1314"/>
                  </a:lnTo>
                  <a:lnTo>
                    <a:pt x="1814" y="814"/>
                  </a:lnTo>
                  <a:lnTo>
                    <a:pt x="1626" y="689"/>
                  </a:lnTo>
                  <a:lnTo>
                    <a:pt x="1376" y="532"/>
                  </a:lnTo>
                  <a:lnTo>
                    <a:pt x="1095" y="407"/>
                  </a:lnTo>
                  <a:lnTo>
                    <a:pt x="782" y="282"/>
                  </a:lnTo>
                  <a:lnTo>
                    <a:pt x="220" y="63"/>
                  </a:lnTo>
                  <a:lnTo>
                    <a:pt x="1" y="1"/>
                  </a:lnTo>
                  <a:lnTo>
                    <a:pt x="1" y="1"/>
                  </a:lnTo>
                  <a:lnTo>
                    <a:pt x="189" y="2283"/>
                  </a:lnTo>
                  <a:lnTo>
                    <a:pt x="282" y="3595"/>
                  </a:lnTo>
                  <a:lnTo>
                    <a:pt x="282" y="3814"/>
                  </a:lnTo>
                  <a:lnTo>
                    <a:pt x="376" y="4033"/>
                  </a:lnTo>
                  <a:lnTo>
                    <a:pt x="470" y="4221"/>
                  </a:lnTo>
                  <a:lnTo>
                    <a:pt x="564" y="4408"/>
                  </a:lnTo>
                  <a:lnTo>
                    <a:pt x="782" y="4658"/>
                  </a:lnTo>
                  <a:lnTo>
                    <a:pt x="876" y="4752"/>
                  </a:lnTo>
                  <a:lnTo>
                    <a:pt x="5283" y="4752"/>
                  </a:lnTo>
                  <a:lnTo>
                    <a:pt x="5534" y="4658"/>
                  </a:lnTo>
                  <a:lnTo>
                    <a:pt x="5752" y="4596"/>
                  </a:lnTo>
                  <a:lnTo>
                    <a:pt x="6034" y="4564"/>
                  </a:lnTo>
                  <a:lnTo>
                    <a:pt x="15286" y="4564"/>
                  </a:lnTo>
                  <a:lnTo>
                    <a:pt x="15536" y="4596"/>
                  </a:lnTo>
                  <a:lnTo>
                    <a:pt x="15786" y="4658"/>
                  </a:lnTo>
                  <a:lnTo>
                    <a:pt x="16005" y="4752"/>
                  </a:lnTo>
                  <a:lnTo>
                    <a:pt x="20412" y="4752"/>
                  </a:lnTo>
                  <a:lnTo>
                    <a:pt x="20506" y="4658"/>
                  </a:lnTo>
                  <a:lnTo>
                    <a:pt x="20725" y="4408"/>
                  </a:lnTo>
                  <a:lnTo>
                    <a:pt x="20850" y="4221"/>
                  </a:lnTo>
                  <a:lnTo>
                    <a:pt x="20943" y="4033"/>
                  </a:lnTo>
                  <a:lnTo>
                    <a:pt x="21006" y="3814"/>
                  </a:lnTo>
                  <a:lnTo>
                    <a:pt x="21037" y="3595"/>
                  </a:lnTo>
                  <a:lnTo>
                    <a:pt x="21131" y="2283"/>
                  </a:lnTo>
                  <a:lnTo>
                    <a:pt x="21318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8"/>
            <p:cNvSpPr/>
            <p:nvPr/>
          </p:nvSpPr>
          <p:spPr>
            <a:xfrm>
              <a:off x="3684043" y="3229026"/>
              <a:ext cx="1541950" cy="343773"/>
            </a:xfrm>
            <a:custGeom>
              <a:avLst/>
              <a:gdLst/>
              <a:ahLst/>
              <a:cxnLst/>
              <a:rect l="l" t="t" r="r" b="b"/>
              <a:pathLst>
                <a:path w="21319" h="4753" fill="none" extrusionOk="0">
                  <a:moveTo>
                    <a:pt x="19506" y="814"/>
                  </a:moveTo>
                  <a:lnTo>
                    <a:pt x="19506" y="814"/>
                  </a:lnTo>
                  <a:lnTo>
                    <a:pt x="19037" y="1314"/>
                  </a:lnTo>
                  <a:lnTo>
                    <a:pt x="18818" y="1532"/>
                  </a:lnTo>
                  <a:lnTo>
                    <a:pt x="18818" y="1532"/>
                  </a:lnTo>
                  <a:lnTo>
                    <a:pt x="17036" y="2001"/>
                  </a:lnTo>
                  <a:lnTo>
                    <a:pt x="15755" y="2283"/>
                  </a:lnTo>
                  <a:lnTo>
                    <a:pt x="15098" y="2439"/>
                  </a:lnTo>
                  <a:lnTo>
                    <a:pt x="15098" y="2439"/>
                  </a:lnTo>
                  <a:lnTo>
                    <a:pt x="15067" y="2376"/>
                  </a:lnTo>
                  <a:lnTo>
                    <a:pt x="15067" y="2220"/>
                  </a:lnTo>
                  <a:lnTo>
                    <a:pt x="15067" y="2033"/>
                  </a:lnTo>
                  <a:lnTo>
                    <a:pt x="15067" y="2033"/>
                  </a:lnTo>
                  <a:lnTo>
                    <a:pt x="14973" y="2126"/>
                  </a:lnTo>
                  <a:lnTo>
                    <a:pt x="14786" y="2314"/>
                  </a:lnTo>
                  <a:lnTo>
                    <a:pt x="14629" y="2439"/>
                  </a:lnTo>
                  <a:lnTo>
                    <a:pt x="14442" y="2564"/>
                  </a:lnTo>
                  <a:lnTo>
                    <a:pt x="14192" y="2689"/>
                  </a:lnTo>
                  <a:lnTo>
                    <a:pt x="13910" y="2783"/>
                  </a:lnTo>
                  <a:lnTo>
                    <a:pt x="13910" y="2783"/>
                  </a:lnTo>
                  <a:lnTo>
                    <a:pt x="13285" y="2939"/>
                  </a:lnTo>
                  <a:lnTo>
                    <a:pt x="12691" y="3064"/>
                  </a:lnTo>
                  <a:lnTo>
                    <a:pt x="12129" y="3127"/>
                  </a:lnTo>
                  <a:lnTo>
                    <a:pt x="11629" y="3189"/>
                  </a:lnTo>
                  <a:lnTo>
                    <a:pt x="10910" y="3189"/>
                  </a:lnTo>
                  <a:lnTo>
                    <a:pt x="10660" y="3189"/>
                  </a:lnTo>
                  <a:lnTo>
                    <a:pt x="10660" y="3189"/>
                  </a:lnTo>
                  <a:lnTo>
                    <a:pt x="10378" y="3189"/>
                  </a:lnTo>
                  <a:lnTo>
                    <a:pt x="9659" y="3189"/>
                  </a:lnTo>
                  <a:lnTo>
                    <a:pt x="9159" y="3127"/>
                  </a:lnTo>
                  <a:lnTo>
                    <a:pt x="8628" y="3064"/>
                  </a:lnTo>
                  <a:lnTo>
                    <a:pt x="8034" y="2939"/>
                  </a:lnTo>
                  <a:lnTo>
                    <a:pt x="7409" y="2783"/>
                  </a:lnTo>
                  <a:lnTo>
                    <a:pt x="7409" y="2783"/>
                  </a:lnTo>
                  <a:lnTo>
                    <a:pt x="6534" y="2533"/>
                  </a:lnTo>
                  <a:lnTo>
                    <a:pt x="6252" y="2439"/>
                  </a:lnTo>
                  <a:lnTo>
                    <a:pt x="6252" y="2439"/>
                  </a:lnTo>
                  <a:lnTo>
                    <a:pt x="6221" y="2220"/>
                  </a:lnTo>
                  <a:lnTo>
                    <a:pt x="6221" y="2095"/>
                  </a:lnTo>
                  <a:lnTo>
                    <a:pt x="6190" y="2033"/>
                  </a:lnTo>
                  <a:lnTo>
                    <a:pt x="6190" y="2033"/>
                  </a:lnTo>
                  <a:lnTo>
                    <a:pt x="5534" y="1970"/>
                  </a:lnTo>
                  <a:lnTo>
                    <a:pt x="4252" y="1783"/>
                  </a:lnTo>
                  <a:lnTo>
                    <a:pt x="2470" y="1532"/>
                  </a:lnTo>
                  <a:lnTo>
                    <a:pt x="2470" y="1532"/>
                  </a:lnTo>
                  <a:lnTo>
                    <a:pt x="2251" y="1314"/>
                  </a:lnTo>
                  <a:lnTo>
                    <a:pt x="1814" y="814"/>
                  </a:lnTo>
                  <a:lnTo>
                    <a:pt x="1814" y="814"/>
                  </a:lnTo>
                  <a:lnTo>
                    <a:pt x="1626" y="689"/>
                  </a:lnTo>
                  <a:lnTo>
                    <a:pt x="1376" y="532"/>
                  </a:lnTo>
                  <a:lnTo>
                    <a:pt x="1095" y="407"/>
                  </a:lnTo>
                  <a:lnTo>
                    <a:pt x="782" y="282"/>
                  </a:lnTo>
                  <a:lnTo>
                    <a:pt x="220" y="63"/>
                  </a:lnTo>
                  <a:lnTo>
                    <a:pt x="1" y="1"/>
                  </a:lnTo>
                  <a:lnTo>
                    <a:pt x="1" y="1"/>
                  </a:lnTo>
                  <a:lnTo>
                    <a:pt x="189" y="2283"/>
                  </a:lnTo>
                  <a:lnTo>
                    <a:pt x="282" y="3595"/>
                  </a:lnTo>
                  <a:lnTo>
                    <a:pt x="282" y="3595"/>
                  </a:lnTo>
                  <a:lnTo>
                    <a:pt x="282" y="3814"/>
                  </a:lnTo>
                  <a:lnTo>
                    <a:pt x="376" y="4033"/>
                  </a:lnTo>
                  <a:lnTo>
                    <a:pt x="470" y="4221"/>
                  </a:lnTo>
                  <a:lnTo>
                    <a:pt x="564" y="4408"/>
                  </a:lnTo>
                  <a:lnTo>
                    <a:pt x="782" y="4658"/>
                  </a:lnTo>
                  <a:lnTo>
                    <a:pt x="876" y="4752"/>
                  </a:lnTo>
                  <a:lnTo>
                    <a:pt x="5283" y="4752"/>
                  </a:lnTo>
                  <a:lnTo>
                    <a:pt x="5283" y="4752"/>
                  </a:lnTo>
                  <a:lnTo>
                    <a:pt x="5534" y="4658"/>
                  </a:lnTo>
                  <a:lnTo>
                    <a:pt x="5752" y="4596"/>
                  </a:lnTo>
                  <a:lnTo>
                    <a:pt x="6034" y="4564"/>
                  </a:lnTo>
                  <a:lnTo>
                    <a:pt x="6034" y="4564"/>
                  </a:lnTo>
                  <a:lnTo>
                    <a:pt x="10660" y="4564"/>
                  </a:lnTo>
                  <a:lnTo>
                    <a:pt x="10660" y="4564"/>
                  </a:lnTo>
                  <a:lnTo>
                    <a:pt x="15286" y="4564"/>
                  </a:lnTo>
                  <a:lnTo>
                    <a:pt x="15286" y="4564"/>
                  </a:lnTo>
                  <a:lnTo>
                    <a:pt x="15536" y="4596"/>
                  </a:lnTo>
                  <a:lnTo>
                    <a:pt x="15786" y="4658"/>
                  </a:lnTo>
                  <a:lnTo>
                    <a:pt x="16005" y="4752"/>
                  </a:lnTo>
                  <a:lnTo>
                    <a:pt x="20412" y="4752"/>
                  </a:lnTo>
                  <a:lnTo>
                    <a:pt x="20412" y="4752"/>
                  </a:lnTo>
                  <a:lnTo>
                    <a:pt x="20506" y="4658"/>
                  </a:lnTo>
                  <a:lnTo>
                    <a:pt x="20725" y="4408"/>
                  </a:lnTo>
                  <a:lnTo>
                    <a:pt x="20850" y="4221"/>
                  </a:lnTo>
                  <a:lnTo>
                    <a:pt x="20943" y="4033"/>
                  </a:lnTo>
                  <a:lnTo>
                    <a:pt x="21006" y="3814"/>
                  </a:lnTo>
                  <a:lnTo>
                    <a:pt x="21037" y="3595"/>
                  </a:lnTo>
                  <a:lnTo>
                    <a:pt x="21037" y="3595"/>
                  </a:lnTo>
                  <a:lnTo>
                    <a:pt x="21131" y="2283"/>
                  </a:lnTo>
                  <a:lnTo>
                    <a:pt x="21318" y="1"/>
                  </a:lnTo>
                  <a:lnTo>
                    <a:pt x="21318" y="1"/>
                  </a:lnTo>
                  <a:lnTo>
                    <a:pt x="21068" y="63"/>
                  </a:lnTo>
                  <a:lnTo>
                    <a:pt x="20506" y="282"/>
                  </a:lnTo>
                  <a:lnTo>
                    <a:pt x="20193" y="407"/>
                  </a:lnTo>
                  <a:lnTo>
                    <a:pt x="19912" y="532"/>
                  </a:lnTo>
                  <a:lnTo>
                    <a:pt x="19662" y="689"/>
                  </a:lnTo>
                  <a:lnTo>
                    <a:pt x="19506" y="8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8"/>
            <p:cNvSpPr/>
            <p:nvPr/>
          </p:nvSpPr>
          <p:spPr>
            <a:xfrm>
              <a:off x="4136256" y="3405369"/>
              <a:ext cx="72" cy="7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2E44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8"/>
            <p:cNvSpPr/>
            <p:nvPr/>
          </p:nvSpPr>
          <p:spPr>
            <a:xfrm>
              <a:off x="4136256" y="3405369"/>
              <a:ext cx="72" cy="7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8"/>
            <p:cNvSpPr/>
            <p:nvPr/>
          </p:nvSpPr>
          <p:spPr>
            <a:xfrm>
              <a:off x="3751889" y="3366961"/>
              <a:ext cx="237451" cy="128960"/>
            </a:xfrm>
            <a:custGeom>
              <a:avLst/>
              <a:gdLst/>
              <a:ahLst/>
              <a:cxnLst/>
              <a:rect l="l" t="t" r="r" b="b"/>
              <a:pathLst>
                <a:path w="3283" h="1783" extrusionOk="0">
                  <a:moveTo>
                    <a:pt x="251" y="63"/>
                  </a:moveTo>
                  <a:lnTo>
                    <a:pt x="2032" y="126"/>
                  </a:lnTo>
                  <a:lnTo>
                    <a:pt x="2220" y="94"/>
                  </a:lnTo>
                  <a:lnTo>
                    <a:pt x="2376" y="94"/>
                  </a:lnTo>
                  <a:lnTo>
                    <a:pt x="2533" y="157"/>
                  </a:lnTo>
                  <a:lnTo>
                    <a:pt x="2658" y="219"/>
                  </a:lnTo>
                  <a:lnTo>
                    <a:pt x="2720" y="282"/>
                  </a:lnTo>
                  <a:lnTo>
                    <a:pt x="2751" y="344"/>
                  </a:lnTo>
                  <a:lnTo>
                    <a:pt x="3126" y="1563"/>
                  </a:lnTo>
                  <a:lnTo>
                    <a:pt x="3001" y="1563"/>
                  </a:lnTo>
                  <a:lnTo>
                    <a:pt x="2626" y="1532"/>
                  </a:lnTo>
                  <a:lnTo>
                    <a:pt x="2095" y="1501"/>
                  </a:lnTo>
                  <a:lnTo>
                    <a:pt x="1532" y="1407"/>
                  </a:lnTo>
                  <a:lnTo>
                    <a:pt x="1282" y="1345"/>
                  </a:lnTo>
                  <a:lnTo>
                    <a:pt x="1095" y="1282"/>
                  </a:lnTo>
                  <a:lnTo>
                    <a:pt x="1063" y="1251"/>
                  </a:lnTo>
                  <a:lnTo>
                    <a:pt x="1032" y="1220"/>
                  </a:lnTo>
                  <a:lnTo>
                    <a:pt x="688" y="938"/>
                  </a:lnTo>
                  <a:lnTo>
                    <a:pt x="376" y="594"/>
                  </a:lnTo>
                  <a:lnTo>
                    <a:pt x="251" y="438"/>
                  </a:lnTo>
                  <a:lnTo>
                    <a:pt x="188" y="313"/>
                  </a:lnTo>
                  <a:lnTo>
                    <a:pt x="157" y="188"/>
                  </a:lnTo>
                  <a:lnTo>
                    <a:pt x="188" y="126"/>
                  </a:lnTo>
                  <a:lnTo>
                    <a:pt x="251" y="63"/>
                  </a:lnTo>
                  <a:close/>
                  <a:moveTo>
                    <a:pt x="94" y="1"/>
                  </a:moveTo>
                  <a:lnTo>
                    <a:pt x="32" y="32"/>
                  </a:lnTo>
                  <a:lnTo>
                    <a:pt x="1" y="94"/>
                  </a:lnTo>
                  <a:lnTo>
                    <a:pt x="1" y="251"/>
                  </a:lnTo>
                  <a:lnTo>
                    <a:pt x="94" y="407"/>
                  </a:lnTo>
                  <a:lnTo>
                    <a:pt x="219" y="594"/>
                  </a:lnTo>
                  <a:lnTo>
                    <a:pt x="376" y="782"/>
                  </a:lnTo>
                  <a:lnTo>
                    <a:pt x="532" y="970"/>
                  </a:lnTo>
                  <a:lnTo>
                    <a:pt x="907" y="1313"/>
                  </a:lnTo>
                  <a:lnTo>
                    <a:pt x="1032" y="1376"/>
                  </a:lnTo>
                  <a:lnTo>
                    <a:pt x="1157" y="1438"/>
                  </a:lnTo>
                  <a:lnTo>
                    <a:pt x="1470" y="1563"/>
                  </a:lnTo>
                  <a:lnTo>
                    <a:pt x="1876" y="1626"/>
                  </a:lnTo>
                  <a:lnTo>
                    <a:pt x="2282" y="1688"/>
                  </a:lnTo>
                  <a:lnTo>
                    <a:pt x="2970" y="1751"/>
                  </a:lnTo>
                  <a:lnTo>
                    <a:pt x="3283" y="1782"/>
                  </a:lnTo>
                  <a:lnTo>
                    <a:pt x="3126" y="1188"/>
                  </a:lnTo>
                  <a:lnTo>
                    <a:pt x="2876" y="313"/>
                  </a:lnTo>
                  <a:lnTo>
                    <a:pt x="2845" y="219"/>
                  </a:lnTo>
                  <a:lnTo>
                    <a:pt x="2783" y="157"/>
                  </a:lnTo>
                  <a:lnTo>
                    <a:pt x="2658" y="63"/>
                  </a:lnTo>
                  <a:lnTo>
                    <a:pt x="2470" y="32"/>
                  </a:lnTo>
                  <a:lnTo>
                    <a:pt x="2064" y="32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rgbClr val="0293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8"/>
            <p:cNvSpPr/>
            <p:nvPr/>
          </p:nvSpPr>
          <p:spPr>
            <a:xfrm>
              <a:off x="3763173" y="3371518"/>
              <a:ext cx="214885" cy="108564"/>
            </a:xfrm>
            <a:custGeom>
              <a:avLst/>
              <a:gdLst/>
              <a:ahLst/>
              <a:cxnLst/>
              <a:rect l="l" t="t" r="r" b="b"/>
              <a:pathLst>
                <a:path w="2971" h="1501" fill="none" extrusionOk="0">
                  <a:moveTo>
                    <a:pt x="907" y="1188"/>
                  </a:moveTo>
                  <a:lnTo>
                    <a:pt x="907" y="1188"/>
                  </a:lnTo>
                  <a:lnTo>
                    <a:pt x="876" y="1157"/>
                  </a:lnTo>
                  <a:lnTo>
                    <a:pt x="876" y="1157"/>
                  </a:lnTo>
                  <a:lnTo>
                    <a:pt x="532" y="875"/>
                  </a:lnTo>
                  <a:lnTo>
                    <a:pt x="220" y="531"/>
                  </a:lnTo>
                  <a:lnTo>
                    <a:pt x="95" y="375"/>
                  </a:lnTo>
                  <a:lnTo>
                    <a:pt x="32" y="250"/>
                  </a:lnTo>
                  <a:lnTo>
                    <a:pt x="1" y="125"/>
                  </a:lnTo>
                  <a:lnTo>
                    <a:pt x="32" y="63"/>
                  </a:lnTo>
                  <a:lnTo>
                    <a:pt x="95" y="0"/>
                  </a:lnTo>
                  <a:lnTo>
                    <a:pt x="1876" y="63"/>
                  </a:lnTo>
                  <a:lnTo>
                    <a:pt x="1876" y="63"/>
                  </a:lnTo>
                  <a:lnTo>
                    <a:pt x="2064" y="31"/>
                  </a:lnTo>
                  <a:lnTo>
                    <a:pt x="2064" y="31"/>
                  </a:lnTo>
                  <a:lnTo>
                    <a:pt x="2064" y="31"/>
                  </a:lnTo>
                  <a:lnTo>
                    <a:pt x="2064" y="31"/>
                  </a:lnTo>
                  <a:lnTo>
                    <a:pt x="2064" y="31"/>
                  </a:lnTo>
                  <a:lnTo>
                    <a:pt x="2064" y="31"/>
                  </a:lnTo>
                  <a:lnTo>
                    <a:pt x="2095" y="31"/>
                  </a:lnTo>
                  <a:lnTo>
                    <a:pt x="2095" y="31"/>
                  </a:lnTo>
                  <a:lnTo>
                    <a:pt x="2220" y="31"/>
                  </a:lnTo>
                  <a:lnTo>
                    <a:pt x="2377" y="94"/>
                  </a:lnTo>
                  <a:lnTo>
                    <a:pt x="2502" y="156"/>
                  </a:lnTo>
                  <a:lnTo>
                    <a:pt x="2564" y="219"/>
                  </a:lnTo>
                  <a:lnTo>
                    <a:pt x="2595" y="281"/>
                  </a:lnTo>
                  <a:lnTo>
                    <a:pt x="2595" y="281"/>
                  </a:lnTo>
                  <a:lnTo>
                    <a:pt x="2595" y="281"/>
                  </a:lnTo>
                  <a:lnTo>
                    <a:pt x="2595" y="281"/>
                  </a:lnTo>
                  <a:lnTo>
                    <a:pt x="2595" y="281"/>
                  </a:lnTo>
                  <a:lnTo>
                    <a:pt x="2595" y="281"/>
                  </a:lnTo>
                  <a:lnTo>
                    <a:pt x="2595" y="281"/>
                  </a:lnTo>
                  <a:lnTo>
                    <a:pt x="2595" y="281"/>
                  </a:lnTo>
                  <a:lnTo>
                    <a:pt x="2595" y="281"/>
                  </a:lnTo>
                  <a:lnTo>
                    <a:pt x="2595" y="281"/>
                  </a:lnTo>
                  <a:lnTo>
                    <a:pt x="2595" y="281"/>
                  </a:lnTo>
                  <a:lnTo>
                    <a:pt x="2970" y="1500"/>
                  </a:lnTo>
                  <a:lnTo>
                    <a:pt x="2970" y="1500"/>
                  </a:lnTo>
                  <a:lnTo>
                    <a:pt x="2970" y="1500"/>
                  </a:lnTo>
                  <a:lnTo>
                    <a:pt x="2970" y="1500"/>
                  </a:lnTo>
                  <a:lnTo>
                    <a:pt x="2970" y="1500"/>
                  </a:lnTo>
                  <a:lnTo>
                    <a:pt x="2908" y="1500"/>
                  </a:lnTo>
                  <a:lnTo>
                    <a:pt x="2908" y="1500"/>
                  </a:lnTo>
                  <a:lnTo>
                    <a:pt x="2908" y="1500"/>
                  </a:lnTo>
                  <a:lnTo>
                    <a:pt x="2908" y="1500"/>
                  </a:lnTo>
                  <a:lnTo>
                    <a:pt x="2908" y="1500"/>
                  </a:lnTo>
                  <a:lnTo>
                    <a:pt x="2908" y="1500"/>
                  </a:lnTo>
                  <a:lnTo>
                    <a:pt x="2845" y="1500"/>
                  </a:lnTo>
                  <a:lnTo>
                    <a:pt x="2845" y="1500"/>
                  </a:lnTo>
                  <a:lnTo>
                    <a:pt x="2470" y="1469"/>
                  </a:lnTo>
                  <a:lnTo>
                    <a:pt x="1939" y="1438"/>
                  </a:lnTo>
                  <a:lnTo>
                    <a:pt x="1376" y="1344"/>
                  </a:lnTo>
                  <a:lnTo>
                    <a:pt x="1126" y="1282"/>
                  </a:lnTo>
                  <a:lnTo>
                    <a:pt x="939" y="1219"/>
                  </a:lnTo>
                  <a:lnTo>
                    <a:pt x="939" y="1219"/>
                  </a:lnTo>
                  <a:lnTo>
                    <a:pt x="939" y="1219"/>
                  </a:lnTo>
                  <a:lnTo>
                    <a:pt x="939" y="1219"/>
                  </a:lnTo>
                  <a:lnTo>
                    <a:pt x="939" y="1219"/>
                  </a:lnTo>
                  <a:lnTo>
                    <a:pt x="939" y="1219"/>
                  </a:lnTo>
                  <a:lnTo>
                    <a:pt x="939" y="1219"/>
                  </a:lnTo>
                  <a:lnTo>
                    <a:pt x="939" y="1219"/>
                  </a:lnTo>
                  <a:lnTo>
                    <a:pt x="907" y="1188"/>
                  </a:lnTo>
                  <a:lnTo>
                    <a:pt x="907" y="1188"/>
                  </a:lnTo>
                  <a:lnTo>
                    <a:pt x="907" y="11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8"/>
            <p:cNvSpPr/>
            <p:nvPr/>
          </p:nvSpPr>
          <p:spPr>
            <a:xfrm>
              <a:off x="3751889" y="3366961"/>
              <a:ext cx="237451" cy="128960"/>
            </a:xfrm>
            <a:custGeom>
              <a:avLst/>
              <a:gdLst/>
              <a:ahLst/>
              <a:cxnLst/>
              <a:rect l="l" t="t" r="r" b="b"/>
              <a:pathLst>
                <a:path w="3283" h="1783" fill="none" extrusionOk="0">
                  <a:moveTo>
                    <a:pt x="94" y="1"/>
                  </a:moveTo>
                  <a:lnTo>
                    <a:pt x="94" y="1"/>
                  </a:lnTo>
                  <a:lnTo>
                    <a:pt x="32" y="32"/>
                  </a:lnTo>
                  <a:lnTo>
                    <a:pt x="1" y="94"/>
                  </a:lnTo>
                  <a:lnTo>
                    <a:pt x="1" y="251"/>
                  </a:lnTo>
                  <a:lnTo>
                    <a:pt x="94" y="407"/>
                  </a:lnTo>
                  <a:lnTo>
                    <a:pt x="219" y="594"/>
                  </a:lnTo>
                  <a:lnTo>
                    <a:pt x="376" y="782"/>
                  </a:lnTo>
                  <a:lnTo>
                    <a:pt x="532" y="970"/>
                  </a:lnTo>
                  <a:lnTo>
                    <a:pt x="907" y="1313"/>
                  </a:lnTo>
                  <a:lnTo>
                    <a:pt x="907" y="1313"/>
                  </a:lnTo>
                  <a:lnTo>
                    <a:pt x="1032" y="1376"/>
                  </a:lnTo>
                  <a:lnTo>
                    <a:pt x="1157" y="1438"/>
                  </a:lnTo>
                  <a:lnTo>
                    <a:pt x="1470" y="1563"/>
                  </a:lnTo>
                  <a:lnTo>
                    <a:pt x="1876" y="1626"/>
                  </a:lnTo>
                  <a:lnTo>
                    <a:pt x="2282" y="1688"/>
                  </a:lnTo>
                  <a:lnTo>
                    <a:pt x="2970" y="1751"/>
                  </a:lnTo>
                  <a:lnTo>
                    <a:pt x="3283" y="1782"/>
                  </a:lnTo>
                  <a:lnTo>
                    <a:pt x="3283" y="1782"/>
                  </a:lnTo>
                  <a:lnTo>
                    <a:pt x="3126" y="1188"/>
                  </a:lnTo>
                  <a:lnTo>
                    <a:pt x="2876" y="313"/>
                  </a:lnTo>
                  <a:lnTo>
                    <a:pt x="2876" y="313"/>
                  </a:lnTo>
                  <a:lnTo>
                    <a:pt x="2845" y="219"/>
                  </a:lnTo>
                  <a:lnTo>
                    <a:pt x="2783" y="157"/>
                  </a:lnTo>
                  <a:lnTo>
                    <a:pt x="2658" y="63"/>
                  </a:lnTo>
                  <a:lnTo>
                    <a:pt x="2470" y="32"/>
                  </a:lnTo>
                  <a:lnTo>
                    <a:pt x="2282" y="32"/>
                  </a:lnTo>
                  <a:lnTo>
                    <a:pt x="2282" y="32"/>
                  </a:lnTo>
                  <a:lnTo>
                    <a:pt x="2064" y="32"/>
                  </a:lnTo>
                  <a:lnTo>
                    <a:pt x="9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3763173" y="3371518"/>
              <a:ext cx="214885" cy="108564"/>
            </a:xfrm>
            <a:custGeom>
              <a:avLst/>
              <a:gdLst/>
              <a:ahLst/>
              <a:cxnLst/>
              <a:rect l="l" t="t" r="r" b="b"/>
              <a:pathLst>
                <a:path w="2971" h="1501" extrusionOk="0">
                  <a:moveTo>
                    <a:pt x="95" y="0"/>
                  </a:moveTo>
                  <a:lnTo>
                    <a:pt x="32" y="63"/>
                  </a:lnTo>
                  <a:lnTo>
                    <a:pt x="1" y="125"/>
                  </a:lnTo>
                  <a:lnTo>
                    <a:pt x="32" y="250"/>
                  </a:lnTo>
                  <a:lnTo>
                    <a:pt x="95" y="375"/>
                  </a:lnTo>
                  <a:lnTo>
                    <a:pt x="220" y="531"/>
                  </a:lnTo>
                  <a:lnTo>
                    <a:pt x="532" y="875"/>
                  </a:lnTo>
                  <a:lnTo>
                    <a:pt x="876" y="1157"/>
                  </a:lnTo>
                  <a:lnTo>
                    <a:pt x="970" y="1219"/>
                  </a:lnTo>
                  <a:lnTo>
                    <a:pt x="1095" y="1282"/>
                  </a:lnTo>
                  <a:lnTo>
                    <a:pt x="1376" y="1375"/>
                  </a:lnTo>
                  <a:lnTo>
                    <a:pt x="1720" y="1407"/>
                  </a:lnTo>
                  <a:lnTo>
                    <a:pt x="2064" y="1469"/>
                  </a:lnTo>
                  <a:lnTo>
                    <a:pt x="2689" y="1500"/>
                  </a:lnTo>
                  <a:lnTo>
                    <a:pt x="2970" y="1500"/>
                  </a:lnTo>
                  <a:lnTo>
                    <a:pt x="2595" y="281"/>
                  </a:lnTo>
                  <a:lnTo>
                    <a:pt x="2533" y="188"/>
                  </a:lnTo>
                  <a:lnTo>
                    <a:pt x="2439" y="94"/>
                  </a:lnTo>
                  <a:lnTo>
                    <a:pt x="2314" y="63"/>
                  </a:lnTo>
                  <a:lnTo>
                    <a:pt x="2189" y="31"/>
                  </a:lnTo>
                  <a:lnTo>
                    <a:pt x="1970" y="31"/>
                  </a:lnTo>
                  <a:lnTo>
                    <a:pt x="1876" y="63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3E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8"/>
            <p:cNvSpPr/>
            <p:nvPr/>
          </p:nvSpPr>
          <p:spPr>
            <a:xfrm>
              <a:off x="3763173" y="3371518"/>
              <a:ext cx="214885" cy="108564"/>
            </a:xfrm>
            <a:custGeom>
              <a:avLst/>
              <a:gdLst/>
              <a:ahLst/>
              <a:cxnLst/>
              <a:rect l="l" t="t" r="r" b="b"/>
              <a:pathLst>
                <a:path w="2971" h="1501" fill="none" extrusionOk="0">
                  <a:moveTo>
                    <a:pt x="95" y="0"/>
                  </a:moveTo>
                  <a:lnTo>
                    <a:pt x="1876" y="63"/>
                  </a:lnTo>
                  <a:lnTo>
                    <a:pt x="1876" y="63"/>
                  </a:lnTo>
                  <a:lnTo>
                    <a:pt x="1970" y="31"/>
                  </a:lnTo>
                  <a:lnTo>
                    <a:pt x="2189" y="31"/>
                  </a:lnTo>
                  <a:lnTo>
                    <a:pt x="2314" y="63"/>
                  </a:lnTo>
                  <a:lnTo>
                    <a:pt x="2439" y="94"/>
                  </a:lnTo>
                  <a:lnTo>
                    <a:pt x="2533" y="188"/>
                  </a:lnTo>
                  <a:lnTo>
                    <a:pt x="2595" y="281"/>
                  </a:lnTo>
                  <a:lnTo>
                    <a:pt x="2595" y="281"/>
                  </a:lnTo>
                  <a:lnTo>
                    <a:pt x="2970" y="1500"/>
                  </a:lnTo>
                  <a:lnTo>
                    <a:pt x="2970" y="1500"/>
                  </a:lnTo>
                  <a:lnTo>
                    <a:pt x="2689" y="1500"/>
                  </a:lnTo>
                  <a:lnTo>
                    <a:pt x="2064" y="1469"/>
                  </a:lnTo>
                  <a:lnTo>
                    <a:pt x="1720" y="1407"/>
                  </a:lnTo>
                  <a:lnTo>
                    <a:pt x="1376" y="1375"/>
                  </a:lnTo>
                  <a:lnTo>
                    <a:pt x="1095" y="1282"/>
                  </a:lnTo>
                  <a:lnTo>
                    <a:pt x="970" y="1219"/>
                  </a:lnTo>
                  <a:lnTo>
                    <a:pt x="876" y="1157"/>
                  </a:lnTo>
                  <a:lnTo>
                    <a:pt x="876" y="1157"/>
                  </a:lnTo>
                  <a:lnTo>
                    <a:pt x="532" y="875"/>
                  </a:lnTo>
                  <a:lnTo>
                    <a:pt x="220" y="531"/>
                  </a:lnTo>
                  <a:lnTo>
                    <a:pt x="95" y="375"/>
                  </a:lnTo>
                  <a:lnTo>
                    <a:pt x="32" y="250"/>
                  </a:lnTo>
                  <a:lnTo>
                    <a:pt x="1" y="125"/>
                  </a:lnTo>
                  <a:lnTo>
                    <a:pt x="32" y="63"/>
                  </a:lnTo>
                  <a:lnTo>
                    <a:pt x="9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8"/>
            <p:cNvSpPr/>
            <p:nvPr/>
          </p:nvSpPr>
          <p:spPr>
            <a:xfrm>
              <a:off x="3828777" y="3373760"/>
              <a:ext cx="149284" cy="106321"/>
            </a:xfrm>
            <a:custGeom>
              <a:avLst/>
              <a:gdLst/>
              <a:ahLst/>
              <a:cxnLst/>
              <a:rect l="l" t="t" r="r" b="b"/>
              <a:pathLst>
                <a:path w="2064" h="1470" extrusionOk="0">
                  <a:moveTo>
                    <a:pt x="1938" y="1469"/>
                  </a:moveTo>
                  <a:lnTo>
                    <a:pt x="1938" y="1469"/>
                  </a:lnTo>
                  <a:lnTo>
                    <a:pt x="2001" y="1469"/>
                  </a:lnTo>
                  <a:lnTo>
                    <a:pt x="2001" y="1469"/>
                  </a:lnTo>
                  <a:lnTo>
                    <a:pt x="2001" y="1469"/>
                  </a:lnTo>
                  <a:lnTo>
                    <a:pt x="1938" y="1469"/>
                  </a:lnTo>
                  <a:close/>
                  <a:moveTo>
                    <a:pt x="2063" y="1469"/>
                  </a:moveTo>
                  <a:lnTo>
                    <a:pt x="2063" y="1469"/>
                  </a:lnTo>
                  <a:lnTo>
                    <a:pt x="2001" y="1469"/>
                  </a:lnTo>
                  <a:lnTo>
                    <a:pt x="2001" y="1469"/>
                  </a:lnTo>
                  <a:lnTo>
                    <a:pt x="2063" y="1469"/>
                  </a:lnTo>
                  <a:close/>
                  <a:moveTo>
                    <a:pt x="32" y="1188"/>
                  </a:moveTo>
                  <a:lnTo>
                    <a:pt x="32" y="1188"/>
                  </a:lnTo>
                  <a:lnTo>
                    <a:pt x="32" y="1188"/>
                  </a:lnTo>
                  <a:lnTo>
                    <a:pt x="32" y="1188"/>
                  </a:lnTo>
                  <a:lnTo>
                    <a:pt x="32" y="1188"/>
                  </a:lnTo>
                  <a:close/>
                  <a:moveTo>
                    <a:pt x="32" y="1188"/>
                  </a:moveTo>
                  <a:lnTo>
                    <a:pt x="32" y="1188"/>
                  </a:lnTo>
                  <a:lnTo>
                    <a:pt x="32" y="1188"/>
                  </a:lnTo>
                  <a:lnTo>
                    <a:pt x="32" y="1188"/>
                  </a:lnTo>
                  <a:lnTo>
                    <a:pt x="32" y="1188"/>
                  </a:lnTo>
                  <a:close/>
                  <a:moveTo>
                    <a:pt x="0" y="1157"/>
                  </a:moveTo>
                  <a:lnTo>
                    <a:pt x="0" y="1157"/>
                  </a:lnTo>
                  <a:lnTo>
                    <a:pt x="0" y="1157"/>
                  </a:lnTo>
                  <a:lnTo>
                    <a:pt x="0" y="1157"/>
                  </a:lnTo>
                  <a:lnTo>
                    <a:pt x="0" y="1157"/>
                  </a:lnTo>
                  <a:close/>
                  <a:moveTo>
                    <a:pt x="1688" y="250"/>
                  </a:moveTo>
                  <a:lnTo>
                    <a:pt x="1688" y="250"/>
                  </a:lnTo>
                  <a:lnTo>
                    <a:pt x="1688" y="250"/>
                  </a:lnTo>
                  <a:lnTo>
                    <a:pt x="1688" y="250"/>
                  </a:lnTo>
                  <a:lnTo>
                    <a:pt x="1688" y="250"/>
                  </a:lnTo>
                  <a:close/>
                  <a:moveTo>
                    <a:pt x="1688" y="250"/>
                  </a:moveTo>
                  <a:lnTo>
                    <a:pt x="1688" y="250"/>
                  </a:lnTo>
                  <a:lnTo>
                    <a:pt x="1688" y="250"/>
                  </a:lnTo>
                  <a:lnTo>
                    <a:pt x="1688" y="250"/>
                  </a:lnTo>
                  <a:lnTo>
                    <a:pt x="1688" y="250"/>
                  </a:lnTo>
                  <a:close/>
                  <a:moveTo>
                    <a:pt x="1157" y="0"/>
                  </a:moveTo>
                  <a:lnTo>
                    <a:pt x="1157" y="0"/>
                  </a:lnTo>
                  <a:lnTo>
                    <a:pt x="969" y="32"/>
                  </a:lnTo>
                  <a:lnTo>
                    <a:pt x="969" y="32"/>
                  </a:lnTo>
                  <a:lnTo>
                    <a:pt x="969" y="32"/>
                  </a:lnTo>
                  <a:lnTo>
                    <a:pt x="1157" y="0"/>
                  </a:lnTo>
                  <a:close/>
                  <a:moveTo>
                    <a:pt x="1157" y="0"/>
                  </a:moveTo>
                  <a:lnTo>
                    <a:pt x="1157" y="0"/>
                  </a:lnTo>
                  <a:lnTo>
                    <a:pt x="1157" y="0"/>
                  </a:lnTo>
                  <a:lnTo>
                    <a:pt x="1188" y="0"/>
                  </a:lnTo>
                  <a:lnTo>
                    <a:pt x="1188" y="0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028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8"/>
            <p:cNvSpPr/>
            <p:nvPr/>
          </p:nvSpPr>
          <p:spPr>
            <a:xfrm>
              <a:off x="3968954" y="3480014"/>
              <a:ext cx="4557" cy="72"/>
            </a:xfrm>
            <a:custGeom>
              <a:avLst/>
              <a:gdLst/>
              <a:ahLst/>
              <a:cxnLst/>
              <a:rect l="l" t="t" r="r" b="b"/>
              <a:pathLst>
                <a:path w="63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8"/>
            <p:cNvSpPr/>
            <p:nvPr/>
          </p:nvSpPr>
          <p:spPr>
            <a:xfrm>
              <a:off x="3973439" y="3480014"/>
              <a:ext cx="4629" cy="72"/>
            </a:xfrm>
            <a:custGeom>
              <a:avLst/>
              <a:gdLst/>
              <a:ahLst/>
              <a:cxnLst/>
              <a:rect l="l" t="t" r="r" b="b"/>
              <a:pathLst>
                <a:path w="64" h="1" fill="none" extrusionOk="0">
                  <a:moveTo>
                    <a:pt x="63" y="0"/>
                  </a:moveTo>
                  <a:lnTo>
                    <a:pt x="63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8"/>
            <p:cNvSpPr/>
            <p:nvPr/>
          </p:nvSpPr>
          <p:spPr>
            <a:xfrm>
              <a:off x="3831019" y="3459689"/>
              <a:ext cx="72" cy="7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8"/>
            <p:cNvSpPr/>
            <p:nvPr/>
          </p:nvSpPr>
          <p:spPr>
            <a:xfrm>
              <a:off x="3831019" y="3459689"/>
              <a:ext cx="72" cy="7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8"/>
            <p:cNvSpPr/>
            <p:nvPr/>
          </p:nvSpPr>
          <p:spPr>
            <a:xfrm>
              <a:off x="3828777" y="3457375"/>
              <a:ext cx="72" cy="7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8"/>
            <p:cNvSpPr/>
            <p:nvPr/>
          </p:nvSpPr>
          <p:spPr>
            <a:xfrm>
              <a:off x="3950871" y="3391843"/>
              <a:ext cx="72" cy="7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8"/>
            <p:cNvSpPr/>
            <p:nvPr/>
          </p:nvSpPr>
          <p:spPr>
            <a:xfrm>
              <a:off x="3950871" y="3391843"/>
              <a:ext cx="72" cy="7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3898866" y="3373760"/>
              <a:ext cx="13598" cy="2314"/>
            </a:xfrm>
            <a:custGeom>
              <a:avLst/>
              <a:gdLst/>
              <a:ahLst/>
              <a:cxnLst/>
              <a:rect l="l" t="t" r="r" b="b"/>
              <a:pathLst>
                <a:path w="188" h="32" fill="none" extrusionOk="0">
                  <a:moveTo>
                    <a:pt x="188" y="0"/>
                  </a:moveTo>
                  <a:lnTo>
                    <a:pt x="188" y="0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8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8"/>
            <p:cNvSpPr/>
            <p:nvPr/>
          </p:nvSpPr>
          <p:spPr>
            <a:xfrm>
              <a:off x="3912391" y="3373760"/>
              <a:ext cx="2387" cy="72"/>
            </a:xfrm>
            <a:custGeom>
              <a:avLst/>
              <a:gdLst/>
              <a:ahLst/>
              <a:cxnLst/>
              <a:rect l="l" t="t" r="r" b="b"/>
              <a:pathLst>
                <a:path w="33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3817493" y="3373760"/>
              <a:ext cx="160567" cy="106321"/>
            </a:xfrm>
            <a:custGeom>
              <a:avLst/>
              <a:gdLst/>
              <a:ahLst/>
              <a:cxnLst/>
              <a:rect l="l" t="t" r="r" b="b"/>
              <a:pathLst>
                <a:path w="2220" h="1470" extrusionOk="0">
                  <a:moveTo>
                    <a:pt x="1313" y="0"/>
                  </a:moveTo>
                  <a:lnTo>
                    <a:pt x="1125" y="32"/>
                  </a:lnTo>
                  <a:lnTo>
                    <a:pt x="813" y="0"/>
                  </a:lnTo>
                  <a:lnTo>
                    <a:pt x="813" y="0"/>
                  </a:lnTo>
                  <a:lnTo>
                    <a:pt x="1000" y="32"/>
                  </a:lnTo>
                  <a:lnTo>
                    <a:pt x="1188" y="125"/>
                  </a:lnTo>
                  <a:lnTo>
                    <a:pt x="1344" y="250"/>
                  </a:lnTo>
                  <a:lnTo>
                    <a:pt x="1469" y="375"/>
                  </a:lnTo>
                  <a:lnTo>
                    <a:pt x="1532" y="532"/>
                  </a:lnTo>
                  <a:lnTo>
                    <a:pt x="1594" y="719"/>
                  </a:lnTo>
                  <a:lnTo>
                    <a:pt x="1594" y="876"/>
                  </a:lnTo>
                  <a:lnTo>
                    <a:pt x="1532" y="1001"/>
                  </a:lnTo>
                  <a:lnTo>
                    <a:pt x="1469" y="1094"/>
                  </a:lnTo>
                  <a:lnTo>
                    <a:pt x="1344" y="1126"/>
                  </a:lnTo>
                  <a:lnTo>
                    <a:pt x="1188" y="1157"/>
                  </a:lnTo>
                  <a:lnTo>
                    <a:pt x="657" y="1157"/>
                  </a:lnTo>
                  <a:lnTo>
                    <a:pt x="344" y="1094"/>
                  </a:lnTo>
                  <a:lnTo>
                    <a:pt x="0" y="1032"/>
                  </a:lnTo>
                  <a:lnTo>
                    <a:pt x="0" y="1032"/>
                  </a:lnTo>
                  <a:lnTo>
                    <a:pt x="125" y="1126"/>
                  </a:lnTo>
                  <a:lnTo>
                    <a:pt x="156" y="1157"/>
                  </a:lnTo>
                  <a:lnTo>
                    <a:pt x="188" y="1188"/>
                  </a:lnTo>
                  <a:lnTo>
                    <a:pt x="375" y="1251"/>
                  </a:lnTo>
                  <a:lnTo>
                    <a:pt x="625" y="1313"/>
                  </a:lnTo>
                  <a:lnTo>
                    <a:pt x="1188" y="1407"/>
                  </a:lnTo>
                  <a:lnTo>
                    <a:pt x="1719" y="1438"/>
                  </a:lnTo>
                  <a:lnTo>
                    <a:pt x="2094" y="1469"/>
                  </a:lnTo>
                  <a:lnTo>
                    <a:pt x="2219" y="1469"/>
                  </a:lnTo>
                  <a:lnTo>
                    <a:pt x="1844" y="250"/>
                  </a:lnTo>
                  <a:lnTo>
                    <a:pt x="1813" y="188"/>
                  </a:lnTo>
                  <a:lnTo>
                    <a:pt x="1751" y="125"/>
                  </a:lnTo>
                  <a:lnTo>
                    <a:pt x="1626" y="63"/>
                  </a:lnTo>
                  <a:lnTo>
                    <a:pt x="1469" y="0"/>
                  </a:lnTo>
                  <a:close/>
                </a:path>
              </a:pathLst>
            </a:custGeom>
            <a:solidFill>
              <a:srgbClr val="EFE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3817493" y="3373760"/>
              <a:ext cx="160567" cy="106321"/>
            </a:xfrm>
            <a:custGeom>
              <a:avLst/>
              <a:gdLst/>
              <a:ahLst/>
              <a:cxnLst/>
              <a:rect l="l" t="t" r="r" b="b"/>
              <a:pathLst>
                <a:path w="2220" h="1470" fill="none" extrusionOk="0">
                  <a:moveTo>
                    <a:pt x="1313" y="0"/>
                  </a:moveTo>
                  <a:lnTo>
                    <a:pt x="1313" y="0"/>
                  </a:lnTo>
                  <a:lnTo>
                    <a:pt x="1313" y="0"/>
                  </a:lnTo>
                  <a:lnTo>
                    <a:pt x="1313" y="0"/>
                  </a:lnTo>
                  <a:lnTo>
                    <a:pt x="1125" y="32"/>
                  </a:lnTo>
                  <a:lnTo>
                    <a:pt x="1125" y="32"/>
                  </a:lnTo>
                  <a:lnTo>
                    <a:pt x="813" y="0"/>
                  </a:lnTo>
                  <a:lnTo>
                    <a:pt x="813" y="0"/>
                  </a:lnTo>
                  <a:lnTo>
                    <a:pt x="1000" y="32"/>
                  </a:lnTo>
                  <a:lnTo>
                    <a:pt x="1188" y="125"/>
                  </a:lnTo>
                  <a:lnTo>
                    <a:pt x="1344" y="250"/>
                  </a:lnTo>
                  <a:lnTo>
                    <a:pt x="1469" y="375"/>
                  </a:lnTo>
                  <a:lnTo>
                    <a:pt x="1532" y="532"/>
                  </a:lnTo>
                  <a:lnTo>
                    <a:pt x="1594" y="719"/>
                  </a:lnTo>
                  <a:lnTo>
                    <a:pt x="1594" y="876"/>
                  </a:lnTo>
                  <a:lnTo>
                    <a:pt x="1532" y="1001"/>
                  </a:lnTo>
                  <a:lnTo>
                    <a:pt x="1532" y="1001"/>
                  </a:lnTo>
                  <a:lnTo>
                    <a:pt x="1469" y="1094"/>
                  </a:lnTo>
                  <a:lnTo>
                    <a:pt x="1344" y="1126"/>
                  </a:lnTo>
                  <a:lnTo>
                    <a:pt x="1188" y="1157"/>
                  </a:lnTo>
                  <a:lnTo>
                    <a:pt x="1032" y="1157"/>
                  </a:lnTo>
                  <a:lnTo>
                    <a:pt x="1032" y="1157"/>
                  </a:lnTo>
                  <a:lnTo>
                    <a:pt x="657" y="1157"/>
                  </a:lnTo>
                  <a:lnTo>
                    <a:pt x="344" y="1094"/>
                  </a:lnTo>
                  <a:lnTo>
                    <a:pt x="0" y="1032"/>
                  </a:lnTo>
                  <a:lnTo>
                    <a:pt x="0" y="1032"/>
                  </a:lnTo>
                  <a:lnTo>
                    <a:pt x="125" y="1126"/>
                  </a:lnTo>
                  <a:lnTo>
                    <a:pt x="125" y="1126"/>
                  </a:lnTo>
                  <a:lnTo>
                    <a:pt x="156" y="1157"/>
                  </a:lnTo>
                  <a:lnTo>
                    <a:pt x="156" y="1157"/>
                  </a:lnTo>
                  <a:lnTo>
                    <a:pt x="156" y="1157"/>
                  </a:lnTo>
                  <a:lnTo>
                    <a:pt x="156" y="1157"/>
                  </a:lnTo>
                  <a:lnTo>
                    <a:pt x="188" y="1188"/>
                  </a:lnTo>
                  <a:lnTo>
                    <a:pt x="188" y="1188"/>
                  </a:lnTo>
                  <a:lnTo>
                    <a:pt x="188" y="1188"/>
                  </a:lnTo>
                  <a:lnTo>
                    <a:pt x="188" y="1188"/>
                  </a:lnTo>
                  <a:lnTo>
                    <a:pt x="188" y="1188"/>
                  </a:lnTo>
                  <a:lnTo>
                    <a:pt x="188" y="1188"/>
                  </a:lnTo>
                  <a:lnTo>
                    <a:pt x="188" y="1188"/>
                  </a:lnTo>
                  <a:lnTo>
                    <a:pt x="188" y="1188"/>
                  </a:lnTo>
                  <a:lnTo>
                    <a:pt x="375" y="1251"/>
                  </a:lnTo>
                  <a:lnTo>
                    <a:pt x="625" y="1313"/>
                  </a:lnTo>
                  <a:lnTo>
                    <a:pt x="1188" y="1407"/>
                  </a:lnTo>
                  <a:lnTo>
                    <a:pt x="1719" y="1438"/>
                  </a:lnTo>
                  <a:lnTo>
                    <a:pt x="2094" y="1469"/>
                  </a:lnTo>
                  <a:lnTo>
                    <a:pt x="2094" y="1469"/>
                  </a:lnTo>
                  <a:lnTo>
                    <a:pt x="2157" y="1469"/>
                  </a:lnTo>
                  <a:lnTo>
                    <a:pt x="2157" y="1469"/>
                  </a:lnTo>
                  <a:lnTo>
                    <a:pt x="2157" y="1469"/>
                  </a:lnTo>
                  <a:lnTo>
                    <a:pt x="2157" y="1469"/>
                  </a:lnTo>
                  <a:lnTo>
                    <a:pt x="2219" y="1469"/>
                  </a:lnTo>
                  <a:lnTo>
                    <a:pt x="2219" y="1469"/>
                  </a:lnTo>
                  <a:lnTo>
                    <a:pt x="2219" y="1469"/>
                  </a:lnTo>
                  <a:lnTo>
                    <a:pt x="1844" y="250"/>
                  </a:lnTo>
                  <a:lnTo>
                    <a:pt x="1844" y="250"/>
                  </a:lnTo>
                  <a:lnTo>
                    <a:pt x="1844" y="250"/>
                  </a:lnTo>
                  <a:lnTo>
                    <a:pt x="1844" y="250"/>
                  </a:lnTo>
                  <a:lnTo>
                    <a:pt x="1844" y="250"/>
                  </a:lnTo>
                  <a:lnTo>
                    <a:pt x="1844" y="250"/>
                  </a:lnTo>
                  <a:lnTo>
                    <a:pt x="1844" y="250"/>
                  </a:lnTo>
                  <a:lnTo>
                    <a:pt x="1844" y="250"/>
                  </a:lnTo>
                  <a:lnTo>
                    <a:pt x="1844" y="250"/>
                  </a:lnTo>
                  <a:lnTo>
                    <a:pt x="1844" y="250"/>
                  </a:lnTo>
                  <a:lnTo>
                    <a:pt x="1844" y="250"/>
                  </a:lnTo>
                  <a:lnTo>
                    <a:pt x="1813" y="188"/>
                  </a:lnTo>
                  <a:lnTo>
                    <a:pt x="1751" y="125"/>
                  </a:lnTo>
                  <a:lnTo>
                    <a:pt x="1626" y="63"/>
                  </a:lnTo>
                  <a:lnTo>
                    <a:pt x="1469" y="0"/>
                  </a:lnTo>
                  <a:lnTo>
                    <a:pt x="1344" y="0"/>
                  </a:lnTo>
                  <a:lnTo>
                    <a:pt x="1344" y="0"/>
                  </a:lnTo>
                  <a:lnTo>
                    <a:pt x="131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8"/>
            <p:cNvSpPr/>
            <p:nvPr/>
          </p:nvSpPr>
          <p:spPr>
            <a:xfrm>
              <a:off x="4923071" y="3366961"/>
              <a:ext cx="235137" cy="128960"/>
            </a:xfrm>
            <a:custGeom>
              <a:avLst/>
              <a:gdLst/>
              <a:ahLst/>
              <a:cxnLst/>
              <a:rect l="l" t="t" r="r" b="b"/>
              <a:pathLst>
                <a:path w="3251" h="1783" extrusionOk="0">
                  <a:moveTo>
                    <a:pt x="3032" y="63"/>
                  </a:moveTo>
                  <a:lnTo>
                    <a:pt x="3094" y="157"/>
                  </a:lnTo>
                  <a:lnTo>
                    <a:pt x="3094" y="282"/>
                  </a:lnTo>
                  <a:lnTo>
                    <a:pt x="3032" y="407"/>
                  </a:lnTo>
                  <a:lnTo>
                    <a:pt x="2938" y="532"/>
                  </a:lnTo>
                  <a:lnTo>
                    <a:pt x="2688" y="845"/>
                  </a:lnTo>
                  <a:lnTo>
                    <a:pt x="2376" y="1126"/>
                  </a:lnTo>
                  <a:lnTo>
                    <a:pt x="2344" y="1126"/>
                  </a:lnTo>
                  <a:lnTo>
                    <a:pt x="2219" y="1220"/>
                  </a:lnTo>
                  <a:lnTo>
                    <a:pt x="2219" y="1251"/>
                  </a:lnTo>
                  <a:lnTo>
                    <a:pt x="2188" y="1251"/>
                  </a:lnTo>
                  <a:lnTo>
                    <a:pt x="2157" y="1282"/>
                  </a:lnTo>
                  <a:lnTo>
                    <a:pt x="1969" y="1376"/>
                  </a:lnTo>
                  <a:lnTo>
                    <a:pt x="1719" y="1438"/>
                  </a:lnTo>
                  <a:lnTo>
                    <a:pt x="1188" y="1501"/>
                  </a:lnTo>
                  <a:lnTo>
                    <a:pt x="656" y="1532"/>
                  </a:lnTo>
                  <a:lnTo>
                    <a:pt x="250" y="1563"/>
                  </a:lnTo>
                  <a:lnTo>
                    <a:pt x="156" y="1563"/>
                  </a:lnTo>
                  <a:lnTo>
                    <a:pt x="500" y="344"/>
                  </a:lnTo>
                  <a:lnTo>
                    <a:pt x="563" y="282"/>
                  </a:lnTo>
                  <a:lnTo>
                    <a:pt x="594" y="219"/>
                  </a:lnTo>
                  <a:lnTo>
                    <a:pt x="719" y="157"/>
                  </a:lnTo>
                  <a:lnTo>
                    <a:pt x="875" y="94"/>
                  </a:lnTo>
                  <a:lnTo>
                    <a:pt x="1031" y="94"/>
                  </a:lnTo>
                  <a:lnTo>
                    <a:pt x="1250" y="126"/>
                  </a:lnTo>
                  <a:lnTo>
                    <a:pt x="3032" y="63"/>
                  </a:lnTo>
                  <a:close/>
                  <a:moveTo>
                    <a:pt x="3188" y="1"/>
                  </a:moveTo>
                  <a:lnTo>
                    <a:pt x="1188" y="32"/>
                  </a:lnTo>
                  <a:lnTo>
                    <a:pt x="813" y="32"/>
                  </a:lnTo>
                  <a:lnTo>
                    <a:pt x="625" y="63"/>
                  </a:lnTo>
                  <a:lnTo>
                    <a:pt x="469" y="157"/>
                  </a:lnTo>
                  <a:lnTo>
                    <a:pt x="406" y="219"/>
                  </a:lnTo>
                  <a:lnTo>
                    <a:pt x="375" y="313"/>
                  </a:lnTo>
                  <a:lnTo>
                    <a:pt x="156" y="1188"/>
                  </a:lnTo>
                  <a:lnTo>
                    <a:pt x="0" y="1782"/>
                  </a:lnTo>
                  <a:lnTo>
                    <a:pt x="281" y="1751"/>
                  </a:lnTo>
                  <a:lnTo>
                    <a:pt x="1000" y="1688"/>
                  </a:lnTo>
                  <a:lnTo>
                    <a:pt x="1407" y="1626"/>
                  </a:lnTo>
                  <a:lnTo>
                    <a:pt x="1782" y="1563"/>
                  </a:lnTo>
                  <a:lnTo>
                    <a:pt x="2126" y="1438"/>
                  </a:lnTo>
                  <a:lnTo>
                    <a:pt x="2251" y="1376"/>
                  </a:lnTo>
                  <a:lnTo>
                    <a:pt x="2344" y="1313"/>
                  </a:lnTo>
                  <a:lnTo>
                    <a:pt x="2719" y="970"/>
                  </a:lnTo>
                  <a:lnTo>
                    <a:pt x="2907" y="782"/>
                  </a:lnTo>
                  <a:lnTo>
                    <a:pt x="3063" y="594"/>
                  </a:lnTo>
                  <a:lnTo>
                    <a:pt x="3188" y="407"/>
                  </a:lnTo>
                  <a:lnTo>
                    <a:pt x="3251" y="251"/>
                  </a:lnTo>
                  <a:lnTo>
                    <a:pt x="3251" y="94"/>
                  </a:lnTo>
                  <a:lnTo>
                    <a:pt x="3251" y="32"/>
                  </a:lnTo>
                  <a:lnTo>
                    <a:pt x="3188" y="1"/>
                  </a:lnTo>
                  <a:close/>
                </a:path>
              </a:pathLst>
            </a:custGeom>
            <a:solidFill>
              <a:srgbClr val="0293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4934355" y="3371518"/>
              <a:ext cx="212571" cy="108564"/>
            </a:xfrm>
            <a:custGeom>
              <a:avLst/>
              <a:gdLst/>
              <a:ahLst/>
              <a:cxnLst/>
              <a:rect l="l" t="t" r="r" b="b"/>
              <a:pathLst>
                <a:path w="2939" h="1501" fill="none" extrusionOk="0">
                  <a:moveTo>
                    <a:pt x="1094" y="63"/>
                  </a:moveTo>
                  <a:lnTo>
                    <a:pt x="2876" y="0"/>
                  </a:lnTo>
                  <a:lnTo>
                    <a:pt x="2876" y="0"/>
                  </a:lnTo>
                  <a:lnTo>
                    <a:pt x="2938" y="94"/>
                  </a:lnTo>
                  <a:lnTo>
                    <a:pt x="2938" y="219"/>
                  </a:lnTo>
                  <a:lnTo>
                    <a:pt x="2876" y="344"/>
                  </a:lnTo>
                  <a:lnTo>
                    <a:pt x="2782" y="469"/>
                  </a:lnTo>
                  <a:lnTo>
                    <a:pt x="2532" y="782"/>
                  </a:lnTo>
                  <a:lnTo>
                    <a:pt x="2220" y="1063"/>
                  </a:lnTo>
                  <a:lnTo>
                    <a:pt x="2220" y="1063"/>
                  </a:lnTo>
                  <a:lnTo>
                    <a:pt x="2220" y="1063"/>
                  </a:lnTo>
                  <a:lnTo>
                    <a:pt x="2220" y="1063"/>
                  </a:lnTo>
                  <a:lnTo>
                    <a:pt x="2220" y="1063"/>
                  </a:lnTo>
                  <a:lnTo>
                    <a:pt x="2188" y="1063"/>
                  </a:lnTo>
                  <a:lnTo>
                    <a:pt x="2188" y="1063"/>
                  </a:lnTo>
                  <a:lnTo>
                    <a:pt x="2063" y="1157"/>
                  </a:lnTo>
                  <a:lnTo>
                    <a:pt x="2063" y="1157"/>
                  </a:lnTo>
                  <a:lnTo>
                    <a:pt x="2063" y="1157"/>
                  </a:lnTo>
                  <a:lnTo>
                    <a:pt x="2063" y="1157"/>
                  </a:lnTo>
                  <a:lnTo>
                    <a:pt x="2063" y="1157"/>
                  </a:lnTo>
                  <a:lnTo>
                    <a:pt x="2063" y="1157"/>
                  </a:lnTo>
                  <a:lnTo>
                    <a:pt x="2063" y="1188"/>
                  </a:lnTo>
                  <a:lnTo>
                    <a:pt x="2063" y="1188"/>
                  </a:lnTo>
                  <a:lnTo>
                    <a:pt x="2032" y="1188"/>
                  </a:lnTo>
                  <a:lnTo>
                    <a:pt x="2032" y="1188"/>
                  </a:lnTo>
                  <a:lnTo>
                    <a:pt x="2032" y="1188"/>
                  </a:lnTo>
                  <a:lnTo>
                    <a:pt x="2032" y="1188"/>
                  </a:lnTo>
                  <a:lnTo>
                    <a:pt x="2032" y="1188"/>
                  </a:lnTo>
                  <a:lnTo>
                    <a:pt x="2032" y="1188"/>
                  </a:lnTo>
                  <a:lnTo>
                    <a:pt x="2032" y="1188"/>
                  </a:lnTo>
                  <a:lnTo>
                    <a:pt x="2032" y="1188"/>
                  </a:lnTo>
                  <a:lnTo>
                    <a:pt x="2032" y="1188"/>
                  </a:lnTo>
                  <a:lnTo>
                    <a:pt x="2032" y="1188"/>
                  </a:lnTo>
                  <a:lnTo>
                    <a:pt x="2032" y="1188"/>
                  </a:lnTo>
                  <a:lnTo>
                    <a:pt x="2032" y="1188"/>
                  </a:lnTo>
                  <a:lnTo>
                    <a:pt x="2001" y="1219"/>
                  </a:lnTo>
                  <a:lnTo>
                    <a:pt x="2001" y="1219"/>
                  </a:lnTo>
                  <a:lnTo>
                    <a:pt x="2001" y="1219"/>
                  </a:lnTo>
                  <a:lnTo>
                    <a:pt x="2001" y="1219"/>
                  </a:lnTo>
                  <a:lnTo>
                    <a:pt x="2001" y="1219"/>
                  </a:lnTo>
                  <a:lnTo>
                    <a:pt x="2001" y="1219"/>
                  </a:lnTo>
                  <a:lnTo>
                    <a:pt x="1813" y="1313"/>
                  </a:lnTo>
                  <a:lnTo>
                    <a:pt x="1563" y="1375"/>
                  </a:lnTo>
                  <a:lnTo>
                    <a:pt x="1032" y="1438"/>
                  </a:lnTo>
                  <a:lnTo>
                    <a:pt x="500" y="1469"/>
                  </a:lnTo>
                  <a:lnTo>
                    <a:pt x="94" y="1500"/>
                  </a:lnTo>
                  <a:lnTo>
                    <a:pt x="94" y="1500"/>
                  </a:lnTo>
                  <a:lnTo>
                    <a:pt x="63" y="1500"/>
                  </a:lnTo>
                  <a:lnTo>
                    <a:pt x="63" y="1500"/>
                  </a:lnTo>
                  <a:lnTo>
                    <a:pt x="63" y="1500"/>
                  </a:lnTo>
                  <a:lnTo>
                    <a:pt x="63" y="1500"/>
                  </a:lnTo>
                  <a:lnTo>
                    <a:pt x="63" y="1500"/>
                  </a:lnTo>
                  <a:lnTo>
                    <a:pt x="63" y="1500"/>
                  </a:lnTo>
                  <a:lnTo>
                    <a:pt x="0" y="1500"/>
                  </a:lnTo>
                  <a:lnTo>
                    <a:pt x="0" y="1500"/>
                  </a:lnTo>
                  <a:lnTo>
                    <a:pt x="0" y="1500"/>
                  </a:lnTo>
                  <a:lnTo>
                    <a:pt x="0" y="1500"/>
                  </a:lnTo>
                  <a:lnTo>
                    <a:pt x="0" y="1500"/>
                  </a:lnTo>
                  <a:lnTo>
                    <a:pt x="344" y="281"/>
                  </a:lnTo>
                  <a:lnTo>
                    <a:pt x="344" y="281"/>
                  </a:lnTo>
                  <a:lnTo>
                    <a:pt x="344" y="281"/>
                  </a:lnTo>
                  <a:lnTo>
                    <a:pt x="344" y="281"/>
                  </a:lnTo>
                  <a:lnTo>
                    <a:pt x="407" y="219"/>
                  </a:lnTo>
                  <a:lnTo>
                    <a:pt x="438" y="156"/>
                  </a:lnTo>
                  <a:lnTo>
                    <a:pt x="563" y="94"/>
                  </a:lnTo>
                  <a:lnTo>
                    <a:pt x="719" y="31"/>
                  </a:lnTo>
                  <a:lnTo>
                    <a:pt x="875" y="31"/>
                  </a:lnTo>
                  <a:lnTo>
                    <a:pt x="875" y="31"/>
                  </a:lnTo>
                  <a:lnTo>
                    <a:pt x="875" y="31"/>
                  </a:lnTo>
                  <a:lnTo>
                    <a:pt x="875" y="31"/>
                  </a:lnTo>
                  <a:lnTo>
                    <a:pt x="875" y="31"/>
                  </a:lnTo>
                  <a:lnTo>
                    <a:pt x="875" y="31"/>
                  </a:lnTo>
                  <a:lnTo>
                    <a:pt x="875" y="31"/>
                  </a:lnTo>
                  <a:lnTo>
                    <a:pt x="875" y="31"/>
                  </a:lnTo>
                  <a:lnTo>
                    <a:pt x="1094" y="63"/>
                  </a:lnTo>
                  <a:lnTo>
                    <a:pt x="1094" y="6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4923071" y="3366961"/>
              <a:ext cx="235137" cy="128960"/>
            </a:xfrm>
            <a:custGeom>
              <a:avLst/>
              <a:gdLst/>
              <a:ahLst/>
              <a:cxnLst/>
              <a:rect l="l" t="t" r="r" b="b"/>
              <a:pathLst>
                <a:path w="3251" h="1783" fill="none" extrusionOk="0">
                  <a:moveTo>
                    <a:pt x="3188" y="1"/>
                  </a:moveTo>
                  <a:lnTo>
                    <a:pt x="1188" y="32"/>
                  </a:lnTo>
                  <a:lnTo>
                    <a:pt x="1188" y="32"/>
                  </a:lnTo>
                  <a:lnTo>
                    <a:pt x="969" y="32"/>
                  </a:lnTo>
                  <a:lnTo>
                    <a:pt x="969" y="32"/>
                  </a:lnTo>
                  <a:lnTo>
                    <a:pt x="813" y="32"/>
                  </a:lnTo>
                  <a:lnTo>
                    <a:pt x="625" y="63"/>
                  </a:lnTo>
                  <a:lnTo>
                    <a:pt x="469" y="157"/>
                  </a:lnTo>
                  <a:lnTo>
                    <a:pt x="406" y="219"/>
                  </a:lnTo>
                  <a:lnTo>
                    <a:pt x="375" y="313"/>
                  </a:lnTo>
                  <a:lnTo>
                    <a:pt x="375" y="313"/>
                  </a:lnTo>
                  <a:lnTo>
                    <a:pt x="156" y="1188"/>
                  </a:lnTo>
                  <a:lnTo>
                    <a:pt x="0" y="1782"/>
                  </a:lnTo>
                  <a:lnTo>
                    <a:pt x="0" y="1782"/>
                  </a:lnTo>
                  <a:lnTo>
                    <a:pt x="281" y="1751"/>
                  </a:lnTo>
                  <a:lnTo>
                    <a:pt x="1000" y="1688"/>
                  </a:lnTo>
                  <a:lnTo>
                    <a:pt x="1407" y="1626"/>
                  </a:lnTo>
                  <a:lnTo>
                    <a:pt x="1782" y="1563"/>
                  </a:lnTo>
                  <a:lnTo>
                    <a:pt x="2126" y="1438"/>
                  </a:lnTo>
                  <a:lnTo>
                    <a:pt x="2251" y="1376"/>
                  </a:lnTo>
                  <a:lnTo>
                    <a:pt x="2344" y="1313"/>
                  </a:lnTo>
                  <a:lnTo>
                    <a:pt x="2344" y="1313"/>
                  </a:lnTo>
                  <a:lnTo>
                    <a:pt x="2719" y="970"/>
                  </a:lnTo>
                  <a:lnTo>
                    <a:pt x="2907" y="782"/>
                  </a:lnTo>
                  <a:lnTo>
                    <a:pt x="3063" y="594"/>
                  </a:lnTo>
                  <a:lnTo>
                    <a:pt x="3188" y="407"/>
                  </a:lnTo>
                  <a:lnTo>
                    <a:pt x="3251" y="251"/>
                  </a:lnTo>
                  <a:lnTo>
                    <a:pt x="3251" y="94"/>
                  </a:lnTo>
                  <a:lnTo>
                    <a:pt x="3251" y="32"/>
                  </a:lnTo>
                  <a:lnTo>
                    <a:pt x="318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8"/>
            <p:cNvSpPr/>
            <p:nvPr/>
          </p:nvSpPr>
          <p:spPr>
            <a:xfrm>
              <a:off x="4934355" y="3371518"/>
              <a:ext cx="212571" cy="108564"/>
            </a:xfrm>
            <a:custGeom>
              <a:avLst/>
              <a:gdLst/>
              <a:ahLst/>
              <a:cxnLst/>
              <a:rect l="l" t="t" r="r" b="b"/>
              <a:pathLst>
                <a:path w="2939" h="1501" extrusionOk="0">
                  <a:moveTo>
                    <a:pt x="2876" y="0"/>
                  </a:moveTo>
                  <a:lnTo>
                    <a:pt x="1094" y="63"/>
                  </a:lnTo>
                  <a:lnTo>
                    <a:pt x="1001" y="31"/>
                  </a:lnTo>
                  <a:lnTo>
                    <a:pt x="750" y="31"/>
                  </a:lnTo>
                  <a:lnTo>
                    <a:pt x="625" y="63"/>
                  </a:lnTo>
                  <a:lnTo>
                    <a:pt x="500" y="94"/>
                  </a:lnTo>
                  <a:lnTo>
                    <a:pt x="407" y="188"/>
                  </a:lnTo>
                  <a:lnTo>
                    <a:pt x="344" y="281"/>
                  </a:lnTo>
                  <a:lnTo>
                    <a:pt x="0" y="1500"/>
                  </a:lnTo>
                  <a:lnTo>
                    <a:pt x="250" y="1500"/>
                  </a:lnTo>
                  <a:lnTo>
                    <a:pt x="875" y="1469"/>
                  </a:lnTo>
                  <a:lnTo>
                    <a:pt x="1219" y="1407"/>
                  </a:lnTo>
                  <a:lnTo>
                    <a:pt x="1563" y="1375"/>
                  </a:lnTo>
                  <a:lnTo>
                    <a:pt x="1876" y="1282"/>
                  </a:lnTo>
                  <a:lnTo>
                    <a:pt x="1970" y="1219"/>
                  </a:lnTo>
                  <a:lnTo>
                    <a:pt x="2063" y="1157"/>
                  </a:lnTo>
                  <a:lnTo>
                    <a:pt x="2407" y="875"/>
                  </a:lnTo>
                  <a:lnTo>
                    <a:pt x="2751" y="531"/>
                  </a:lnTo>
                  <a:lnTo>
                    <a:pt x="2845" y="375"/>
                  </a:lnTo>
                  <a:lnTo>
                    <a:pt x="2938" y="250"/>
                  </a:lnTo>
                  <a:lnTo>
                    <a:pt x="2938" y="125"/>
                  </a:lnTo>
                  <a:lnTo>
                    <a:pt x="2907" y="63"/>
                  </a:lnTo>
                  <a:lnTo>
                    <a:pt x="2876" y="0"/>
                  </a:lnTo>
                  <a:close/>
                </a:path>
              </a:pathLst>
            </a:custGeom>
            <a:solidFill>
              <a:srgbClr val="F3E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8"/>
            <p:cNvSpPr/>
            <p:nvPr/>
          </p:nvSpPr>
          <p:spPr>
            <a:xfrm>
              <a:off x="4934355" y="3371518"/>
              <a:ext cx="212571" cy="108564"/>
            </a:xfrm>
            <a:custGeom>
              <a:avLst/>
              <a:gdLst/>
              <a:ahLst/>
              <a:cxnLst/>
              <a:rect l="l" t="t" r="r" b="b"/>
              <a:pathLst>
                <a:path w="2939" h="1501" fill="none" extrusionOk="0">
                  <a:moveTo>
                    <a:pt x="2876" y="0"/>
                  </a:moveTo>
                  <a:lnTo>
                    <a:pt x="1094" y="63"/>
                  </a:lnTo>
                  <a:lnTo>
                    <a:pt x="1094" y="63"/>
                  </a:lnTo>
                  <a:lnTo>
                    <a:pt x="1001" y="31"/>
                  </a:lnTo>
                  <a:lnTo>
                    <a:pt x="750" y="31"/>
                  </a:lnTo>
                  <a:lnTo>
                    <a:pt x="625" y="63"/>
                  </a:lnTo>
                  <a:lnTo>
                    <a:pt x="500" y="94"/>
                  </a:lnTo>
                  <a:lnTo>
                    <a:pt x="407" y="188"/>
                  </a:lnTo>
                  <a:lnTo>
                    <a:pt x="344" y="281"/>
                  </a:lnTo>
                  <a:lnTo>
                    <a:pt x="344" y="281"/>
                  </a:lnTo>
                  <a:lnTo>
                    <a:pt x="0" y="1500"/>
                  </a:lnTo>
                  <a:lnTo>
                    <a:pt x="0" y="1500"/>
                  </a:lnTo>
                  <a:lnTo>
                    <a:pt x="250" y="1500"/>
                  </a:lnTo>
                  <a:lnTo>
                    <a:pt x="875" y="1469"/>
                  </a:lnTo>
                  <a:lnTo>
                    <a:pt x="1219" y="1407"/>
                  </a:lnTo>
                  <a:lnTo>
                    <a:pt x="1563" y="1375"/>
                  </a:lnTo>
                  <a:lnTo>
                    <a:pt x="1876" y="1282"/>
                  </a:lnTo>
                  <a:lnTo>
                    <a:pt x="1970" y="1219"/>
                  </a:lnTo>
                  <a:lnTo>
                    <a:pt x="2063" y="1157"/>
                  </a:lnTo>
                  <a:lnTo>
                    <a:pt x="2063" y="1157"/>
                  </a:lnTo>
                  <a:lnTo>
                    <a:pt x="2407" y="875"/>
                  </a:lnTo>
                  <a:lnTo>
                    <a:pt x="2751" y="531"/>
                  </a:lnTo>
                  <a:lnTo>
                    <a:pt x="2845" y="375"/>
                  </a:lnTo>
                  <a:lnTo>
                    <a:pt x="2938" y="250"/>
                  </a:lnTo>
                  <a:lnTo>
                    <a:pt x="2938" y="125"/>
                  </a:lnTo>
                  <a:lnTo>
                    <a:pt x="2907" y="63"/>
                  </a:lnTo>
                  <a:lnTo>
                    <a:pt x="287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4934355" y="3373760"/>
              <a:ext cx="160567" cy="106321"/>
            </a:xfrm>
            <a:custGeom>
              <a:avLst/>
              <a:gdLst/>
              <a:ahLst/>
              <a:cxnLst/>
              <a:rect l="l" t="t" r="r" b="b"/>
              <a:pathLst>
                <a:path w="2220" h="1470" extrusionOk="0">
                  <a:moveTo>
                    <a:pt x="94" y="1469"/>
                  </a:moveTo>
                  <a:lnTo>
                    <a:pt x="94" y="1469"/>
                  </a:lnTo>
                  <a:lnTo>
                    <a:pt x="63" y="1469"/>
                  </a:lnTo>
                  <a:lnTo>
                    <a:pt x="63" y="1469"/>
                  </a:lnTo>
                  <a:lnTo>
                    <a:pt x="63" y="1469"/>
                  </a:lnTo>
                  <a:lnTo>
                    <a:pt x="94" y="1469"/>
                  </a:lnTo>
                  <a:close/>
                  <a:moveTo>
                    <a:pt x="0" y="1469"/>
                  </a:moveTo>
                  <a:lnTo>
                    <a:pt x="0" y="1469"/>
                  </a:lnTo>
                  <a:lnTo>
                    <a:pt x="63" y="1469"/>
                  </a:lnTo>
                  <a:lnTo>
                    <a:pt x="63" y="1469"/>
                  </a:lnTo>
                  <a:lnTo>
                    <a:pt x="0" y="1469"/>
                  </a:lnTo>
                  <a:close/>
                  <a:moveTo>
                    <a:pt x="2001" y="1188"/>
                  </a:moveTo>
                  <a:lnTo>
                    <a:pt x="2001" y="1188"/>
                  </a:lnTo>
                  <a:lnTo>
                    <a:pt x="2001" y="1188"/>
                  </a:lnTo>
                  <a:lnTo>
                    <a:pt x="2001" y="1188"/>
                  </a:lnTo>
                  <a:lnTo>
                    <a:pt x="2001" y="1188"/>
                  </a:lnTo>
                  <a:close/>
                  <a:moveTo>
                    <a:pt x="2032" y="1157"/>
                  </a:moveTo>
                  <a:lnTo>
                    <a:pt x="2032" y="1157"/>
                  </a:lnTo>
                  <a:lnTo>
                    <a:pt x="2001" y="1188"/>
                  </a:lnTo>
                  <a:lnTo>
                    <a:pt x="2001" y="1188"/>
                  </a:lnTo>
                  <a:lnTo>
                    <a:pt x="2032" y="1157"/>
                  </a:lnTo>
                  <a:close/>
                  <a:moveTo>
                    <a:pt x="2032" y="1157"/>
                  </a:moveTo>
                  <a:lnTo>
                    <a:pt x="2032" y="1157"/>
                  </a:lnTo>
                  <a:lnTo>
                    <a:pt x="2032" y="1157"/>
                  </a:lnTo>
                  <a:lnTo>
                    <a:pt x="2032" y="1157"/>
                  </a:lnTo>
                  <a:lnTo>
                    <a:pt x="2032" y="1157"/>
                  </a:lnTo>
                  <a:close/>
                  <a:moveTo>
                    <a:pt x="2032" y="1157"/>
                  </a:moveTo>
                  <a:lnTo>
                    <a:pt x="2032" y="1157"/>
                  </a:lnTo>
                  <a:lnTo>
                    <a:pt x="2032" y="1157"/>
                  </a:lnTo>
                  <a:lnTo>
                    <a:pt x="2032" y="1157"/>
                  </a:lnTo>
                  <a:lnTo>
                    <a:pt x="2032" y="1157"/>
                  </a:lnTo>
                  <a:close/>
                  <a:moveTo>
                    <a:pt x="2063" y="1157"/>
                  </a:moveTo>
                  <a:lnTo>
                    <a:pt x="2063" y="1157"/>
                  </a:lnTo>
                  <a:lnTo>
                    <a:pt x="2032" y="1157"/>
                  </a:lnTo>
                  <a:lnTo>
                    <a:pt x="2032" y="1157"/>
                  </a:lnTo>
                  <a:lnTo>
                    <a:pt x="2063" y="1157"/>
                  </a:lnTo>
                  <a:close/>
                  <a:moveTo>
                    <a:pt x="2063" y="1126"/>
                  </a:moveTo>
                  <a:lnTo>
                    <a:pt x="2063" y="1126"/>
                  </a:lnTo>
                  <a:lnTo>
                    <a:pt x="2063" y="1126"/>
                  </a:lnTo>
                  <a:lnTo>
                    <a:pt x="2063" y="1126"/>
                  </a:lnTo>
                  <a:lnTo>
                    <a:pt x="2063" y="1126"/>
                  </a:lnTo>
                  <a:close/>
                  <a:moveTo>
                    <a:pt x="2220" y="1032"/>
                  </a:moveTo>
                  <a:lnTo>
                    <a:pt x="2220" y="1032"/>
                  </a:lnTo>
                  <a:lnTo>
                    <a:pt x="2220" y="1032"/>
                  </a:lnTo>
                  <a:lnTo>
                    <a:pt x="2188" y="1032"/>
                  </a:lnTo>
                  <a:lnTo>
                    <a:pt x="2188" y="1032"/>
                  </a:lnTo>
                  <a:lnTo>
                    <a:pt x="2220" y="1032"/>
                  </a:lnTo>
                  <a:close/>
                  <a:moveTo>
                    <a:pt x="344" y="250"/>
                  </a:moveTo>
                  <a:lnTo>
                    <a:pt x="344" y="250"/>
                  </a:lnTo>
                  <a:lnTo>
                    <a:pt x="344" y="250"/>
                  </a:lnTo>
                  <a:lnTo>
                    <a:pt x="344" y="250"/>
                  </a:lnTo>
                  <a:lnTo>
                    <a:pt x="0" y="1469"/>
                  </a:lnTo>
                  <a:lnTo>
                    <a:pt x="0" y="1469"/>
                  </a:lnTo>
                  <a:lnTo>
                    <a:pt x="0" y="1469"/>
                  </a:lnTo>
                  <a:lnTo>
                    <a:pt x="344" y="250"/>
                  </a:lnTo>
                  <a:lnTo>
                    <a:pt x="344" y="250"/>
                  </a:lnTo>
                  <a:lnTo>
                    <a:pt x="344" y="250"/>
                  </a:lnTo>
                  <a:close/>
                  <a:moveTo>
                    <a:pt x="875" y="0"/>
                  </a:moveTo>
                  <a:lnTo>
                    <a:pt x="875" y="0"/>
                  </a:lnTo>
                  <a:lnTo>
                    <a:pt x="1094" y="32"/>
                  </a:lnTo>
                  <a:lnTo>
                    <a:pt x="1094" y="32"/>
                  </a:lnTo>
                  <a:lnTo>
                    <a:pt x="1094" y="32"/>
                  </a:lnTo>
                  <a:lnTo>
                    <a:pt x="875" y="0"/>
                  </a:lnTo>
                  <a:close/>
                  <a:moveTo>
                    <a:pt x="875" y="0"/>
                  </a:moveTo>
                  <a:lnTo>
                    <a:pt x="875" y="0"/>
                  </a:lnTo>
                  <a:lnTo>
                    <a:pt x="875" y="0"/>
                  </a:lnTo>
                  <a:lnTo>
                    <a:pt x="875" y="0"/>
                  </a:lnTo>
                  <a:lnTo>
                    <a:pt x="875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28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4938839" y="3480014"/>
              <a:ext cx="2387" cy="72"/>
            </a:xfrm>
            <a:custGeom>
              <a:avLst/>
              <a:gdLst/>
              <a:ahLst/>
              <a:cxnLst/>
              <a:rect l="l" t="t" r="r" b="b"/>
              <a:pathLst>
                <a:path w="33" h="1" fill="none" extrusionOk="0">
                  <a:moveTo>
                    <a:pt x="32" y="0"/>
                  </a:moveTo>
                  <a:lnTo>
                    <a:pt x="3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4934355" y="3480014"/>
              <a:ext cx="4557" cy="72"/>
            </a:xfrm>
            <a:custGeom>
              <a:avLst/>
              <a:gdLst/>
              <a:ahLst/>
              <a:cxnLst/>
              <a:rect l="l" t="t" r="r" b="b"/>
              <a:pathLst>
                <a:path w="63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5079017" y="3459689"/>
              <a:ext cx="72" cy="7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5079017" y="3457375"/>
              <a:ext cx="2387" cy="2387"/>
            </a:xfrm>
            <a:custGeom>
              <a:avLst/>
              <a:gdLst/>
              <a:ahLst/>
              <a:cxnLst/>
              <a:rect l="l" t="t" r="r" b="b"/>
              <a:pathLst>
                <a:path w="33" h="33" fill="none" extrusionOk="0">
                  <a:moveTo>
                    <a:pt x="32" y="1"/>
                  </a:moveTo>
                  <a:lnTo>
                    <a:pt x="32" y="1"/>
                  </a:lnTo>
                  <a:lnTo>
                    <a:pt x="1" y="32"/>
                  </a:lnTo>
                  <a:lnTo>
                    <a:pt x="1" y="32"/>
                  </a:lnTo>
                  <a:lnTo>
                    <a:pt x="3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5081331" y="3457375"/>
              <a:ext cx="72" cy="7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5081331" y="3457375"/>
              <a:ext cx="72" cy="7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8"/>
            <p:cNvSpPr/>
            <p:nvPr/>
          </p:nvSpPr>
          <p:spPr>
            <a:xfrm>
              <a:off x="5081331" y="3457375"/>
              <a:ext cx="2314" cy="72"/>
            </a:xfrm>
            <a:custGeom>
              <a:avLst/>
              <a:gdLst/>
              <a:ahLst/>
              <a:cxnLst/>
              <a:rect l="l" t="t" r="r" b="b"/>
              <a:pathLst>
                <a:path w="32" h="1" fill="none" extrusionOk="0">
                  <a:moveTo>
                    <a:pt x="31" y="1"/>
                  </a:moveTo>
                  <a:lnTo>
                    <a:pt x="3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3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5083573" y="3455132"/>
              <a:ext cx="72" cy="7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>
              <a:off x="5092615" y="3448333"/>
              <a:ext cx="2314" cy="72"/>
            </a:xfrm>
            <a:custGeom>
              <a:avLst/>
              <a:gdLst/>
              <a:ahLst/>
              <a:cxnLst/>
              <a:rect l="l" t="t" r="r" b="b"/>
              <a:pathLst>
                <a:path w="32" h="1" fill="none" extrusionOk="0">
                  <a:moveTo>
                    <a:pt x="32" y="1"/>
                  </a:moveTo>
                  <a:lnTo>
                    <a:pt x="32" y="1"/>
                  </a:lnTo>
                  <a:lnTo>
                    <a:pt x="32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3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4934355" y="3391843"/>
              <a:ext cx="24953" cy="88240"/>
            </a:xfrm>
            <a:custGeom>
              <a:avLst/>
              <a:gdLst/>
              <a:ahLst/>
              <a:cxnLst/>
              <a:rect l="l" t="t" r="r" b="b"/>
              <a:pathLst>
                <a:path w="345" h="1220" fill="none" extrusionOk="0">
                  <a:moveTo>
                    <a:pt x="344" y="0"/>
                  </a:moveTo>
                  <a:lnTo>
                    <a:pt x="344" y="0"/>
                  </a:lnTo>
                  <a:lnTo>
                    <a:pt x="344" y="0"/>
                  </a:lnTo>
                  <a:lnTo>
                    <a:pt x="344" y="0"/>
                  </a:lnTo>
                  <a:lnTo>
                    <a:pt x="0" y="1219"/>
                  </a:lnTo>
                  <a:lnTo>
                    <a:pt x="0" y="1219"/>
                  </a:lnTo>
                  <a:lnTo>
                    <a:pt x="0" y="1219"/>
                  </a:lnTo>
                  <a:lnTo>
                    <a:pt x="344" y="0"/>
                  </a:lnTo>
                  <a:lnTo>
                    <a:pt x="344" y="0"/>
                  </a:lnTo>
                  <a:lnTo>
                    <a:pt x="3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4997644" y="3373760"/>
              <a:ext cx="15912" cy="2314"/>
            </a:xfrm>
            <a:custGeom>
              <a:avLst/>
              <a:gdLst/>
              <a:ahLst/>
              <a:cxnLst/>
              <a:rect l="l" t="t" r="r" b="b"/>
              <a:pathLst>
                <a:path w="220" h="32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32"/>
                  </a:lnTo>
                  <a:lnTo>
                    <a:pt x="219" y="32"/>
                  </a:lnTo>
                  <a:lnTo>
                    <a:pt x="219" y="3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4997644" y="3373760"/>
              <a:ext cx="72" cy="7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8"/>
            <p:cNvSpPr/>
            <p:nvPr/>
          </p:nvSpPr>
          <p:spPr>
            <a:xfrm>
              <a:off x="4934355" y="3373760"/>
              <a:ext cx="160567" cy="106321"/>
            </a:xfrm>
            <a:custGeom>
              <a:avLst/>
              <a:gdLst/>
              <a:ahLst/>
              <a:cxnLst/>
              <a:rect l="l" t="t" r="r" b="b"/>
              <a:pathLst>
                <a:path w="2220" h="1470" extrusionOk="0">
                  <a:moveTo>
                    <a:pt x="2188" y="1032"/>
                  </a:moveTo>
                  <a:lnTo>
                    <a:pt x="2178" y="1039"/>
                  </a:lnTo>
                  <a:lnTo>
                    <a:pt x="2178" y="1039"/>
                  </a:lnTo>
                  <a:lnTo>
                    <a:pt x="2220" y="1032"/>
                  </a:lnTo>
                  <a:close/>
                  <a:moveTo>
                    <a:pt x="719" y="0"/>
                  </a:moveTo>
                  <a:lnTo>
                    <a:pt x="563" y="63"/>
                  </a:lnTo>
                  <a:lnTo>
                    <a:pt x="438" y="125"/>
                  </a:lnTo>
                  <a:lnTo>
                    <a:pt x="407" y="188"/>
                  </a:lnTo>
                  <a:lnTo>
                    <a:pt x="344" y="250"/>
                  </a:lnTo>
                  <a:lnTo>
                    <a:pt x="0" y="1469"/>
                  </a:lnTo>
                  <a:lnTo>
                    <a:pt x="94" y="1469"/>
                  </a:lnTo>
                  <a:lnTo>
                    <a:pt x="500" y="1438"/>
                  </a:lnTo>
                  <a:lnTo>
                    <a:pt x="1032" y="1407"/>
                  </a:lnTo>
                  <a:lnTo>
                    <a:pt x="1563" y="1344"/>
                  </a:lnTo>
                  <a:lnTo>
                    <a:pt x="1813" y="1282"/>
                  </a:lnTo>
                  <a:lnTo>
                    <a:pt x="2001" y="1188"/>
                  </a:lnTo>
                  <a:lnTo>
                    <a:pt x="2032" y="1157"/>
                  </a:lnTo>
                  <a:lnTo>
                    <a:pt x="2063" y="1157"/>
                  </a:lnTo>
                  <a:lnTo>
                    <a:pt x="2063" y="1126"/>
                  </a:lnTo>
                  <a:lnTo>
                    <a:pt x="2178" y="1039"/>
                  </a:lnTo>
                  <a:lnTo>
                    <a:pt x="2178" y="1039"/>
                  </a:lnTo>
                  <a:lnTo>
                    <a:pt x="1876" y="1094"/>
                  </a:lnTo>
                  <a:lnTo>
                    <a:pt x="1532" y="1157"/>
                  </a:lnTo>
                  <a:lnTo>
                    <a:pt x="1032" y="1157"/>
                  </a:lnTo>
                  <a:lnTo>
                    <a:pt x="875" y="1126"/>
                  </a:lnTo>
                  <a:lnTo>
                    <a:pt x="750" y="1094"/>
                  </a:lnTo>
                  <a:lnTo>
                    <a:pt x="657" y="1001"/>
                  </a:lnTo>
                  <a:lnTo>
                    <a:pt x="625" y="876"/>
                  </a:lnTo>
                  <a:lnTo>
                    <a:pt x="625" y="719"/>
                  </a:lnTo>
                  <a:lnTo>
                    <a:pt x="657" y="532"/>
                  </a:lnTo>
                  <a:lnTo>
                    <a:pt x="750" y="375"/>
                  </a:lnTo>
                  <a:lnTo>
                    <a:pt x="875" y="250"/>
                  </a:lnTo>
                  <a:lnTo>
                    <a:pt x="1032" y="125"/>
                  </a:lnTo>
                  <a:lnTo>
                    <a:pt x="1219" y="32"/>
                  </a:lnTo>
                  <a:lnTo>
                    <a:pt x="1407" y="0"/>
                  </a:lnTo>
                  <a:lnTo>
                    <a:pt x="1407" y="0"/>
                  </a:lnTo>
                  <a:lnTo>
                    <a:pt x="1094" y="3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EFE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4934355" y="3373760"/>
              <a:ext cx="160567" cy="106321"/>
            </a:xfrm>
            <a:custGeom>
              <a:avLst/>
              <a:gdLst/>
              <a:ahLst/>
              <a:cxnLst/>
              <a:rect l="l" t="t" r="r" b="b"/>
              <a:pathLst>
                <a:path w="2220" h="1470" fill="none" extrusionOk="0">
                  <a:moveTo>
                    <a:pt x="875" y="0"/>
                  </a:moveTo>
                  <a:lnTo>
                    <a:pt x="875" y="0"/>
                  </a:lnTo>
                  <a:lnTo>
                    <a:pt x="875" y="0"/>
                  </a:lnTo>
                  <a:lnTo>
                    <a:pt x="875" y="0"/>
                  </a:lnTo>
                  <a:lnTo>
                    <a:pt x="719" y="0"/>
                  </a:lnTo>
                  <a:lnTo>
                    <a:pt x="563" y="63"/>
                  </a:lnTo>
                  <a:lnTo>
                    <a:pt x="438" y="125"/>
                  </a:lnTo>
                  <a:lnTo>
                    <a:pt x="407" y="188"/>
                  </a:lnTo>
                  <a:lnTo>
                    <a:pt x="344" y="250"/>
                  </a:lnTo>
                  <a:lnTo>
                    <a:pt x="344" y="250"/>
                  </a:lnTo>
                  <a:lnTo>
                    <a:pt x="344" y="250"/>
                  </a:lnTo>
                  <a:lnTo>
                    <a:pt x="344" y="250"/>
                  </a:lnTo>
                  <a:lnTo>
                    <a:pt x="0" y="1469"/>
                  </a:lnTo>
                  <a:lnTo>
                    <a:pt x="0" y="1469"/>
                  </a:lnTo>
                  <a:lnTo>
                    <a:pt x="0" y="1469"/>
                  </a:lnTo>
                  <a:lnTo>
                    <a:pt x="63" y="1469"/>
                  </a:lnTo>
                  <a:lnTo>
                    <a:pt x="63" y="1469"/>
                  </a:lnTo>
                  <a:lnTo>
                    <a:pt x="63" y="1469"/>
                  </a:lnTo>
                  <a:lnTo>
                    <a:pt x="63" y="1469"/>
                  </a:lnTo>
                  <a:lnTo>
                    <a:pt x="94" y="1469"/>
                  </a:lnTo>
                  <a:lnTo>
                    <a:pt x="94" y="1469"/>
                  </a:lnTo>
                  <a:lnTo>
                    <a:pt x="500" y="1438"/>
                  </a:lnTo>
                  <a:lnTo>
                    <a:pt x="1032" y="1407"/>
                  </a:lnTo>
                  <a:lnTo>
                    <a:pt x="1563" y="1344"/>
                  </a:lnTo>
                  <a:lnTo>
                    <a:pt x="1813" y="1282"/>
                  </a:lnTo>
                  <a:lnTo>
                    <a:pt x="2001" y="1188"/>
                  </a:lnTo>
                  <a:lnTo>
                    <a:pt x="2001" y="1188"/>
                  </a:lnTo>
                  <a:lnTo>
                    <a:pt x="2001" y="1188"/>
                  </a:lnTo>
                  <a:lnTo>
                    <a:pt x="2001" y="1188"/>
                  </a:lnTo>
                  <a:lnTo>
                    <a:pt x="2001" y="1188"/>
                  </a:lnTo>
                  <a:lnTo>
                    <a:pt x="2001" y="1188"/>
                  </a:lnTo>
                  <a:lnTo>
                    <a:pt x="2032" y="1157"/>
                  </a:lnTo>
                  <a:lnTo>
                    <a:pt x="2032" y="1157"/>
                  </a:lnTo>
                  <a:lnTo>
                    <a:pt x="2032" y="1157"/>
                  </a:lnTo>
                  <a:lnTo>
                    <a:pt x="2032" y="1157"/>
                  </a:lnTo>
                  <a:lnTo>
                    <a:pt x="2032" y="1157"/>
                  </a:lnTo>
                  <a:lnTo>
                    <a:pt x="2032" y="1157"/>
                  </a:lnTo>
                  <a:lnTo>
                    <a:pt x="2032" y="1157"/>
                  </a:lnTo>
                  <a:lnTo>
                    <a:pt x="2032" y="1157"/>
                  </a:lnTo>
                  <a:lnTo>
                    <a:pt x="2032" y="1157"/>
                  </a:lnTo>
                  <a:lnTo>
                    <a:pt x="2032" y="1157"/>
                  </a:lnTo>
                  <a:lnTo>
                    <a:pt x="2032" y="1157"/>
                  </a:lnTo>
                  <a:lnTo>
                    <a:pt x="2032" y="1157"/>
                  </a:lnTo>
                  <a:lnTo>
                    <a:pt x="2063" y="1157"/>
                  </a:lnTo>
                  <a:lnTo>
                    <a:pt x="2063" y="1157"/>
                  </a:lnTo>
                  <a:lnTo>
                    <a:pt x="2063" y="1126"/>
                  </a:lnTo>
                  <a:lnTo>
                    <a:pt x="2063" y="1126"/>
                  </a:lnTo>
                  <a:lnTo>
                    <a:pt x="2063" y="1126"/>
                  </a:lnTo>
                  <a:lnTo>
                    <a:pt x="2063" y="1126"/>
                  </a:lnTo>
                  <a:lnTo>
                    <a:pt x="2063" y="1126"/>
                  </a:lnTo>
                  <a:lnTo>
                    <a:pt x="2063" y="1126"/>
                  </a:lnTo>
                  <a:lnTo>
                    <a:pt x="2188" y="1032"/>
                  </a:lnTo>
                  <a:lnTo>
                    <a:pt x="2188" y="1032"/>
                  </a:lnTo>
                  <a:lnTo>
                    <a:pt x="2220" y="1032"/>
                  </a:lnTo>
                  <a:lnTo>
                    <a:pt x="2220" y="1032"/>
                  </a:lnTo>
                  <a:lnTo>
                    <a:pt x="1876" y="1094"/>
                  </a:lnTo>
                  <a:lnTo>
                    <a:pt x="1532" y="1157"/>
                  </a:lnTo>
                  <a:lnTo>
                    <a:pt x="1188" y="1157"/>
                  </a:lnTo>
                  <a:lnTo>
                    <a:pt x="1188" y="1157"/>
                  </a:lnTo>
                  <a:lnTo>
                    <a:pt x="1032" y="1157"/>
                  </a:lnTo>
                  <a:lnTo>
                    <a:pt x="875" y="1126"/>
                  </a:lnTo>
                  <a:lnTo>
                    <a:pt x="750" y="1094"/>
                  </a:lnTo>
                  <a:lnTo>
                    <a:pt x="657" y="1001"/>
                  </a:lnTo>
                  <a:lnTo>
                    <a:pt x="657" y="1001"/>
                  </a:lnTo>
                  <a:lnTo>
                    <a:pt x="625" y="876"/>
                  </a:lnTo>
                  <a:lnTo>
                    <a:pt x="625" y="719"/>
                  </a:lnTo>
                  <a:lnTo>
                    <a:pt x="657" y="532"/>
                  </a:lnTo>
                  <a:lnTo>
                    <a:pt x="750" y="375"/>
                  </a:lnTo>
                  <a:lnTo>
                    <a:pt x="875" y="250"/>
                  </a:lnTo>
                  <a:lnTo>
                    <a:pt x="1032" y="125"/>
                  </a:lnTo>
                  <a:lnTo>
                    <a:pt x="1219" y="32"/>
                  </a:lnTo>
                  <a:lnTo>
                    <a:pt x="1407" y="0"/>
                  </a:lnTo>
                  <a:lnTo>
                    <a:pt x="1094" y="32"/>
                  </a:lnTo>
                  <a:lnTo>
                    <a:pt x="1094" y="32"/>
                  </a:lnTo>
                  <a:lnTo>
                    <a:pt x="875" y="0"/>
                  </a:lnTo>
                  <a:lnTo>
                    <a:pt x="875" y="0"/>
                  </a:lnTo>
                  <a:lnTo>
                    <a:pt x="87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4054883" y="3287831"/>
              <a:ext cx="798134" cy="190004"/>
            </a:xfrm>
            <a:custGeom>
              <a:avLst/>
              <a:gdLst/>
              <a:ahLst/>
              <a:cxnLst/>
              <a:rect l="l" t="t" r="r" b="b"/>
              <a:pathLst>
                <a:path w="11035" h="2627" extrusionOk="0">
                  <a:moveTo>
                    <a:pt x="0" y="1"/>
                  </a:moveTo>
                  <a:lnTo>
                    <a:pt x="281" y="719"/>
                  </a:lnTo>
                  <a:lnTo>
                    <a:pt x="719" y="1782"/>
                  </a:lnTo>
                  <a:lnTo>
                    <a:pt x="813" y="1970"/>
                  </a:lnTo>
                  <a:lnTo>
                    <a:pt x="938" y="2126"/>
                  </a:lnTo>
                  <a:lnTo>
                    <a:pt x="1188" y="2376"/>
                  </a:lnTo>
                  <a:lnTo>
                    <a:pt x="1407" y="2564"/>
                  </a:lnTo>
                  <a:lnTo>
                    <a:pt x="1501" y="2626"/>
                  </a:lnTo>
                  <a:lnTo>
                    <a:pt x="9534" y="2626"/>
                  </a:lnTo>
                  <a:lnTo>
                    <a:pt x="9627" y="2564"/>
                  </a:lnTo>
                  <a:lnTo>
                    <a:pt x="9846" y="2376"/>
                  </a:lnTo>
                  <a:lnTo>
                    <a:pt x="10128" y="2126"/>
                  </a:lnTo>
                  <a:lnTo>
                    <a:pt x="10221" y="1970"/>
                  </a:lnTo>
                  <a:lnTo>
                    <a:pt x="10346" y="1782"/>
                  </a:lnTo>
                  <a:lnTo>
                    <a:pt x="10784" y="719"/>
                  </a:lnTo>
                  <a:lnTo>
                    <a:pt x="11034" y="1"/>
                  </a:lnTo>
                  <a:lnTo>
                    <a:pt x="5533" y="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34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4269634" y="3310471"/>
              <a:ext cx="368581" cy="90482"/>
            </a:xfrm>
            <a:custGeom>
              <a:avLst/>
              <a:gdLst/>
              <a:ahLst/>
              <a:cxnLst/>
              <a:rect l="l" t="t" r="r" b="b"/>
              <a:pathLst>
                <a:path w="5096" h="1251" extrusionOk="0">
                  <a:moveTo>
                    <a:pt x="1" y="0"/>
                  </a:moveTo>
                  <a:lnTo>
                    <a:pt x="1" y="1250"/>
                  </a:lnTo>
                  <a:lnTo>
                    <a:pt x="5096" y="1250"/>
                  </a:lnTo>
                  <a:lnTo>
                    <a:pt x="50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8"/>
            <p:cNvSpPr/>
            <p:nvPr/>
          </p:nvSpPr>
          <p:spPr>
            <a:xfrm>
              <a:off x="3731564" y="2684158"/>
              <a:ext cx="1442427" cy="490670"/>
            </a:xfrm>
            <a:custGeom>
              <a:avLst/>
              <a:gdLst/>
              <a:ahLst/>
              <a:cxnLst/>
              <a:rect l="l" t="t" r="r" b="b"/>
              <a:pathLst>
                <a:path w="19943" h="6784" extrusionOk="0">
                  <a:moveTo>
                    <a:pt x="2220" y="1"/>
                  </a:moveTo>
                  <a:lnTo>
                    <a:pt x="1094" y="2939"/>
                  </a:lnTo>
                  <a:lnTo>
                    <a:pt x="594" y="4127"/>
                  </a:lnTo>
                  <a:lnTo>
                    <a:pt x="250" y="4971"/>
                  </a:lnTo>
                  <a:lnTo>
                    <a:pt x="94" y="5252"/>
                  </a:lnTo>
                  <a:lnTo>
                    <a:pt x="0" y="5377"/>
                  </a:lnTo>
                  <a:lnTo>
                    <a:pt x="32" y="5408"/>
                  </a:lnTo>
                  <a:lnTo>
                    <a:pt x="63" y="5408"/>
                  </a:lnTo>
                  <a:lnTo>
                    <a:pt x="250" y="5471"/>
                  </a:lnTo>
                  <a:lnTo>
                    <a:pt x="1001" y="5658"/>
                  </a:lnTo>
                  <a:lnTo>
                    <a:pt x="3376" y="6127"/>
                  </a:lnTo>
                  <a:lnTo>
                    <a:pt x="6877" y="6784"/>
                  </a:lnTo>
                  <a:lnTo>
                    <a:pt x="9190" y="6784"/>
                  </a:lnTo>
                  <a:lnTo>
                    <a:pt x="11222" y="6752"/>
                  </a:lnTo>
                  <a:lnTo>
                    <a:pt x="13066" y="6690"/>
                  </a:lnTo>
                  <a:lnTo>
                    <a:pt x="13941" y="6627"/>
                  </a:lnTo>
                  <a:lnTo>
                    <a:pt x="15004" y="6440"/>
                  </a:lnTo>
                  <a:lnTo>
                    <a:pt x="16129" y="6252"/>
                  </a:lnTo>
                  <a:lnTo>
                    <a:pt x="17286" y="6002"/>
                  </a:lnTo>
                  <a:lnTo>
                    <a:pt x="19161" y="5565"/>
                  </a:lnTo>
                  <a:lnTo>
                    <a:pt x="19943" y="5377"/>
                  </a:lnTo>
                  <a:lnTo>
                    <a:pt x="19192" y="3033"/>
                  </a:lnTo>
                  <a:lnTo>
                    <a:pt x="17755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8"/>
            <p:cNvSpPr/>
            <p:nvPr/>
          </p:nvSpPr>
          <p:spPr>
            <a:xfrm>
              <a:off x="3731564" y="2684158"/>
              <a:ext cx="1442427" cy="490670"/>
            </a:xfrm>
            <a:custGeom>
              <a:avLst/>
              <a:gdLst/>
              <a:ahLst/>
              <a:cxnLst/>
              <a:rect l="l" t="t" r="r" b="b"/>
              <a:pathLst>
                <a:path w="19943" h="6784" fill="none" extrusionOk="0">
                  <a:moveTo>
                    <a:pt x="17755" y="1"/>
                  </a:moveTo>
                  <a:lnTo>
                    <a:pt x="19192" y="3033"/>
                  </a:lnTo>
                  <a:lnTo>
                    <a:pt x="19943" y="5377"/>
                  </a:lnTo>
                  <a:lnTo>
                    <a:pt x="19943" y="5377"/>
                  </a:lnTo>
                  <a:lnTo>
                    <a:pt x="19161" y="5565"/>
                  </a:lnTo>
                  <a:lnTo>
                    <a:pt x="17286" y="6002"/>
                  </a:lnTo>
                  <a:lnTo>
                    <a:pt x="16129" y="6252"/>
                  </a:lnTo>
                  <a:lnTo>
                    <a:pt x="15004" y="6440"/>
                  </a:lnTo>
                  <a:lnTo>
                    <a:pt x="13941" y="6627"/>
                  </a:lnTo>
                  <a:lnTo>
                    <a:pt x="13066" y="6690"/>
                  </a:lnTo>
                  <a:lnTo>
                    <a:pt x="13066" y="6690"/>
                  </a:lnTo>
                  <a:lnTo>
                    <a:pt x="11222" y="6752"/>
                  </a:lnTo>
                  <a:lnTo>
                    <a:pt x="9190" y="6784"/>
                  </a:lnTo>
                  <a:lnTo>
                    <a:pt x="6877" y="6784"/>
                  </a:lnTo>
                  <a:lnTo>
                    <a:pt x="6877" y="6784"/>
                  </a:lnTo>
                  <a:lnTo>
                    <a:pt x="3376" y="6127"/>
                  </a:lnTo>
                  <a:lnTo>
                    <a:pt x="1001" y="5658"/>
                  </a:lnTo>
                  <a:lnTo>
                    <a:pt x="250" y="5471"/>
                  </a:lnTo>
                  <a:lnTo>
                    <a:pt x="63" y="5408"/>
                  </a:lnTo>
                  <a:lnTo>
                    <a:pt x="32" y="5408"/>
                  </a:lnTo>
                  <a:lnTo>
                    <a:pt x="0" y="5377"/>
                  </a:lnTo>
                  <a:lnTo>
                    <a:pt x="0" y="5377"/>
                  </a:lnTo>
                  <a:lnTo>
                    <a:pt x="94" y="5252"/>
                  </a:lnTo>
                  <a:lnTo>
                    <a:pt x="250" y="4971"/>
                  </a:lnTo>
                  <a:lnTo>
                    <a:pt x="594" y="4127"/>
                  </a:lnTo>
                  <a:lnTo>
                    <a:pt x="1094" y="2939"/>
                  </a:lnTo>
                  <a:lnTo>
                    <a:pt x="2220" y="1"/>
                  </a:lnTo>
                  <a:lnTo>
                    <a:pt x="1775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4163380" y="3240382"/>
              <a:ext cx="581079" cy="22639"/>
            </a:xfrm>
            <a:custGeom>
              <a:avLst/>
              <a:gdLst/>
              <a:ahLst/>
              <a:cxnLst/>
              <a:rect l="l" t="t" r="r" b="b"/>
              <a:pathLst>
                <a:path w="8034" h="313" extrusionOk="0">
                  <a:moveTo>
                    <a:pt x="1" y="0"/>
                  </a:moveTo>
                  <a:lnTo>
                    <a:pt x="376" y="156"/>
                  </a:lnTo>
                  <a:lnTo>
                    <a:pt x="719" y="250"/>
                  </a:lnTo>
                  <a:lnTo>
                    <a:pt x="1063" y="313"/>
                  </a:lnTo>
                  <a:lnTo>
                    <a:pt x="6690" y="313"/>
                  </a:lnTo>
                  <a:lnTo>
                    <a:pt x="6971" y="281"/>
                  </a:lnTo>
                  <a:lnTo>
                    <a:pt x="7471" y="156"/>
                  </a:lnTo>
                  <a:lnTo>
                    <a:pt x="8034" y="0"/>
                  </a:lnTo>
                  <a:close/>
                </a:path>
              </a:pathLst>
            </a:custGeom>
            <a:solidFill>
              <a:srgbClr val="D4D4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4251551" y="3201902"/>
              <a:ext cx="406987" cy="15912"/>
            </a:xfrm>
            <a:custGeom>
              <a:avLst/>
              <a:gdLst/>
              <a:ahLst/>
              <a:cxnLst/>
              <a:rect l="l" t="t" r="r" b="b"/>
              <a:pathLst>
                <a:path w="5627" h="220" extrusionOk="0">
                  <a:moveTo>
                    <a:pt x="1" y="1"/>
                  </a:moveTo>
                  <a:lnTo>
                    <a:pt x="251" y="126"/>
                  </a:lnTo>
                  <a:lnTo>
                    <a:pt x="501" y="188"/>
                  </a:lnTo>
                  <a:lnTo>
                    <a:pt x="719" y="220"/>
                  </a:lnTo>
                  <a:lnTo>
                    <a:pt x="4502" y="220"/>
                  </a:lnTo>
                  <a:lnTo>
                    <a:pt x="4877" y="188"/>
                  </a:lnTo>
                  <a:lnTo>
                    <a:pt x="5221" y="126"/>
                  </a:lnTo>
                  <a:lnTo>
                    <a:pt x="5627" y="1"/>
                  </a:lnTo>
                  <a:close/>
                </a:path>
              </a:pathLst>
            </a:custGeom>
            <a:solidFill>
              <a:srgbClr val="D4D4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4072966" y="3021075"/>
              <a:ext cx="761898" cy="101765"/>
            </a:xfrm>
            <a:custGeom>
              <a:avLst/>
              <a:gdLst/>
              <a:ahLst/>
              <a:cxnLst/>
              <a:rect l="l" t="t" r="r" b="b"/>
              <a:pathLst>
                <a:path w="10534" h="1407" extrusionOk="0">
                  <a:moveTo>
                    <a:pt x="0" y="0"/>
                  </a:moveTo>
                  <a:lnTo>
                    <a:pt x="282" y="407"/>
                  </a:lnTo>
                  <a:lnTo>
                    <a:pt x="688" y="969"/>
                  </a:lnTo>
                  <a:lnTo>
                    <a:pt x="782" y="1063"/>
                  </a:lnTo>
                  <a:lnTo>
                    <a:pt x="907" y="1157"/>
                  </a:lnTo>
                  <a:lnTo>
                    <a:pt x="1157" y="1282"/>
                  </a:lnTo>
                  <a:lnTo>
                    <a:pt x="1438" y="1407"/>
                  </a:lnTo>
                  <a:lnTo>
                    <a:pt x="9096" y="1407"/>
                  </a:lnTo>
                  <a:lnTo>
                    <a:pt x="9409" y="1282"/>
                  </a:lnTo>
                  <a:lnTo>
                    <a:pt x="9659" y="1157"/>
                  </a:lnTo>
                  <a:lnTo>
                    <a:pt x="9753" y="1063"/>
                  </a:lnTo>
                  <a:lnTo>
                    <a:pt x="9846" y="969"/>
                  </a:lnTo>
                  <a:lnTo>
                    <a:pt x="10284" y="407"/>
                  </a:lnTo>
                  <a:lnTo>
                    <a:pt x="10534" y="0"/>
                  </a:lnTo>
                  <a:lnTo>
                    <a:pt x="5283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4807703" y="2702241"/>
              <a:ext cx="178721" cy="294011"/>
            </a:xfrm>
            <a:custGeom>
              <a:avLst/>
              <a:gdLst/>
              <a:ahLst/>
              <a:cxnLst/>
              <a:rect l="l" t="t" r="r" b="b"/>
              <a:pathLst>
                <a:path w="2471" h="4065" extrusionOk="0">
                  <a:moveTo>
                    <a:pt x="2470" y="1"/>
                  </a:moveTo>
                  <a:lnTo>
                    <a:pt x="2376" y="95"/>
                  </a:lnTo>
                  <a:lnTo>
                    <a:pt x="1" y="4064"/>
                  </a:lnTo>
                  <a:lnTo>
                    <a:pt x="470" y="4064"/>
                  </a:lnTo>
                  <a:lnTo>
                    <a:pt x="2470" y="1"/>
                  </a:lnTo>
                  <a:close/>
                </a:path>
              </a:pathLst>
            </a:custGeom>
            <a:solidFill>
              <a:srgbClr val="68DE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4807703" y="2702241"/>
              <a:ext cx="178721" cy="294011"/>
            </a:xfrm>
            <a:custGeom>
              <a:avLst/>
              <a:gdLst/>
              <a:ahLst/>
              <a:cxnLst/>
              <a:rect l="l" t="t" r="r" b="b"/>
              <a:pathLst>
                <a:path w="2471" h="4065" fill="none" extrusionOk="0">
                  <a:moveTo>
                    <a:pt x="2470" y="1"/>
                  </a:moveTo>
                  <a:lnTo>
                    <a:pt x="2376" y="95"/>
                  </a:lnTo>
                  <a:lnTo>
                    <a:pt x="1" y="4064"/>
                  </a:lnTo>
                  <a:lnTo>
                    <a:pt x="470" y="4064"/>
                  </a:lnTo>
                  <a:lnTo>
                    <a:pt x="24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8"/>
            <p:cNvSpPr/>
            <p:nvPr/>
          </p:nvSpPr>
          <p:spPr>
            <a:xfrm>
              <a:off x="3921433" y="2702241"/>
              <a:ext cx="178721" cy="294011"/>
            </a:xfrm>
            <a:custGeom>
              <a:avLst/>
              <a:gdLst/>
              <a:ahLst/>
              <a:cxnLst/>
              <a:rect l="l" t="t" r="r" b="b"/>
              <a:pathLst>
                <a:path w="2471" h="4065" extrusionOk="0">
                  <a:moveTo>
                    <a:pt x="1" y="1"/>
                  </a:moveTo>
                  <a:lnTo>
                    <a:pt x="2001" y="4064"/>
                  </a:lnTo>
                  <a:lnTo>
                    <a:pt x="2470" y="4064"/>
                  </a:lnTo>
                  <a:lnTo>
                    <a:pt x="95" y="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8DE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8"/>
            <p:cNvSpPr/>
            <p:nvPr/>
          </p:nvSpPr>
          <p:spPr>
            <a:xfrm>
              <a:off x="3921433" y="2702241"/>
              <a:ext cx="178721" cy="294011"/>
            </a:xfrm>
            <a:custGeom>
              <a:avLst/>
              <a:gdLst/>
              <a:ahLst/>
              <a:cxnLst/>
              <a:rect l="l" t="t" r="r" b="b"/>
              <a:pathLst>
                <a:path w="2471" h="4065" fill="none" extrusionOk="0">
                  <a:moveTo>
                    <a:pt x="1" y="1"/>
                  </a:moveTo>
                  <a:lnTo>
                    <a:pt x="2001" y="4064"/>
                  </a:lnTo>
                  <a:lnTo>
                    <a:pt x="2470" y="4064"/>
                  </a:lnTo>
                  <a:lnTo>
                    <a:pt x="95" y="95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3717966" y="2896738"/>
              <a:ext cx="282656" cy="235137"/>
            </a:xfrm>
            <a:custGeom>
              <a:avLst/>
              <a:gdLst/>
              <a:ahLst/>
              <a:cxnLst/>
              <a:rect l="l" t="t" r="r" b="b"/>
              <a:pathLst>
                <a:path w="3908" h="3251" extrusionOk="0">
                  <a:moveTo>
                    <a:pt x="1282" y="0"/>
                  </a:moveTo>
                  <a:lnTo>
                    <a:pt x="1032" y="63"/>
                  </a:lnTo>
                  <a:lnTo>
                    <a:pt x="751" y="94"/>
                  </a:lnTo>
                  <a:lnTo>
                    <a:pt x="595" y="125"/>
                  </a:lnTo>
                  <a:lnTo>
                    <a:pt x="438" y="219"/>
                  </a:lnTo>
                  <a:lnTo>
                    <a:pt x="313" y="344"/>
                  </a:lnTo>
                  <a:lnTo>
                    <a:pt x="188" y="500"/>
                  </a:lnTo>
                  <a:lnTo>
                    <a:pt x="95" y="656"/>
                  </a:lnTo>
                  <a:lnTo>
                    <a:pt x="32" y="813"/>
                  </a:lnTo>
                  <a:lnTo>
                    <a:pt x="1" y="969"/>
                  </a:lnTo>
                  <a:lnTo>
                    <a:pt x="1" y="1094"/>
                  </a:lnTo>
                  <a:lnTo>
                    <a:pt x="126" y="1907"/>
                  </a:lnTo>
                  <a:lnTo>
                    <a:pt x="188" y="2438"/>
                  </a:lnTo>
                  <a:lnTo>
                    <a:pt x="313" y="2282"/>
                  </a:lnTo>
                  <a:lnTo>
                    <a:pt x="220" y="1782"/>
                  </a:lnTo>
                  <a:lnTo>
                    <a:pt x="126" y="1032"/>
                  </a:lnTo>
                  <a:lnTo>
                    <a:pt x="95" y="969"/>
                  </a:lnTo>
                  <a:lnTo>
                    <a:pt x="126" y="813"/>
                  </a:lnTo>
                  <a:lnTo>
                    <a:pt x="157" y="688"/>
                  </a:lnTo>
                  <a:lnTo>
                    <a:pt x="220" y="563"/>
                  </a:lnTo>
                  <a:lnTo>
                    <a:pt x="313" y="406"/>
                  </a:lnTo>
                  <a:lnTo>
                    <a:pt x="438" y="313"/>
                  </a:lnTo>
                  <a:lnTo>
                    <a:pt x="563" y="188"/>
                  </a:lnTo>
                  <a:lnTo>
                    <a:pt x="688" y="125"/>
                  </a:lnTo>
                  <a:lnTo>
                    <a:pt x="814" y="94"/>
                  </a:lnTo>
                  <a:lnTo>
                    <a:pt x="1095" y="63"/>
                  </a:lnTo>
                  <a:lnTo>
                    <a:pt x="1282" y="0"/>
                  </a:lnTo>
                  <a:close/>
                  <a:moveTo>
                    <a:pt x="1407" y="2751"/>
                  </a:moveTo>
                  <a:lnTo>
                    <a:pt x="2814" y="3095"/>
                  </a:lnTo>
                  <a:lnTo>
                    <a:pt x="3408" y="3220"/>
                  </a:lnTo>
                  <a:lnTo>
                    <a:pt x="3814" y="3251"/>
                  </a:lnTo>
                  <a:lnTo>
                    <a:pt x="3908" y="3251"/>
                  </a:lnTo>
                  <a:lnTo>
                    <a:pt x="1407" y="275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3819736" y="3095648"/>
              <a:ext cx="180891" cy="36236"/>
            </a:xfrm>
            <a:custGeom>
              <a:avLst/>
              <a:gdLst/>
              <a:ahLst/>
              <a:cxnLst/>
              <a:rect l="l" t="t" r="r" b="b"/>
              <a:pathLst>
                <a:path w="2501" h="50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407" y="345"/>
                  </a:lnTo>
                  <a:lnTo>
                    <a:pt x="2001" y="470"/>
                  </a:lnTo>
                  <a:lnTo>
                    <a:pt x="2407" y="501"/>
                  </a:lnTo>
                  <a:lnTo>
                    <a:pt x="2407" y="501"/>
                  </a:lnTo>
                  <a:lnTo>
                    <a:pt x="2470" y="501"/>
                  </a:lnTo>
                  <a:lnTo>
                    <a:pt x="2470" y="501"/>
                  </a:lnTo>
                  <a:lnTo>
                    <a:pt x="2501" y="501"/>
                  </a:lnTo>
                  <a:lnTo>
                    <a:pt x="2501" y="50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3717966" y="2896738"/>
              <a:ext cx="92796" cy="176407"/>
            </a:xfrm>
            <a:custGeom>
              <a:avLst/>
              <a:gdLst/>
              <a:ahLst/>
              <a:cxnLst/>
              <a:rect l="l" t="t" r="r" b="b"/>
              <a:pathLst>
                <a:path w="1283" h="2439" fill="none" extrusionOk="0">
                  <a:moveTo>
                    <a:pt x="1282" y="0"/>
                  </a:moveTo>
                  <a:lnTo>
                    <a:pt x="1282" y="0"/>
                  </a:lnTo>
                  <a:lnTo>
                    <a:pt x="1032" y="63"/>
                  </a:lnTo>
                  <a:lnTo>
                    <a:pt x="751" y="94"/>
                  </a:lnTo>
                  <a:lnTo>
                    <a:pt x="751" y="94"/>
                  </a:lnTo>
                  <a:lnTo>
                    <a:pt x="595" y="125"/>
                  </a:lnTo>
                  <a:lnTo>
                    <a:pt x="438" y="219"/>
                  </a:lnTo>
                  <a:lnTo>
                    <a:pt x="313" y="344"/>
                  </a:lnTo>
                  <a:lnTo>
                    <a:pt x="188" y="500"/>
                  </a:lnTo>
                  <a:lnTo>
                    <a:pt x="95" y="656"/>
                  </a:lnTo>
                  <a:lnTo>
                    <a:pt x="32" y="813"/>
                  </a:lnTo>
                  <a:lnTo>
                    <a:pt x="1" y="969"/>
                  </a:lnTo>
                  <a:lnTo>
                    <a:pt x="1" y="1094"/>
                  </a:lnTo>
                  <a:lnTo>
                    <a:pt x="1" y="1094"/>
                  </a:lnTo>
                  <a:lnTo>
                    <a:pt x="126" y="1907"/>
                  </a:lnTo>
                  <a:lnTo>
                    <a:pt x="188" y="2438"/>
                  </a:lnTo>
                  <a:lnTo>
                    <a:pt x="188" y="2438"/>
                  </a:lnTo>
                  <a:lnTo>
                    <a:pt x="188" y="2438"/>
                  </a:lnTo>
                  <a:lnTo>
                    <a:pt x="313" y="2282"/>
                  </a:lnTo>
                  <a:lnTo>
                    <a:pt x="313" y="2282"/>
                  </a:lnTo>
                  <a:lnTo>
                    <a:pt x="220" y="1782"/>
                  </a:lnTo>
                  <a:lnTo>
                    <a:pt x="126" y="1032"/>
                  </a:lnTo>
                  <a:lnTo>
                    <a:pt x="126" y="1032"/>
                  </a:lnTo>
                  <a:lnTo>
                    <a:pt x="95" y="969"/>
                  </a:lnTo>
                  <a:lnTo>
                    <a:pt x="95" y="969"/>
                  </a:lnTo>
                  <a:lnTo>
                    <a:pt x="126" y="813"/>
                  </a:lnTo>
                  <a:lnTo>
                    <a:pt x="157" y="688"/>
                  </a:lnTo>
                  <a:lnTo>
                    <a:pt x="220" y="563"/>
                  </a:lnTo>
                  <a:lnTo>
                    <a:pt x="313" y="406"/>
                  </a:lnTo>
                  <a:lnTo>
                    <a:pt x="438" y="313"/>
                  </a:lnTo>
                  <a:lnTo>
                    <a:pt x="563" y="188"/>
                  </a:lnTo>
                  <a:lnTo>
                    <a:pt x="688" y="125"/>
                  </a:lnTo>
                  <a:lnTo>
                    <a:pt x="814" y="94"/>
                  </a:lnTo>
                  <a:lnTo>
                    <a:pt x="814" y="94"/>
                  </a:lnTo>
                  <a:lnTo>
                    <a:pt x="814" y="94"/>
                  </a:lnTo>
                  <a:lnTo>
                    <a:pt x="1095" y="63"/>
                  </a:lnTo>
                  <a:lnTo>
                    <a:pt x="1095" y="63"/>
                  </a:lnTo>
                  <a:lnTo>
                    <a:pt x="1282" y="0"/>
                  </a:lnTo>
                  <a:lnTo>
                    <a:pt x="1282" y="0"/>
                  </a:lnTo>
                  <a:lnTo>
                    <a:pt x="128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3731564" y="2887697"/>
              <a:ext cx="307537" cy="244178"/>
            </a:xfrm>
            <a:custGeom>
              <a:avLst/>
              <a:gdLst/>
              <a:ahLst/>
              <a:cxnLst/>
              <a:rect l="l" t="t" r="r" b="b"/>
              <a:pathLst>
                <a:path w="4252" h="3376" extrusionOk="0">
                  <a:moveTo>
                    <a:pt x="1563" y="0"/>
                  </a:moveTo>
                  <a:lnTo>
                    <a:pt x="1344" y="31"/>
                  </a:lnTo>
                  <a:lnTo>
                    <a:pt x="1094" y="125"/>
                  </a:lnTo>
                  <a:lnTo>
                    <a:pt x="1126" y="125"/>
                  </a:lnTo>
                  <a:lnTo>
                    <a:pt x="1188" y="94"/>
                  </a:lnTo>
                  <a:lnTo>
                    <a:pt x="1407" y="31"/>
                  </a:lnTo>
                  <a:lnTo>
                    <a:pt x="1688" y="31"/>
                  </a:lnTo>
                  <a:lnTo>
                    <a:pt x="1563" y="0"/>
                  </a:lnTo>
                  <a:close/>
                  <a:moveTo>
                    <a:pt x="1688" y="31"/>
                  </a:moveTo>
                  <a:lnTo>
                    <a:pt x="2001" y="188"/>
                  </a:lnTo>
                  <a:lnTo>
                    <a:pt x="2501" y="531"/>
                  </a:lnTo>
                  <a:lnTo>
                    <a:pt x="3095" y="938"/>
                  </a:lnTo>
                  <a:lnTo>
                    <a:pt x="3626" y="1313"/>
                  </a:lnTo>
                  <a:lnTo>
                    <a:pt x="3939" y="1594"/>
                  </a:lnTo>
                  <a:lnTo>
                    <a:pt x="4001" y="1719"/>
                  </a:lnTo>
                  <a:lnTo>
                    <a:pt x="4033" y="1844"/>
                  </a:lnTo>
                  <a:lnTo>
                    <a:pt x="4064" y="2251"/>
                  </a:lnTo>
                  <a:lnTo>
                    <a:pt x="4033" y="2719"/>
                  </a:lnTo>
                  <a:lnTo>
                    <a:pt x="4001" y="2938"/>
                  </a:lnTo>
                  <a:lnTo>
                    <a:pt x="4001" y="2969"/>
                  </a:lnTo>
                  <a:lnTo>
                    <a:pt x="3970" y="3032"/>
                  </a:lnTo>
                  <a:lnTo>
                    <a:pt x="3814" y="3126"/>
                  </a:lnTo>
                  <a:lnTo>
                    <a:pt x="3564" y="3188"/>
                  </a:lnTo>
                  <a:lnTo>
                    <a:pt x="3501" y="3188"/>
                  </a:lnTo>
                  <a:lnTo>
                    <a:pt x="3189" y="3157"/>
                  </a:lnTo>
                  <a:lnTo>
                    <a:pt x="2720" y="3063"/>
                  </a:lnTo>
                  <a:lnTo>
                    <a:pt x="1594" y="2813"/>
                  </a:lnTo>
                  <a:lnTo>
                    <a:pt x="125" y="2407"/>
                  </a:lnTo>
                  <a:lnTo>
                    <a:pt x="0" y="2563"/>
                  </a:lnTo>
                  <a:lnTo>
                    <a:pt x="1219" y="2876"/>
                  </a:lnTo>
                  <a:lnTo>
                    <a:pt x="3720" y="3376"/>
                  </a:lnTo>
                  <a:lnTo>
                    <a:pt x="3876" y="3345"/>
                  </a:lnTo>
                  <a:lnTo>
                    <a:pt x="3970" y="3313"/>
                  </a:lnTo>
                  <a:lnTo>
                    <a:pt x="4126" y="3220"/>
                  </a:lnTo>
                  <a:lnTo>
                    <a:pt x="4189" y="3157"/>
                  </a:lnTo>
                  <a:lnTo>
                    <a:pt x="4189" y="3126"/>
                  </a:lnTo>
                  <a:lnTo>
                    <a:pt x="4220" y="2938"/>
                  </a:lnTo>
                  <a:lnTo>
                    <a:pt x="4251" y="2501"/>
                  </a:lnTo>
                  <a:lnTo>
                    <a:pt x="4251" y="2282"/>
                  </a:lnTo>
                  <a:lnTo>
                    <a:pt x="4220" y="2032"/>
                  </a:lnTo>
                  <a:lnTo>
                    <a:pt x="4189" y="1813"/>
                  </a:lnTo>
                  <a:lnTo>
                    <a:pt x="4095" y="1688"/>
                  </a:lnTo>
                  <a:lnTo>
                    <a:pt x="3939" y="1532"/>
                  </a:lnTo>
                  <a:lnTo>
                    <a:pt x="3657" y="1313"/>
                  </a:lnTo>
                  <a:lnTo>
                    <a:pt x="2907" y="781"/>
                  </a:lnTo>
                  <a:lnTo>
                    <a:pt x="2157" y="281"/>
                  </a:lnTo>
                  <a:lnTo>
                    <a:pt x="1876" y="94"/>
                  </a:lnTo>
                  <a:lnTo>
                    <a:pt x="1688" y="31"/>
                  </a:lnTo>
                  <a:close/>
                </a:path>
              </a:pathLst>
            </a:custGeom>
            <a:solidFill>
              <a:srgbClr val="00B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3731564" y="2887697"/>
              <a:ext cx="307537" cy="244178"/>
            </a:xfrm>
            <a:custGeom>
              <a:avLst/>
              <a:gdLst/>
              <a:ahLst/>
              <a:cxnLst/>
              <a:rect l="l" t="t" r="r" b="b"/>
              <a:pathLst>
                <a:path w="4252" h="3376" fill="none" extrusionOk="0">
                  <a:moveTo>
                    <a:pt x="1563" y="0"/>
                  </a:moveTo>
                  <a:lnTo>
                    <a:pt x="1563" y="0"/>
                  </a:lnTo>
                  <a:lnTo>
                    <a:pt x="1344" y="31"/>
                  </a:lnTo>
                  <a:lnTo>
                    <a:pt x="1094" y="125"/>
                  </a:lnTo>
                  <a:lnTo>
                    <a:pt x="1094" y="125"/>
                  </a:lnTo>
                  <a:lnTo>
                    <a:pt x="1094" y="125"/>
                  </a:lnTo>
                  <a:lnTo>
                    <a:pt x="1094" y="125"/>
                  </a:lnTo>
                  <a:lnTo>
                    <a:pt x="1094" y="125"/>
                  </a:lnTo>
                  <a:lnTo>
                    <a:pt x="1126" y="125"/>
                  </a:lnTo>
                  <a:lnTo>
                    <a:pt x="1126" y="125"/>
                  </a:lnTo>
                  <a:lnTo>
                    <a:pt x="1188" y="94"/>
                  </a:lnTo>
                  <a:lnTo>
                    <a:pt x="1188" y="94"/>
                  </a:lnTo>
                  <a:lnTo>
                    <a:pt x="1188" y="94"/>
                  </a:lnTo>
                  <a:lnTo>
                    <a:pt x="1188" y="94"/>
                  </a:lnTo>
                  <a:lnTo>
                    <a:pt x="1188" y="94"/>
                  </a:lnTo>
                  <a:lnTo>
                    <a:pt x="1188" y="94"/>
                  </a:lnTo>
                  <a:lnTo>
                    <a:pt x="1407" y="31"/>
                  </a:lnTo>
                  <a:lnTo>
                    <a:pt x="1563" y="31"/>
                  </a:lnTo>
                  <a:lnTo>
                    <a:pt x="1563" y="31"/>
                  </a:lnTo>
                  <a:lnTo>
                    <a:pt x="1688" y="31"/>
                  </a:lnTo>
                  <a:lnTo>
                    <a:pt x="1688" y="31"/>
                  </a:lnTo>
                  <a:lnTo>
                    <a:pt x="2001" y="188"/>
                  </a:lnTo>
                  <a:lnTo>
                    <a:pt x="2501" y="531"/>
                  </a:lnTo>
                  <a:lnTo>
                    <a:pt x="3095" y="938"/>
                  </a:lnTo>
                  <a:lnTo>
                    <a:pt x="3626" y="1313"/>
                  </a:lnTo>
                  <a:lnTo>
                    <a:pt x="3626" y="1313"/>
                  </a:lnTo>
                  <a:lnTo>
                    <a:pt x="3626" y="1313"/>
                  </a:lnTo>
                  <a:lnTo>
                    <a:pt x="3626" y="1313"/>
                  </a:lnTo>
                  <a:lnTo>
                    <a:pt x="3626" y="1313"/>
                  </a:lnTo>
                  <a:lnTo>
                    <a:pt x="3626" y="1313"/>
                  </a:lnTo>
                  <a:lnTo>
                    <a:pt x="3939" y="1594"/>
                  </a:lnTo>
                  <a:lnTo>
                    <a:pt x="3939" y="1594"/>
                  </a:lnTo>
                  <a:lnTo>
                    <a:pt x="4001" y="1719"/>
                  </a:lnTo>
                  <a:lnTo>
                    <a:pt x="4033" y="1844"/>
                  </a:lnTo>
                  <a:lnTo>
                    <a:pt x="4064" y="2251"/>
                  </a:lnTo>
                  <a:lnTo>
                    <a:pt x="4064" y="2251"/>
                  </a:lnTo>
                  <a:lnTo>
                    <a:pt x="4033" y="2719"/>
                  </a:lnTo>
                  <a:lnTo>
                    <a:pt x="4001" y="2938"/>
                  </a:lnTo>
                  <a:lnTo>
                    <a:pt x="4001" y="2938"/>
                  </a:lnTo>
                  <a:lnTo>
                    <a:pt x="4001" y="2969"/>
                  </a:lnTo>
                  <a:lnTo>
                    <a:pt x="3970" y="3032"/>
                  </a:lnTo>
                  <a:lnTo>
                    <a:pt x="3814" y="3126"/>
                  </a:lnTo>
                  <a:lnTo>
                    <a:pt x="3564" y="3188"/>
                  </a:lnTo>
                  <a:lnTo>
                    <a:pt x="3564" y="3188"/>
                  </a:lnTo>
                  <a:lnTo>
                    <a:pt x="3501" y="3188"/>
                  </a:lnTo>
                  <a:lnTo>
                    <a:pt x="3501" y="3188"/>
                  </a:lnTo>
                  <a:lnTo>
                    <a:pt x="3189" y="3157"/>
                  </a:lnTo>
                  <a:lnTo>
                    <a:pt x="2720" y="3063"/>
                  </a:lnTo>
                  <a:lnTo>
                    <a:pt x="1594" y="2813"/>
                  </a:lnTo>
                  <a:lnTo>
                    <a:pt x="125" y="2407"/>
                  </a:lnTo>
                  <a:lnTo>
                    <a:pt x="125" y="2407"/>
                  </a:lnTo>
                  <a:lnTo>
                    <a:pt x="125" y="2407"/>
                  </a:lnTo>
                  <a:lnTo>
                    <a:pt x="125" y="2407"/>
                  </a:lnTo>
                  <a:lnTo>
                    <a:pt x="0" y="2563"/>
                  </a:lnTo>
                  <a:lnTo>
                    <a:pt x="0" y="2563"/>
                  </a:lnTo>
                  <a:lnTo>
                    <a:pt x="1219" y="2876"/>
                  </a:lnTo>
                  <a:lnTo>
                    <a:pt x="1219" y="2876"/>
                  </a:lnTo>
                  <a:lnTo>
                    <a:pt x="3720" y="3376"/>
                  </a:lnTo>
                  <a:lnTo>
                    <a:pt x="3720" y="3376"/>
                  </a:lnTo>
                  <a:lnTo>
                    <a:pt x="3876" y="3345"/>
                  </a:lnTo>
                  <a:lnTo>
                    <a:pt x="3970" y="3313"/>
                  </a:lnTo>
                  <a:lnTo>
                    <a:pt x="4126" y="3220"/>
                  </a:lnTo>
                  <a:lnTo>
                    <a:pt x="4189" y="3157"/>
                  </a:lnTo>
                  <a:lnTo>
                    <a:pt x="4189" y="3126"/>
                  </a:lnTo>
                  <a:lnTo>
                    <a:pt x="4189" y="3126"/>
                  </a:lnTo>
                  <a:lnTo>
                    <a:pt x="4220" y="2938"/>
                  </a:lnTo>
                  <a:lnTo>
                    <a:pt x="4251" y="2501"/>
                  </a:lnTo>
                  <a:lnTo>
                    <a:pt x="4251" y="2282"/>
                  </a:lnTo>
                  <a:lnTo>
                    <a:pt x="4220" y="2032"/>
                  </a:lnTo>
                  <a:lnTo>
                    <a:pt x="4189" y="1813"/>
                  </a:lnTo>
                  <a:lnTo>
                    <a:pt x="4095" y="1688"/>
                  </a:lnTo>
                  <a:lnTo>
                    <a:pt x="4095" y="1688"/>
                  </a:lnTo>
                  <a:lnTo>
                    <a:pt x="3939" y="1532"/>
                  </a:lnTo>
                  <a:lnTo>
                    <a:pt x="3657" y="1313"/>
                  </a:lnTo>
                  <a:lnTo>
                    <a:pt x="2907" y="781"/>
                  </a:lnTo>
                  <a:lnTo>
                    <a:pt x="2157" y="281"/>
                  </a:lnTo>
                  <a:lnTo>
                    <a:pt x="1876" y="94"/>
                  </a:lnTo>
                  <a:lnTo>
                    <a:pt x="1688" y="31"/>
                  </a:lnTo>
                  <a:lnTo>
                    <a:pt x="1688" y="31"/>
                  </a:lnTo>
                  <a:lnTo>
                    <a:pt x="15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3724765" y="2889939"/>
              <a:ext cx="300738" cy="228410"/>
            </a:xfrm>
            <a:custGeom>
              <a:avLst/>
              <a:gdLst/>
              <a:ahLst/>
              <a:cxnLst/>
              <a:rect l="l" t="t" r="r" b="b"/>
              <a:pathLst>
                <a:path w="4158" h="3158" extrusionOk="0">
                  <a:moveTo>
                    <a:pt x="1563" y="0"/>
                  </a:moveTo>
                  <a:lnTo>
                    <a:pt x="1313" y="63"/>
                  </a:lnTo>
                  <a:lnTo>
                    <a:pt x="1032" y="125"/>
                  </a:lnTo>
                  <a:lnTo>
                    <a:pt x="720" y="188"/>
                  </a:lnTo>
                  <a:lnTo>
                    <a:pt x="594" y="219"/>
                  </a:lnTo>
                  <a:lnTo>
                    <a:pt x="438" y="313"/>
                  </a:lnTo>
                  <a:lnTo>
                    <a:pt x="313" y="438"/>
                  </a:lnTo>
                  <a:lnTo>
                    <a:pt x="188" y="563"/>
                  </a:lnTo>
                  <a:lnTo>
                    <a:pt x="94" y="719"/>
                  </a:lnTo>
                  <a:lnTo>
                    <a:pt x="32" y="844"/>
                  </a:lnTo>
                  <a:lnTo>
                    <a:pt x="1" y="1001"/>
                  </a:lnTo>
                  <a:lnTo>
                    <a:pt x="32" y="1126"/>
                  </a:lnTo>
                  <a:lnTo>
                    <a:pt x="126" y="1876"/>
                  </a:lnTo>
                  <a:lnTo>
                    <a:pt x="219" y="2376"/>
                  </a:lnTo>
                  <a:lnTo>
                    <a:pt x="1751" y="2782"/>
                  </a:lnTo>
                  <a:lnTo>
                    <a:pt x="2939" y="3063"/>
                  </a:lnTo>
                  <a:lnTo>
                    <a:pt x="3376" y="3126"/>
                  </a:lnTo>
                  <a:lnTo>
                    <a:pt x="3658" y="3157"/>
                  </a:lnTo>
                  <a:lnTo>
                    <a:pt x="3908" y="3095"/>
                  </a:lnTo>
                  <a:lnTo>
                    <a:pt x="4064" y="3001"/>
                  </a:lnTo>
                  <a:lnTo>
                    <a:pt x="4095" y="2938"/>
                  </a:lnTo>
                  <a:lnTo>
                    <a:pt x="4095" y="2907"/>
                  </a:lnTo>
                  <a:lnTo>
                    <a:pt x="4127" y="2720"/>
                  </a:lnTo>
                  <a:lnTo>
                    <a:pt x="4158" y="2345"/>
                  </a:lnTo>
                  <a:lnTo>
                    <a:pt x="4158" y="2095"/>
                  </a:lnTo>
                  <a:lnTo>
                    <a:pt x="4158" y="1876"/>
                  </a:lnTo>
                  <a:lnTo>
                    <a:pt x="4095" y="1688"/>
                  </a:lnTo>
                  <a:lnTo>
                    <a:pt x="4033" y="1563"/>
                  </a:lnTo>
                  <a:lnTo>
                    <a:pt x="3877" y="1407"/>
                  </a:lnTo>
                  <a:lnTo>
                    <a:pt x="3595" y="1219"/>
                  </a:lnTo>
                  <a:lnTo>
                    <a:pt x="2908" y="719"/>
                  </a:lnTo>
                  <a:lnTo>
                    <a:pt x="2220" y="250"/>
                  </a:lnTo>
                  <a:lnTo>
                    <a:pt x="1939" y="94"/>
                  </a:lnTo>
                  <a:lnTo>
                    <a:pt x="1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3724765" y="2889939"/>
              <a:ext cx="300738" cy="228410"/>
            </a:xfrm>
            <a:custGeom>
              <a:avLst/>
              <a:gdLst/>
              <a:ahLst/>
              <a:cxnLst/>
              <a:rect l="l" t="t" r="r" b="b"/>
              <a:pathLst>
                <a:path w="4158" h="3158" fill="none" extrusionOk="0">
                  <a:moveTo>
                    <a:pt x="4095" y="2907"/>
                  </a:moveTo>
                  <a:lnTo>
                    <a:pt x="4095" y="2907"/>
                  </a:lnTo>
                  <a:lnTo>
                    <a:pt x="4127" y="2720"/>
                  </a:lnTo>
                  <a:lnTo>
                    <a:pt x="4158" y="2345"/>
                  </a:lnTo>
                  <a:lnTo>
                    <a:pt x="4158" y="2095"/>
                  </a:lnTo>
                  <a:lnTo>
                    <a:pt x="4158" y="1876"/>
                  </a:lnTo>
                  <a:lnTo>
                    <a:pt x="4095" y="1688"/>
                  </a:lnTo>
                  <a:lnTo>
                    <a:pt x="4033" y="1563"/>
                  </a:lnTo>
                  <a:lnTo>
                    <a:pt x="4033" y="1563"/>
                  </a:lnTo>
                  <a:lnTo>
                    <a:pt x="3877" y="1407"/>
                  </a:lnTo>
                  <a:lnTo>
                    <a:pt x="3595" y="1219"/>
                  </a:lnTo>
                  <a:lnTo>
                    <a:pt x="2908" y="719"/>
                  </a:lnTo>
                  <a:lnTo>
                    <a:pt x="2220" y="250"/>
                  </a:lnTo>
                  <a:lnTo>
                    <a:pt x="1939" y="94"/>
                  </a:lnTo>
                  <a:lnTo>
                    <a:pt x="1782" y="0"/>
                  </a:lnTo>
                  <a:lnTo>
                    <a:pt x="1782" y="0"/>
                  </a:lnTo>
                  <a:lnTo>
                    <a:pt x="1688" y="0"/>
                  </a:lnTo>
                  <a:lnTo>
                    <a:pt x="1563" y="0"/>
                  </a:lnTo>
                  <a:lnTo>
                    <a:pt x="1313" y="63"/>
                  </a:lnTo>
                  <a:lnTo>
                    <a:pt x="1032" y="125"/>
                  </a:lnTo>
                  <a:lnTo>
                    <a:pt x="720" y="188"/>
                  </a:lnTo>
                  <a:lnTo>
                    <a:pt x="720" y="188"/>
                  </a:lnTo>
                  <a:lnTo>
                    <a:pt x="594" y="219"/>
                  </a:lnTo>
                  <a:lnTo>
                    <a:pt x="438" y="313"/>
                  </a:lnTo>
                  <a:lnTo>
                    <a:pt x="313" y="438"/>
                  </a:lnTo>
                  <a:lnTo>
                    <a:pt x="188" y="563"/>
                  </a:lnTo>
                  <a:lnTo>
                    <a:pt x="94" y="719"/>
                  </a:lnTo>
                  <a:lnTo>
                    <a:pt x="32" y="844"/>
                  </a:lnTo>
                  <a:lnTo>
                    <a:pt x="1" y="1001"/>
                  </a:lnTo>
                  <a:lnTo>
                    <a:pt x="32" y="1126"/>
                  </a:lnTo>
                  <a:lnTo>
                    <a:pt x="32" y="1126"/>
                  </a:lnTo>
                  <a:lnTo>
                    <a:pt x="126" y="1876"/>
                  </a:lnTo>
                  <a:lnTo>
                    <a:pt x="219" y="2376"/>
                  </a:lnTo>
                  <a:lnTo>
                    <a:pt x="219" y="2376"/>
                  </a:lnTo>
                  <a:lnTo>
                    <a:pt x="1751" y="2782"/>
                  </a:lnTo>
                  <a:lnTo>
                    <a:pt x="2939" y="3063"/>
                  </a:lnTo>
                  <a:lnTo>
                    <a:pt x="3376" y="3126"/>
                  </a:lnTo>
                  <a:lnTo>
                    <a:pt x="3658" y="3157"/>
                  </a:lnTo>
                  <a:lnTo>
                    <a:pt x="3658" y="3157"/>
                  </a:lnTo>
                  <a:lnTo>
                    <a:pt x="3908" y="3095"/>
                  </a:lnTo>
                  <a:lnTo>
                    <a:pt x="4064" y="3001"/>
                  </a:lnTo>
                  <a:lnTo>
                    <a:pt x="4095" y="2938"/>
                  </a:lnTo>
                  <a:lnTo>
                    <a:pt x="4095" y="290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3812936" y="2894424"/>
              <a:ext cx="4629" cy="2387"/>
            </a:xfrm>
            <a:custGeom>
              <a:avLst/>
              <a:gdLst/>
              <a:ahLst/>
              <a:cxnLst/>
              <a:rect l="l" t="t" r="r" b="b"/>
              <a:pathLst>
                <a:path w="64" h="33" extrusionOk="0">
                  <a:moveTo>
                    <a:pt x="63" y="1"/>
                  </a:moveTo>
                  <a:lnTo>
                    <a:pt x="63" y="1"/>
                  </a:lnTo>
                  <a:lnTo>
                    <a:pt x="1" y="32"/>
                  </a:lnTo>
                  <a:lnTo>
                    <a:pt x="1" y="32"/>
                  </a:lnTo>
                  <a:lnTo>
                    <a:pt x="63" y="1"/>
                  </a:lnTo>
                  <a:lnTo>
                    <a:pt x="63" y="1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00A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3812936" y="2894424"/>
              <a:ext cx="4629" cy="2387"/>
            </a:xfrm>
            <a:custGeom>
              <a:avLst/>
              <a:gdLst/>
              <a:ahLst/>
              <a:cxnLst/>
              <a:rect l="l" t="t" r="r" b="b"/>
              <a:pathLst>
                <a:path w="64" h="33" fill="none" extrusionOk="0">
                  <a:moveTo>
                    <a:pt x="63" y="1"/>
                  </a:moveTo>
                  <a:lnTo>
                    <a:pt x="63" y="1"/>
                  </a:lnTo>
                  <a:lnTo>
                    <a:pt x="1" y="32"/>
                  </a:lnTo>
                  <a:lnTo>
                    <a:pt x="1" y="32"/>
                  </a:lnTo>
                  <a:lnTo>
                    <a:pt x="63" y="1"/>
                  </a:lnTo>
                  <a:lnTo>
                    <a:pt x="63" y="1"/>
                  </a:lnTo>
                  <a:lnTo>
                    <a:pt x="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3797096" y="2896738"/>
              <a:ext cx="13670" cy="4557"/>
            </a:xfrm>
            <a:custGeom>
              <a:avLst/>
              <a:gdLst/>
              <a:ahLst/>
              <a:cxnLst/>
              <a:rect l="l" t="t" r="r" b="b"/>
              <a:pathLst>
                <a:path w="189" h="63" extrusionOk="0">
                  <a:moveTo>
                    <a:pt x="188" y="0"/>
                  </a:moveTo>
                  <a:lnTo>
                    <a:pt x="188" y="0"/>
                  </a:lnTo>
                  <a:lnTo>
                    <a:pt x="188" y="0"/>
                  </a:lnTo>
                  <a:lnTo>
                    <a:pt x="1" y="63"/>
                  </a:lnTo>
                  <a:lnTo>
                    <a:pt x="1" y="63"/>
                  </a:lnTo>
                  <a:lnTo>
                    <a:pt x="188" y="0"/>
                  </a:lnTo>
                  <a:lnTo>
                    <a:pt x="188" y="0"/>
                  </a:lnTo>
                  <a:lnTo>
                    <a:pt x="188" y="0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D9D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3797096" y="2896738"/>
              <a:ext cx="13670" cy="4557"/>
            </a:xfrm>
            <a:custGeom>
              <a:avLst/>
              <a:gdLst/>
              <a:ahLst/>
              <a:cxnLst/>
              <a:rect l="l" t="t" r="r" b="b"/>
              <a:pathLst>
                <a:path w="189" h="63" fill="none" extrusionOk="0">
                  <a:moveTo>
                    <a:pt x="188" y="0"/>
                  </a:moveTo>
                  <a:lnTo>
                    <a:pt x="188" y="0"/>
                  </a:lnTo>
                  <a:lnTo>
                    <a:pt x="188" y="0"/>
                  </a:lnTo>
                  <a:lnTo>
                    <a:pt x="1" y="63"/>
                  </a:lnTo>
                  <a:lnTo>
                    <a:pt x="1" y="63"/>
                  </a:lnTo>
                  <a:lnTo>
                    <a:pt x="188" y="0"/>
                  </a:lnTo>
                  <a:lnTo>
                    <a:pt x="188" y="0"/>
                  </a:lnTo>
                  <a:lnTo>
                    <a:pt x="188" y="0"/>
                  </a:lnTo>
                  <a:lnTo>
                    <a:pt x="18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3810694" y="2896738"/>
              <a:ext cx="72" cy="7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3810694" y="2896738"/>
              <a:ext cx="72" cy="7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3993836" y="2982595"/>
              <a:ext cx="31679" cy="67916"/>
            </a:xfrm>
            <a:custGeom>
              <a:avLst/>
              <a:gdLst/>
              <a:ahLst/>
              <a:cxnLst/>
              <a:rect l="l" t="t" r="r" b="b"/>
              <a:pathLst>
                <a:path w="438" h="939" extrusionOk="0">
                  <a:moveTo>
                    <a:pt x="0" y="1"/>
                  </a:moveTo>
                  <a:lnTo>
                    <a:pt x="0" y="1"/>
                  </a:lnTo>
                  <a:lnTo>
                    <a:pt x="313" y="282"/>
                  </a:lnTo>
                  <a:lnTo>
                    <a:pt x="313" y="282"/>
                  </a:lnTo>
                  <a:lnTo>
                    <a:pt x="375" y="407"/>
                  </a:lnTo>
                  <a:lnTo>
                    <a:pt x="407" y="532"/>
                  </a:lnTo>
                  <a:lnTo>
                    <a:pt x="438" y="939"/>
                  </a:lnTo>
                  <a:lnTo>
                    <a:pt x="438" y="939"/>
                  </a:lnTo>
                  <a:lnTo>
                    <a:pt x="407" y="532"/>
                  </a:lnTo>
                  <a:lnTo>
                    <a:pt x="375" y="407"/>
                  </a:lnTo>
                  <a:lnTo>
                    <a:pt x="313" y="282"/>
                  </a:lnTo>
                  <a:lnTo>
                    <a:pt x="313" y="282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A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3993836" y="2982595"/>
              <a:ext cx="31679" cy="67916"/>
            </a:xfrm>
            <a:custGeom>
              <a:avLst/>
              <a:gdLst/>
              <a:ahLst/>
              <a:cxnLst/>
              <a:rect l="l" t="t" r="r" b="b"/>
              <a:pathLst>
                <a:path w="438" h="939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313" y="282"/>
                  </a:lnTo>
                  <a:lnTo>
                    <a:pt x="313" y="282"/>
                  </a:lnTo>
                  <a:lnTo>
                    <a:pt x="375" y="407"/>
                  </a:lnTo>
                  <a:lnTo>
                    <a:pt x="407" y="532"/>
                  </a:lnTo>
                  <a:lnTo>
                    <a:pt x="438" y="939"/>
                  </a:lnTo>
                  <a:lnTo>
                    <a:pt x="438" y="939"/>
                  </a:lnTo>
                  <a:lnTo>
                    <a:pt x="407" y="532"/>
                  </a:lnTo>
                  <a:lnTo>
                    <a:pt x="375" y="407"/>
                  </a:lnTo>
                  <a:lnTo>
                    <a:pt x="313" y="282"/>
                  </a:lnTo>
                  <a:lnTo>
                    <a:pt x="313" y="28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3993836" y="2982595"/>
              <a:ext cx="72" cy="7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3724765" y="2894424"/>
              <a:ext cx="300738" cy="223926"/>
            </a:xfrm>
            <a:custGeom>
              <a:avLst/>
              <a:gdLst/>
              <a:ahLst/>
              <a:cxnLst/>
              <a:rect l="l" t="t" r="r" b="b"/>
              <a:pathLst>
                <a:path w="4158" h="3096" extrusionOk="0">
                  <a:moveTo>
                    <a:pt x="1282" y="1"/>
                  </a:moveTo>
                  <a:lnTo>
                    <a:pt x="1188" y="32"/>
                  </a:lnTo>
                  <a:lnTo>
                    <a:pt x="1220" y="32"/>
                  </a:lnTo>
                  <a:lnTo>
                    <a:pt x="1282" y="1"/>
                  </a:lnTo>
                  <a:close/>
                  <a:moveTo>
                    <a:pt x="1001" y="95"/>
                  </a:moveTo>
                  <a:lnTo>
                    <a:pt x="720" y="126"/>
                  </a:lnTo>
                  <a:lnTo>
                    <a:pt x="594" y="157"/>
                  </a:lnTo>
                  <a:lnTo>
                    <a:pt x="469" y="220"/>
                  </a:lnTo>
                  <a:lnTo>
                    <a:pt x="344" y="345"/>
                  </a:lnTo>
                  <a:lnTo>
                    <a:pt x="219" y="438"/>
                  </a:lnTo>
                  <a:lnTo>
                    <a:pt x="126" y="595"/>
                  </a:lnTo>
                  <a:lnTo>
                    <a:pt x="63" y="720"/>
                  </a:lnTo>
                  <a:lnTo>
                    <a:pt x="32" y="845"/>
                  </a:lnTo>
                  <a:lnTo>
                    <a:pt x="1" y="1001"/>
                  </a:lnTo>
                  <a:lnTo>
                    <a:pt x="32" y="1064"/>
                  </a:lnTo>
                  <a:lnTo>
                    <a:pt x="126" y="1814"/>
                  </a:lnTo>
                  <a:lnTo>
                    <a:pt x="219" y="2314"/>
                  </a:lnTo>
                  <a:lnTo>
                    <a:pt x="1688" y="2720"/>
                  </a:lnTo>
                  <a:lnTo>
                    <a:pt x="2814" y="2970"/>
                  </a:lnTo>
                  <a:lnTo>
                    <a:pt x="3283" y="3064"/>
                  </a:lnTo>
                  <a:lnTo>
                    <a:pt x="3595" y="3095"/>
                  </a:lnTo>
                  <a:lnTo>
                    <a:pt x="3658" y="3095"/>
                  </a:lnTo>
                  <a:lnTo>
                    <a:pt x="3908" y="3033"/>
                  </a:lnTo>
                  <a:lnTo>
                    <a:pt x="4064" y="2939"/>
                  </a:lnTo>
                  <a:lnTo>
                    <a:pt x="4095" y="2876"/>
                  </a:lnTo>
                  <a:lnTo>
                    <a:pt x="4095" y="2845"/>
                  </a:lnTo>
                  <a:lnTo>
                    <a:pt x="4127" y="2626"/>
                  </a:lnTo>
                  <a:lnTo>
                    <a:pt x="4158" y="2158"/>
                  </a:lnTo>
                  <a:lnTo>
                    <a:pt x="4127" y="1751"/>
                  </a:lnTo>
                  <a:lnTo>
                    <a:pt x="4095" y="1626"/>
                  </a:lnTo>
                  <a:lnTo>
                    <a:pt x="4033" y="1501"/>
                  </a:lnTo>
                  <a:lnTo>
                    <a:pt x="3720" y="1220"/>
                  </a:lnTo>
                  <a:lnTo>
                    <a:pt x="3095" y="751"/>
                  </a:lnTo>
                  <a:lnTo>
                    <a:pt x="3470" y="1126"/>
                  </a:lnTo>
                  <a:lnTo>
                    <a:pt x="3751" y="1470"/>
                  </a:lnTo>
                  <a:lnTo>
                    <a:pt x="3877" y="1657"/>
                  </a:lnTo>
                  <a:lnTo>
                    <a:pt x="3970" y="1814"/>
                  </a:lnTo>
                  <a:lnTo>
                    <a:pt x="4033" y="2095"/>
                  </a:lnTo>
                  <a:lnTo>
                    <a:pt x="4033" y="2251"/>
                  </a:lnTo>
                  <a:lnTo>
                    <a:pt x="4033" y="2376"/>
                  </a:lnTo>
                  <a:lnTo>
                    <a:pt x="4033" y="2533"/>
                  </a:lnTo>
                  <a:lnTo>
                    <a:pt x="3970" y="2626"/>
                  </a:lnTo>
                  <a:lnTo>
                    <a:pt x="3877" y="2720"/>
                  </a:lnTo>
                  <a:lnTo>
                    <a:pt x="3783" y="2751"/>
                  </a:lnTo>
                  <a:lnTo>
                    <a:pt x="3126" y="2658"/>
                  </a:lnTo>
                  <a:lnTo>
                    <a:pt x="2064" y="2470"/>
                  </a:lnTo>
                  <a:lnTo>
                    <a:pt x="1532" y="2314"/>
                  </a:lnTo>
                  <a:lnTo>
                    <a:pt x="1032" y="2189"/>
                  </a:lnTo>
                  <a:lnTo>
                    <a:pt x="688" y="2033"/>
                  </a:lnTo>
                  <a:lnTo>
                    <a:pt x="594" y="1970"/>
                  </a:lnTo>
                  <a:lnTo>
                    <a:pt x="532" y="1907"/>
                  </a:lnTo>
                  <a:lnTo>
                    <a:pt x="407" y="1564"/>
                  </a:lnTo>
                  <a:lnTo>
                    <a:pt x="376" y="1251"/>
                  </a:lnTo>
                  <a:lnTo>
                    <a:pt x="376" y="970"/>
                  </a:lnTo>
                  <a:lnTo>
                    <a:pt x="438" y="720"/>
                  </a:lnTo>
                  <a:lnTo>
                    <a:pt x="532" y="501"/>
                  </a:lnTo>
                  <a:lnTo>
                    <a:pt x="657" y="313"/>
                  </a:lnTo>
                  <a:lnTo>
                    <a:pt x="813" y="188"/>
                  </a:lnTo>
                  <a:lnTo>
                    <a:pt x="1001" y="95"/>
                  </a:lnTo>
                  <a:close/>
                </a:path>
              </a:pathLst>
            </a:custGeom>
            <a:solidFill>
              <a:srgbClr val="E5E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3724765" y="2901223"/>
              <a:ext cx="300738" cy="217127"/>
            </a:xfrm>
            <a:custGeom>
              <a:avLst/>
              <a:gdLst/>
              <a:ahLst/>
              <a:cxnLst/>
              <a:rect l="l" t="t" r="r" b="b"/>
              <a:pathLst>
                <a:path w="4158" h="3002" fill="none" extrusionOk="0">
                  <a:moveTo>
                    <a:pt x="1001" y="1"/>
                  </a:moveTo>
                  <a:lnTo>
                    <a:pt x="1001" y="1"/>
                  </a:lnTo>
                  <a:lnTo>
                    <a:pt x="720" y="32"/>
                  </a:lnTo>
                  <a:lnTo>
                    <a:pt x="720" y="32"/>
                  </a:lnTo>
                  <a:lnTo>
                    <a:pt x="720" y="32"/>
                  </a:lnTo>
                  <a:lnTo>
                    <a:pt x="594" y="63"/>
                  </a:lnTo>
                  <a:lnTo>
                    <a:pt x="469" y="126"/>
                  </a:lnTo>
                  <a:lnTo>
                    <a:pt x="344" y="251"/>
                  </a:lnTo>
                  <a:lnTo>
                    <a:pt x="219" y="344"/>
                  </a:lnTo>
                  <a:lnTo>
                    <a:pt x="126" y="501"/>
                  </a:lnTo>
                  <a:lnTo>
                    <a:pt x="63" y="626"/>
                  </a:lnTo>
                  <a:lnTo>
                    <a:pt x="32" y="751"/>
                  </a:lnTo>
                  <a:lnTo>
                    <a:pt x="1" y="907"/>
                  </a:lnTo>
                  <a:lnTo>
                    <a:pt x="1" y="907"/>
                  </a:lnTo>
                  <a:lnTo>
                    <a:pt x="32" y="970"/>
                  </a:lnTo>
                  <a:lnTo>
                    <a:pt x="32" y="970"/>
                  </a:lnTo>
                  <a:lnTo>
                    <a:pt x="126" y="1720"/>
                  </a:lnTo>
                  <a:lnTo>
                    <a:pt x="219" y="2220"/>
                  </a:lnTo>
                  <a:lnTo>
                    <a:pt x="219" y="2220"/>
                  </a:lnTo>
                  <a:lnTo>
                    <a:pt x="1688" y="2626"/>
                  </a:lnTo>
                  <a:lnTo>
                    <a:pt x="2814" y="2876"/>
                  </a:lnTo>
                  <a:lnTo>
                    <a:pt x="3283" y="2970"/>
                  </a:lnTo>
                  <a:lnTo>
                    <a:pt x="3595" y="3001"/>
                  </a:lnTo>
                  <a:lnTo>
                    <a:pt x="3595" y="3001"/>
                  </a:lnTo>
                  <a:lnTo>
                    <a:pt x="3658" y="3001"/>
                  </a:lnTo>
                  <a:lnTo>
                    <a:pt x="3658" y="3001"/>
                  </a:lnTo>
                  <a:lnTo>
                    <a:pt x="3908" y="2939"/>
                  </a:lnTo>
                  <a:lnTo>
                    <a:pt x="4064" y="2845"/>
                  </a:lnTo>
                  <a:lnTo>
                    <a:pt x="4095" y="2782"/>
                  </a:lnTo>
                  <a:lnTo>
                    <a:pt x="4095" y="2751"/>
                  </a:lnTo>
                  <a:lnTo>
                    <a:pt x="4095" y="2751"/>
                  </a:lnTo>
                  <a:lnTo>
                    <a:pt x="4127" y="2532"/>
                  </a:lnTo>
                  <a:lnTo>
                    <a:pt x="4158" y="2064"/>
                  </a:lnTo>
                  <a:lnTo>
                    <a:pt x="4158" y="2064"/>
                  </a:lnTo>
                  <a:lnTo>
                    <a:pt x="4127" y="1657"/>
                  </a:lnTo>
                  <a:lnTo>
                    <a:pt x="4095" y="1532"/>
                  </a:lnTo>
                  <a:lnTo>
                    <a:pt x="4033" y="1407"/>
                  </a:lnTo>
                  <a:lnTo>
                    <a:pt x="4033" y="1407"/>
                  </a:lnTo>
                  <a:lnTo>
                    <a:pt x="3720" y="1126"/>
                  </a:lnTo>
                  <a:lnTo>
                    <a:pt x="3720" y="1126"/>
                  </a:lnTo>
                  <a:lnTo>
                    <a:pt x="3720" y="1126"/>
                  </a:lnTo>
                  <a:lnTo>
                    <a:pt x="3720" y="1126"/>
                  </a:lnTo>
                  <a:lnTo>
                    <a:pt x="3720" y="1126"/>
                  </a:lnTo>
                  <a:lnTo>
                    <a:pt x="3720" y="1126"/>
                  </a:lnTo>
                  <a:lnTo>
                    <a:pt x="3095" y="657"/>
                  </a:lnTo>
                  <a:lnTo>
                    <a:pt x="3095" y="657"/>
                  </a:lnTo>
                  <a:lnTo>
                    <a:pt x="3470" y="1032"/>
                  </a:lnTo>
                  <a:lnTo>
                    <a:pt x="3751" y="1376"/>
                  </a:lnTo>
                  <a:lnTo>
                    <a:pt x="3877" y="1563"/>
                  </a:lnTo>
                  <a:lnTo>
                    <a:pt x="3970" y="1720"/>
                  </a:lnTo>
                  <a:lnTo>
                    <a:pt x="3970" y="1720"/>
                  </a:lnTo>
                  <a:lnTo>
                    <a:pt x="4033" y="2001"/>
                  </a:lnTo>
                  <a:lnTo>
                    <a:pt x="4033" y="2157"/>
                  </a:lnTo>
                  <a:lnTo>
                    <a:pt x="4033" y="2282"/>
                  </a:lnTo>
                  <a:lnTo>
                    <a:pt x="4033" y="2439"/>
                  </a:lnTo>
                  <a:lnTo>
                    <a:pt x="3970" y="2532"/>
                  </a:lnTo>
                  <a:lnTo>
                    <a:pt x="3877" y="2626"/>
                  </a:lnTo>
                  <a:lnTo>
                    <a:pt x="3783" y="2657"/>
                  </a:lnTo>
                  <a:lnTo>
                    <a:pt x="3783" y="2657"/>
                  </a:lnTo>
                  <a:lnTo>
                    <a:pt x="3126" y="2564"/>
                  </a:lnTo>
                  <a:lnTo>
                    <a:pt x="2064" y="2376"/>
                  </a:lnTo>
                  <a:lnTo>
                    <a:pt x="1532" y="2220"/>
                  </a:lnTo>
                  <a:lnTo>
                    <a:pt x="1032" y="2095"/>
                  </a:lnTo>
                  <a:lnTo>
                    <a:pt x="688" y="1939"/>
                  </a:lnTo>
                  <a:lnTo>
                    <a:pt x="594" y="1876"/>
                  </a:lnTo>
                  <a:lnTo>
                    <a:pt x="532" y="1813"/>
                  </a:lnTo>
                  <a:lnTo>
                    <a:pt x="532" y="1813"/>
                  </a:lnTo>
                  <a:lnTo>
                    <a:pt x="407" y="1470"/>
                  </a:lnTo>
                  <a:lnTo>
                    <a:pt x="376" y="1157"/>
                  </a:lnTo>
                  <a:lnTo>
                    <a:pt x="376" y="876"/>
                  </a:lnTo>
                  <a:lnTo>
                    <a:pt x="438" y="626"/>
                  </a:lnTo>
                  <a:lnTo>
                    <a:pt x="532" y="407"/>
                  </a:lnTo>
                  <a:lnTo>
                    <a:pt x="657" y="219"/>
                  </a:lnTo>
                  <a:lnTo>
                    <a:pt x="813" y="94"/>
                  </a:lnTo>
                  <a:lnTo>
                    <a:pt x="100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3797096" y="2896738"/>
              <a:ext cx="13670" cy="4557"/>
            </a:xfrm>
            <a:custGeom>
              <a:avLst/>
              <a:gdLst/>
              <a:ahLst/>
              <a:cxnLst/>
              <a:rect l="l" t="t" r="r" b="b"/>
              <a:pathLst>
                <a:path w="189" h="63" fill="none" extrusionOk="0">
                  <a:moveTo>
                    <a:pt x="188" y="0"/>
                  </a:moveTo>
                  <a:lnTo>
                    <a:pt x="188" y="0"/>
                  </a:lnTo>
                  <a:lnTo>
                    <a:pt x="188" y="0"/>
                  </a:lnTo>
                  <a:lnTo>
                    <a:pt x="188" y="0"/>
                  </a:lnTo>
                  <a:lnTo>
                    <a:pt x="188" y="0"/>
                  </a:lnTo>
                  <a:lnTo>
                    <a:pt x="188" y="0"/>
                  </a:lnTo>
                  <a:lnTo>
                    <a:pt x="1" y="63"/>
                  </a:lnTo>
                  <a:lnTo>
                    <a:pt x="1" y="63"/>
                  </a:lnTo>
                  <a:lnTo>
                    <a:pt x="1" y="63"/>
                  </a:lnTo>
                  <a:lnTo>
                    <a:pt x="1" y="63"/>
                  </a:lnTo>
                  <a:lnTo>
                    <a:pt x="18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3810694" y="2894424"/>
              <a:ext cx="6871" cy="2387"/>
            </a:xfrm>
            <a:custGeom>
              <a:avLst/>
              <a:gdLst/>
              <a:ahLst/>
              <a:cxnLst/>
              <a:rect l="l" t="t" r="r" b="b"/>
              <a:pathLst>
                <a:path w="95" h="33" fill="none" extrusionOk="0">
                  <a:moveTo>
                    <a:pt x="94" y="1"/>
                  </a:moveTo>
                  <a:lnTo>
                    <a:pt x="94" y="1"/>
                  </a:lnTo>
                  <a:lnTo>
                    <a:pt x="32" y="32"/>
                  </a:lnTo>
                  <a:lnTo>
                    <a:pt x="32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9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4913957" y="2901223"/>
              <a:ext cx="275929" cy="230652"/>
            </a:xfrm>
            <a:custGeom>
              <a:avLst/>
              <a:gdLst/>
              <a:ahLst/>
              <a:cxnLst/>
              <a:rect l="l" t="t" r="r" b="b"/>
              <a:pathLst>
                <a:path w="3815" h="3189" extrusionOk="0">
                  <a:moveTo>
                    <a:pt x="2814" y="1"/>
                  </a:moveTo>
                  <a:lnTo>
                    <a:pt x="2887" y="11"/>
                  </a:lnTo>
                  <a:lnTo>
                    <a:pt x="2845" y="1"/>
                  </a:lnTo>
                  <a:close/>
                  <a:moveTo>
                    <a:pt x="2887" y="11"/>
                  </a:moveTo>
                  <a:lnTo>
                    <a:pt x="2970" y="32"/>
                  </a:lnTo>
                  <a:lnTo>
                    <a:pt x="3127" y="63"/>
                  </a:lnTo>
                  <a:lnTo>
                    <a:pt x="3252" y="126"/>
                  </a:lnTo>
                  <a:lnTo>
                    <a:pt x="3377" y="251"/>
                  </a:lnTo>
                  <a:lnTo>
                    <a:pt x="3471" y="344"/>
                  </a:lnTo>
                  <a:lnTo>
                    <a:pt x="3564" y="501"/>
                  </a:lnTo>
                  <a:lnTo>
                    <a:pt x="3658" y="626"/>
                  </a:lnTo>
                  <a:lnTo>
                    <a:pt x="3689" y="751"/>
                  </a:lnTo>
                  <a:lnTo>
                    <a:pt x="3689" y="907"/>
                  </a:lnTo>
                  <a:lnTo>
                    <a:pt x="3689" y="970"/>
                  </a:lnTo>
                  <a:lnTo>
                    <a:pt x="3596" y="1532"/>
                  </a:lnTo>
                  <a:lnTo>
                    <a:pt x="3533" y="2126"/>
                  </a:lnTo>
                  <a:lnTo>
                    <a:pt x="3596" y="2376"/>
                  </a:lnTo>
                  <a:lnTo>
                    <a:pt x="3689" y="1845"/>
                  </a:lnTo>
                  <a:lnTo>
                    <a:pt x="3814" y="1032"/>
                  </a:lnTo>
                  <a:lnTo>
                    <a:pt x="3814" y="907"/>
                  </a:lnTo>
                  <a:lnTo>
                    <a:pt x="3783" y="751"/>
                  </a:lnTo>
                  <a:lnTo>
                    <a:pt x="3721" y="594"/>
                  </a:lnTo>
                  <a:lnTo>
                    <a:pt x="3627" y="438"/>
                  </a:lnTo>
                  <a:lnTo>
                    <a:pt x="3502" y="282"/>
                  </a:lnTo>
                  <a:lnTo>
                    <a:pt x="3346" y="157"/>
                  </a:lnTo>
                  <a:lnTo>
                    <a:pt x="3220" y="63"/>
                  </a:lnTo>
                  <a:lnTo>
                    <a:pt x="3033" y="32"/>
                  </a:lnTo>
                  <a:lnTo>
                    <a:pt x="2887" y="11"/>
                  </a:lnTo>
                  <a:close/>
                  <a:moveTo>
                    <a:pt x="3596" y="2376"/>
                  </a:moveTo>
                  <a:lnTo>
                    <a:pt x="2502" y="2657"/>
                  </a:lnTo>
                  <a:lnTo>
                    <a:pt x="1345" y="2907"/>
                  </a:lnTo>
                  <a:lnTo>
                    <a:pt x="1" y="3189"/>
                  </a:lnTo>
                  <a:lnTo>
                    <a:pt x="314" y="3158"/>
                  </a:lnTo>
                  <a:lnTo>
                    <a:pt x="814" y="3064"/>
                  </a:lnTo>
                  <a:lnTo>
                    <a:pt x="2033" y="2782"/>
                  </a:lnTo>
                  <a:lnTo>
                    <a:pt x="3596" y="237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4913957" y="3073081"/>
              <a:ext cx="260090" cy="58802"/>
            </a:xfrm>
            <a:custGeom>
              <a:avLst/>
              <a:gdLst/>
              <a:ahLst/>
              <a:cxnLst/>
              <a:rect l="l" t="t" r="r" b="b"/>
              <a:pathLst>
                <a:path w="3596" h="813" fill="none" extrusionOk="0">
                  <a:moveTo>
                    <a:pt x="3596" y="0"/>
                  </a:moveTo>
                  <a:lnTo>
                    <a:pt x="3596" y="0"/>
                  </a:lnTo>
                  <a:lnTo>
                    <a:pt x="2502" y="281"/>
                  </a:lnTo>
                  <a:lnTo>
                    <a:pt x="1345" y="531"/>
                  </a:lnTo>
                  <a:lnTo>
                    <a:pt x="1" y="813"/>
                  </a:lnTo>
                  <a:lnTo>
                    <a:pt x="1" y="813"/>
                  </a:lnTo>
                  <a:lnTo>
                    <a:pt x="1" y="813"/>
                  </a:lnTo>
                  <a:lnTo>
                    <a:pt x="1" y="813"/>
                  </a:lnTo>
                  <a:lnTo>
                    <a:pt x="314" y="782"/>
                  </a:lnTo>
                  <a:lnTo>
                    <a:pt x="814" y="688"/>
                  </a:lnTo>
                  <a:lnTo>
                    <a:pt x="2033" y="406"/>
                  </a:lnTo>
                  <a:lnTo>
                    <a:pt x="359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8"/>
            <p:cNvSpPr/>
            <p:nvPr/>
          </p:nvSpPr>
          <p:spPr>
            <a:xfrm>
              <a:off x="5117497" y="2901223"/>
              <a:ext cx="72400" cy="171922"/>
            </a:xfrm>
            <a:custGeom>
              <a:avLst/>
              <a:gdLst/>
              <a:ahLst/>
              <a:cxnLst/>
              <a:rect l="l" t="t" r="r" b="b"/>
              <a:pathLst>
                <a:path w="1001" h="2377" fill="none" extrusionOk="0">
                  <a:moveTo>
                    <a:pt x="0" y="1"/>
                  </a:moveTo>
                  <a:lnTo>
                    <a:pt x="31" y="1"/>
                  </a:lnTo>
                  <a:lnTo>
                    <a:pt x="31" y="1"/>
                  </a:lnTo>
                  <a:lnTo>
                    <a:pt x="156" y="32"/>
                  </a:lnTo>
                  <a:lnTo>
                    <a:pt x="156" y="32"/>
                  </a:lnTo>
                  <a:lnTo>
                    <a:pt x="313" y="63"/>
                  </a:lnTo>
                  <a:lnTo>
                    <a:pt x="438" y="126"/>
                  </a:lnTo>
                  <a:lnTo>
                    <a:pt x="563" y="251"/>
                  </a:lnTo>
                  <a:lnTo>
                    <a:pt x="657" y="344"/>
                  </a:lnTo>
                  <a:lnTo>
                    <a:pt x="750" y="501"/>
                  </a:lnTo>
                  <a:lnTo>
                    <a:pt x="844" y="626"/>
                  </a:lnTo>
                  <a:lnTo>
                    <a:pt x="875" y="751"/>
                  </a:lnTo>
                  <a:lnTo>
                    <a:pt x="875" y="907"/>
                  </a:lnTo>
                  <a:lnTo>
                    <a:pt x="875" y="907"/>
                  </a:lnTo>
                  <a:lnTo>
                    <a:pt x="875" y="970"/>
                  </a:lnTo>
                  <a:lnTo>
                    <a:pt x="875" y="970"/>
                  </a:lnTo>
                  <a:lnTo>
                    <a:pt x="782" y="1532"/>
                  </a:lnTo>
                  <a:lnTo>
                    <a:pt x="719" y="2126"/>
                  </a:lnTo>
                  <a:lnTo>
                    <a:pt x="782" y="2376"/>
                  </a:lnTo>
                  <a:lnTo>
                    <a:pt x="782" y="2376"/>
                  </a:lnTo>
                  <a:lnTo>
                    <a:pt x="782" y="2376"/>
                  </a:lnTo>
                  <a:lnTo>
                    <a:pt x="875" y="1845"/>
                  </a:lnTo>
                  <a:lnTo>
                    <a:pt x="1000" y="1032"/>
                  </a:lnTo>
                  <a:lnTo>
                    <a:pt x="1000" y="1032"/>
                  </a:lnTo>
                  <a:lnTo>
                    <a:pt x="1000" y="907"/>
                  </a:lnTo>
                  <a:lnTo>
                    <a:pt x="969" y="751"/>
                  </a:lnTo>
                  <a:lnTo>
                    <a:pt x="907" y="594"/>
                  </a:lnTo>
                  <a:lnTo>
                    <a:pt x="813" y="438"/>
                  </a:lnTo>
                  <a:lnTo>
                    <a:pt x="688" y="282"/>
                  </a:lnTo>
                  <a:lnTo>
                    <a:pt x="532" y="157"/>
                  </a:lnTo>
                  <a:lnTo>
                    <a:pt x="406" y="63"/>
                  </a:lnTo>
                  <a:lnTo>
                    <a:pt x="219" y="32"/>
                  </a:lnTo>
                  <a:lnTo>
                    <a:pt x="219" y="3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4868751" y="2887697"/>
              <a:ext cx="305294" cy="244178"/>
            </a:xfrm>
            <a:custGeom>
              <a:avLst/>
              <a:gdLst/>
              <a:ahLst/>
              <a:cxnLst/>
              <a:rect l="l" t="t" r="r" b="b"/>
              <a:pathLst>
                <a:path w="4221" h="3376" extrusionOk="0">
                  <a:moveTo>
                    <a:pt x="2658" y="0"/>
                  </a:moveTo>
                  <a:lnTo>
                    <a:pt x="2564" y="31"/>
                  </a:lnTo>
                  <a:lnTo>
                    <a:pt x="2845" y="31"/>
                  </a:lnTo>
                  <a:lnTo>
                    <a:pt x="2658" y="0"/>
                  </a:lnTo>
                  <a:close/>
                  <a:moveTo>
                    <a:pt x="2845" y="31"/>
                  </a:moveTo>
                  <a:lnTo>
                    <a:pt x="3064" y="94"/>
                  </a:lnTo>
                  <a:lnTo>
                    <a:pt x="3158" y="125"/>
                  </a:lnTo>
                  <a:lnTo>
                    <a:pt x="3345" y="188"/>
                  </a:lnTo>
                  <a:lnTo>
                    <a:pt x="3439" y="188"/>
                  </a:lnTo>
                  <a:lnTo>
                    <a:pt x="3033" y="63"/>
                  </a:lnTo>
                  <a:lnTo>
                    <a:pt x="2845" y="31"/>
                  </a:lnTo>
                  <a:close/>
                  <a:moveTo>
                    <a:pt x="2564" y="31"/>
                  </a:moveTo>
                  <a:lnTo>
                    <a:pt x="2376" y="94"/>
                  </a:lnTo>
                  <a:lnTo>
                    <a:pt x="2095" y="281"/>
                  </a:lnTo>
                  <a:lnTo>
                    <a:pt x="1345" y="781"/>
                  </a:lnTo>
                  <a:lnTo>
                    <a:pt x="595" y="1313"/>
                  </a:lnTo>
                  <a:lnTo>
                    <a:pt x="313" y="1532"/>
                  </a:lnTo>
                  <a:lnTo>
                    <a:pt x="157" y="1688"/>
                  </a:lnTo>
                  <a:lnTo>
                    <a:pt x="63" y="1813"/>
                  </a:lnTo>
                  <a:lnTo>
                    <a:pt x="32" y="2032"/>
                  </a:lnTo>
                  <a:lnTo>
                    <a:pt x="1" y="2282"/>
                  </a:lnTo>
                  <a:lnTo>
                    <a:pt x="1" y="2501"/>
                  </a:lnTo>
                  <a:lnTo>
                    <a:pt x="32" y="2938"/>
                  </a:lnTo>
                  <a:lnTo>
                    <a:pt x="63" y="3126"/>
                  </a:lnTo>
                  <a:lnTo>
                    <a:pt x="63" y="3157"/>
                  </a:lnTo>
                  <a:lnTo>
                    <a:pt x="126" y="3220"/>
                  </a:lnTo>
                  <a:lnTo>
                    <a:pt x="282" y="3313"/>
                  </a:lnTo>
                  <a:lnTo>
                    <a:pt x="407" y="3345"/>
                  </a:lnTo>
                  <a:lnTo>
                    <a:pt x="563" y="3376"/>
                  </a:lnTo>
                  <a:lnTo>
                    <a:pt x="626" y="3376"/>
                  </a:lnTo>
                  <a:lnTo>
                    <a:pt x="1970" y="3094"/>
                  </a:lnTo>
                  <a:lnTo>
                    <a:pt x="3127" y="2844"/>
                  </a:lnTo>
                  <a:lnTo>
                    <a:pt x="4221" y="2563"/>
                  </a:lnTo>
                  <a:lnTo>
                    <a:pt x="4158" y="2313"/>
                  </a:lnTo>
                  <a:lnTo>
                    <a:pt x="4127" y="2407"/>
                  </a:lnTo>
                  <a:lnTo>
                    <a:pt x="2658" y="2813"/>
                  </a:lnTo>
                  <a:lnTo>
                    <a:pt x="1532" y="3063"/>
                  </a:lnTo>
                  <a:lnTo>
                    <a:pt x="1064" y="3157"/>
                  </a:lnTo>
                  <a:lnTo>
                    <a:pt x="751" y="3188"/>
                  </a:lnTo>
                  <a:lnTo>
                    <a:pt x="688" y="3188"/>
                  </a:lnTo>
                  <a:lnTo>
                    <a:pt x="438" y="3126"/>
                  </a:lnTo>
                  <a:lnTo>
                    <a:pt x="282" y="3032"/>
                  </a:lnTo>
                  <a:lnTo>
                    <a:pt x="251" y="2969"/>
                  </a:lnTo>
                  <a:lnTo>
                    <a:pt x="220" y="2938"/>
                  </a:lnTo>
                  <a:lnTo>
                    <a:pt x="188" y="2719"/>
                  </a:lnTo>
                  <a:lnTo>
                    <a:pt x="188" y="2251"/>
                  </a:lnTo>
                  <a:lnTo>
                    <a:pt x="220" y="1844"/>
                  </a:lnTo>
                  <a:lnTo>
                    <a:pt x="251" y="1719"/>
                  </a:lnTo>
                  <a:lnTo>
                    <a:pt x="313" y="1594"/>
                  </a:lnTo>
                  <a:lnTo>
                    <a:pt x="345" y="1563"/>
                  </a:lnTo>
                  <a:lnTo>
                    <a:pt x="345" y="1532"/>
                  </a:lnTo>
                  <a:lnTo>
                    <a:pt x="814" y="1188"/>
                  </a:lnTo>
                  <a:lnTo>
                    <a:pt x="1501" y="688"/>
                  </a:lnTo>
                  <a:lnTo>
                    <a:pt x="2158" y="250"/>
                  </a:lnTo>
                  <a:lnTo>
                    <a:pt x="2408" y="94"/>
                  </a:lnTo>
                  <a:lnTo>
                    <a:pt x="2564" y="31"/>
                  </a:lnTo>
                  <a:close/>
                </a:path>
              </a:pathLst>
            </a:custGeom>
            <a:solidFill>
              <a:srgbClr val="00B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5097099" y="2896738"/>
              <a:ext cx="13670" cy="4557"/>
            </a:xfrm>
            <a:custGeom>
              <a:avLst/>
              <a:gdLst/>
              <a:ahLst/>
              <a:cxnLst/>
              <a:rect l="l" t="t" r="r" b="b"/>
              <a:pathLst>
                <a:path w="189" h="63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88" y="63"/>
                  </a:lnTo>
                  <a:lnTo>
                    <a:pt x="188" y="63"/>
                  </a:lnTo>
                  <a:lnTo>
                    <a:pt x="188" y="63"/>
                  </a:lnTo>
                  <a:lnTo>
                    <a:pt x="188" y="63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4868751" y="2887697"/>
              <a:ext cx="305294" cy="244178"/>
            </a:xfrm>
            <a:custGeom>
              <a:avLst/>
              <a:gdLst/>
              <a:ahLst/>
              <a:cxnLst/>
              <a:rect l="l" t="t" r="r" b="b"/>
              <a:pathLst>
                <a:path w="4221" h="3376" fill="none" extrusionOk="0">
                  <a:moveTo>
                    <a:pt x="2658" y="0"/>
                  </a:moveTo>
                  <a:lnTo>
                    <a:pt x="2658" y="0"/>
                  </a:lnTo>
                  <a:lnTo>
                    <a:pt x="2564" y="31"/>
                  </a:lnTo>
                  <a:lnTo>
                    <a:pt x="2564" y="31"/>
                  </a:lnTo>
                  <a:lnTo>
                    <a:pt x="2376" y="94"/>
                  </a:lnTo>
                  <a:lnTo>
                    <a:pt x="2095" y="281"/>
                  </a:lnTo>
                  <a:lnTo>
                    <a:pt x="1345" y="781"/>
                  </a:lnTo>
                  <a:lnTo>
                    <a:pt x="595" y="1313"/>
                  </a:lnTo>
                  <a:lnTo>
                    <a:pt x="313" y="1532"/>
                  </a:lnTo>
                  <a:lnTo>
                    <a:pt x="157" y="1688"/>
                  </a:lnTo>
                  <a:lnTo>
                    <a:pt x="157" y="1688"/>
                  </a:lnTo>
                  <a:lnTo>
                    <a:pt x="63" y="1813"/>
                  </a:lnTo>
                  <a:lnTo>
                    <a:pt x="32" y="2032"/>
                  </a:lnTo>
                  <a:lnTo>
                    <a:pt x="1" y="2282"/>
                  </a:lnTo>
                  <a:lnTo>
                    <a:pt x="1" y="2501"/>
                  </a:lnTo>
                  <a:lnTo>
                    <a:pt x="32" y="2938"/>
                  </a:lnTo>
                  <a:lnTo>
                    <a:pt x="63" y="3126"/>
                  </a:lnTo>
                  <a:lnTo>
                    <a:pt x="63" y="3126"/>
                  </a:lnTo>
                  <a:lnTo>
                    <a:pt x="63" y="3157"/>
                  </a:lnTo>
                  <a:lnTo>
                    <a:pt x="126" y="3220"/>
                  </a:lnTo>
                  <a:lnTo>
                    <a:pt x="282" y="3313"/>
                  </a:lnTo>
                  <a:lnTo>
                    <a:pt x="407" y="3345"/>
                  </a:lnTo>
                  <a:lnTo>
                    <a:pt x="563" y="3376"/>
                  </a:lnTo>
                  <a:lnTo>
                    <a:pt x="563" y="3376"/>
                  </a:lnTo>
                  <a:lnTo>
                    <a:pt x="626" y="3376"/>
                  </a:lnTo>
                  <a:lnTo>
                    <a:pt x="626" y="3376"/>
                  </a:lnTo>
                  <a:lnTo>
                    <a:pt x="1970" y="3094"/>
                  </a:lnTo>
                  <a:lnTo>
                    <a:pt x="3127" y="2844"/>
                  </a:lnTo>
                  <a:lnTo>
                    <a:pt x="4221" y="2563"/>
                  </a:lnTo>
                  <a:lnTo>
                    <a:pt x="4221" y="2563"/>
                  </a:lnTo>
                  <a:lnTo>
                    <a:pt x="4158" y="2313"/>
                  </a:lnTo>
                  <a:lnTo>
                    <a:pt x="4158" y="2313"/>
                  </a:lnTo>
                  <a:lnTo>
                    <a:pt x="4127" y="2407"/>
                  </a:lnTo>
                  <a:lnTo>
                    <a:pt x="4127" y="2407"/>
                  </a:lnTo>
                  <a:lnTo>
                    <a:pt x="2658" y="2813"/>
                  </a:lnTo>
                  <a:lnTo>
                    <a:pt x="1532" y="3063"/>
                  </a:lnTo>
                  <a:lnTo>
                    <a:pt x="1064" y="3157"/>
                  </a:lnTo>
                  <a:lnTo>
                    <a:pt x="751" y="3188"/>
                  </a:lnTo>
                  <a:lnTo>
                    <a:pt x="751" y="3188"/>
                  </a:lnTo>
                  <a:lnTo>
                    <a:pt x="688" y="3188"/>
                  </a:lnTo>
                  <a:lnTo>
                    <a:pt x="688" y="3188"/>
                  </a:lnTo>
                  <a:lnTo>
                    <a:pt x="438" y="3126"/>
                  </a:lnTo>
                  <a:lnTo>
                    <a:pt x="282" y="3032"/>
                  </a:lnTo>
                  <a:lnTo>
                    <a:pt x="251" y="2969"/>
                  </a:lnTo>
                  <a:lnTo>
                    <a:pt x="220" y="2938"/>
                  </a:lnTo>
                  <a:lnTo>
                    <a:pt x="220" y="2938"/>
                  </a:lnTo>
                  <a:lnTo>
                    <a:pt x="188" y="2719"/>
                  </a:lnTo>
                  <a:lnTo>
                    <a:pt x="188" y="2251"/>
                  </a:lnTo>
                  <a:lnTo>
                    <a:pt x="188" y="2251"/>
                  </a:lnTo>
                  <a:lnTo>
                    <a:pt x="220" y="1844"/>
                  </a:lnTo>
                  <a:lnTo>
                    <a:pt x="251" y="1719"/>
                  </a:lnTo>
                  <a:lnTo>
                    <a:pt x="313" y="1594"/>
                  </a:lnTo>
                  <a:lnTo>
                    <a:pt x="313" y="1594"/>
                  </a:lnTo>
                  <a:lnTo>
                    <a:pt x="313" y="1594"/>
                  </a:lnTo>
                  <a:lnTo>
                    <a:pt x="313" y="1594"/>
                  </a:lnTo>
                  <a:lnTo>
                    <a:pt x="313" y="1594"/>
                  </a:lnTo>
                  <a:lnTo>
                    <a:pt x="313" y="1594"/>
                  </a:lnTo>
                  <a:lnTo>
                    <a:pt x="345" y="1563"/>
                  </a:lnTo>
                  <a:lnTo>
                    <a:pt x="345" y="1563"/>
                  </a:lnTo>
                  <a:lnTo>
                    <a:pt x="345" y="1563"/>
                  </a:lnTo>
                  <a:lnTo>
                    <a:pt x="345" y="1563"/>
                  </a:lnTo>
                  <a:lnTo>
                    <a:pt x="345" y="1563"/>
                  </a:lnTo>
                  <a:lnTo>
                    <a:pt x="345" y="1563"/>
                  </a:lnTo>
                  <a:lnTo>
                    <a:pt x="345" y="1563"/>
                  </a:lnTo>
                  <a:lnTo>
                    <a:pt x="345" y="1563"/>
                  </a:lnTo>
                  <a:lnTo>
                    <a:pt x="345" y="1563"/>
                  </a:lnTo>
                  <a:lnTo>
                    <a:pt x="345" y="1563"/>
                  </a:lnTo>
                  <a:lnTo>
                    <a:pt x="345" y="1532"/>
                  </a:lnTo>
                  <a:lnTo>
                    <a:pt x="345" y="1532"/>
                  </a:lnTo>
                  <a:lnTo>
                    <a:pt x="345" y="1532"/>
                  </a:lnTo>
                  <a:lnTo>
                    <a:pt x="345" y="1532"/>
                  </a:lnTo>
                  <a:lnTo>
                    <a:pt x="814" y="1188"/>
                  </a:lnTo>
                  <a:lnTo>
                    <a:pt x="1501" y="688"/>
                  </a:lnTo>
                  <a:lnTo>
                    <a:pt x="2158" y="250"/>
                  </a:lnTo>
                  <a:lnTo>
                    <a:pt x="2408" y="94"/>
                  </a:lnTo>
                  <a:lnTo>
                    <a:pt x="2564" y="31"/>
                  </a:lnTo>
                  <a:lnTo>
                    <a:pt x="2564" y="31"/>
                  </a:lnTo>
                  <a:lnTo>
                    <a:pt x="2689" y="31"/>
                  </a:lnTo>
                  <a:lnTo>
                    <a:pt x="2689" y="31"/>
                  </a:lnTo>
                  <a:lnTo>
                    <a:pt x="2845" y="31"/>
                  </a:lnTo>
                  <a:lnTo>
                    <a:pt x="3064" y="94"/>
                  </a:lnTo>
                  <a:lnTo>
                    <a:pt x="3064" y="94"/>
                  </a:lnTo>
                  <a:lnTo>
                    <a:pt x="3064" y="94"/>
                  </a:lnTo>
                  <a:lnTo>
                    <a:pt x="3064" y="94"/>
                  </a:lnTo>
                  <a:lnTo>
                    <a:pt x="3158" y="125"/>
                  </a:lnTo>
                  <a:lnTo>
                    <a:pt x="3158" y="125"/>
                  </a:lnTo>
                  <a:lnTo>
                    <a:pt x="3158" y="125"/>
                  </a:lnTo>
                  <a:lnTo>
                    <a:pt x="3158" y="125"/>
                  </a:lnTo>
                  <a:lnTo>
                    <a:pt x="3345" y="188"/>
                  </a:lnTo>
                  <a:lnTo>
                    <a:pt x="3345" y="188"/>
                  </a:lnTo>
                  <a:lnTo>
                    <a:pt x="3470" y="188"/>
                  </a:lnTo>
                  <a:lnTo>
                    <a:pt x="3439" y="188"/>
                  </a:lnTo>
                  <a:lnTo>
                    <a:pt x="3439" y="188"/>
                  </a:lnTo>
                  <a:lnTo>
                    <a:pt x="3033" y="63"/>
                  </a:lnTo>
                  <a:lnTo>
                    <a:pt x="2845" y="31"/>
                  </a:lnTo>
                  <a:lnTo>
                    <a:pt x="26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4882349" y="2889939"/>
              <a:ext cx="298496" cy="228410"/>
            </a:xfrm>
            <a:custGeom>
              <a:avLst/>
              <a:gdLst/>
              <a:ahLst/>
              <a:cxnLst/>
              <a:rect l="l" t="t" r="r" b="b"/>
              <a:pathLst>
                <a:path w="4127" h="3158" extrusionOk="0">
                  <a:moveTo>
                    <a:pt x="2376" y="0"/>
                  </a:moveTo>
                  <a:lnTo>
                    <a:pt x="2220" y="94"/>
                  </a:lnTo>
                  <a:lnTo>
                    <a:pt x="1938" y="250"/>
                  </a:lnTo>
                  <a:lnTo>
                    <a:pt x="1251" y="719"/>
                  </a:lnTo>
                  <a:lnTo>
                    <a:pt x="532" y="1219"/>
                  </a:lnTo>
                  <a:lnTo>
                    <a:pt x="282" y="1407"/>
                  </a:lnTo>
                  <a:lnTo>
                    <a:pt x="125" y="1563"/>
                  </a:lnTo>
                  <a:lnTo>
                    <a:pt x="63" y="1688"/>
                  </a:lnTo>
                  <a:lnTo>
                    <a:pt x="0" y="1876"/>
                  </a:lnTo>
                  <a:lnTo>
                    <a:pt x="0" y="2095"/>
                  </a:lnTo>
                  <a:lnTo>
                    <a:pt x="0" y="2345"/>
                  </a:lnTo>
                  <a:lnTo>
                    <a:pt x="32" y="2720"/>
                  </a:lnTo>
                  <a:lnTo>
                    <a:pt x="32" y="2907"/>
                  </a:lnTo>
                  <a:lnTo>
                    <a:pt x="63" y="2938"/>
                  </a:lnTo>
                  <a:lnTo>
                    <a:pt x="94" y="3001"/>
                  </a:lnTo>
                  <a:lnTo>
                    <a:pt x="250" y="3095"/>
                  </a:lnTo>
                  <a:lnTo>
                    <a:pt x="500" y="3157"/>
                  </a:lnTo>
                  <a:lnTo>
                    <a:pt x="782" y="3126"/>
                  </a:lnTo>
                  <a:lnTo>
                    <a:pt x="1219" y="3063"/>
                  </a:lnTo>
                  <a:lnTo>
                    <a:pt x="2376" y="2782"/>
                  </a:lnTo>
                  <a:lnTo>
                    <a:pt x="3939" y="2376"/>
                  </a:lnTo>
                  <a:lnTo>
                    <a:pt x="4001" y="1876"/>
                  </a:lnTo>
                  <a:lnTo>
                    <a:pt x="4126" y="1126"/>
                  </a:lnTo>
                  <a:lnTo>
                    <a:pt x="4126" y="1001"/>
                  </a:lnTo>
                  <a:lnTo>
                    <a:pt x="4095" y="844"/>
                  </a:lnTo>
                  <a:lnTo>
                    <a:pt x="4033" y="719"/>
                  </a:lnTo>
                  <a:lnTo>
                    <a:pt x="3970" y="563"/>
                  </a:lnTo>
                  <a:lnTo>
                    <a:pt x="3845" y="438"/>
                  </a:lnTo>
                  <a:lnTo>
                    <a:pt x="3720" y="313"/>
                  </a:lnTo>
                  <a:lnTo>
                    <a:pt x="3564" y="219"/>
                  </a:lnTo>
                  <a:lnTo>
                    <a:pt x="3407" y="188"/>
                  </a:lnTo>
                  <a:lnTo>
                    <a:pt x="3095" y="125"/>
                  </a:lnTo>
                  <a:lnTo>
                    <a:pt x="2845" y="63"/>
                  </a:lnTo>
                  <a:lnTo>
                    <a:pt x="25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4882349" y="2889939"/>
              <a:ext cx="298496" cy="228410"/>
            </a:xfrm>
            <a:custGeom>
              <a:avLst/>
              <a:gdLst/>
              <a:ahLst/>
              <a:cxnLst/>
              <a:rect l="l" t="t" r="r" b="b"/>
              <a:pathLst>
                <a:path w="4127" h="3158" fill="none" extrusionOk="0">
                  <a:moveTo>
                    <a:pt x="32" y="2907"/>
                  </a:moveTo>
                  <a:lnTo>
                    <a:pt x="32" y="2907"/>
                  </a:lnTo>
                  <a:lnTo>
                    <a:pt x="32" y="2720"/>
                  </a:lnTo>
                  <a:lnTo>
                    <a:pt x="0" y="2345"/>
                  </a:lnTo>
                  <a:lnTo>
                    <a:pt x="0" y="2095"/>
                  </a:lnTo>
                  <a:lnTo>
                    <a:pt x="0" y="1876"/>
                  </a:lnTo>
                  <a:lnTo>
                    <a:pt x="63" y="1688"/>
                  </a:lnTo>
                  <a:lnTo>
                    <a:pt x="125" y="1563"/>
                  </a:lnTo>
                  <a:lnTo>
                    <a:pt x="125" y="1563"/>
                  </a:lnTo>
                  <a:lnTo>
                    <a:pt x="282" y="1407"/>
                  </a:lnTo>
                  <a:lnTo>
                    <a:pt x="532" y="1219"/>
                  </a:lnTo>
                  <a:lnTo>
                    <a:pt x="1251" y="719"/>
                  </a:lnTo>
                  <a:lnTo>
                    <a:pt x="1938" y="250"/>
                  </a:lnTo>
                  <a:lnTo>
                    <a:pt x="2220" y="94"/>
                  </a:lnTo>
                  <a:lnTo>
                    <a:pt x="2376" y="0"/>
                  </a:lnTo>
                  <a:lnTo>
                    <a:pt x="2376" y="0"/>
                  </a:lnTo>
                  <a:lnTo>
                    <a:pt x="2470" y="0"/>
                  </a:lnTo>
                  <a:lnTo>
                    <a:pt x="2595" y="0"/>
                  </a:lnTo>
                  <a:lnTo>
                    <a:pt x="2845" y="63"/>
                  </a:lnTo>
                  <a:lnTo>
                    <a:pt x="3095" y="125"/>
                  </a:lnTo>
                  <a:lnTo>
                    <a:pt x="3407" y="188"/>
                  </a:lnTo>
                  <a:lnTo>
                    <a:pt x="3407" y="188"/>
                  </a:lnTo>
                  <a:lnTo>
                    <a:pt x="3564" y="219"/>
                  </a:lnTo>
                  <a:lnTo>
                    <a:pt x="3720" y="313"/>
                  </a:lnTo>
                  <a:lnTo>
                    <a:pt x="3845" y="438"/>
                  </a:lnTo>
                  <a:lnTo>
                    <a:pt x="3970" y="563"/>
                  </a:lnTo>
                  <a:lnTo>
                    <a:pt x="4033" y="719"/>
                  </a:lnTo>
                  <a:lnTo>
                    <a:pt x="4095" y="844"/>
                  </a:lnTo>
                  <a:lnTo>
                    <a:pt x="4126" y="1001"/>
                  </a:lnTo>
                  <a:lnTo>
                    <a:pt x="4126" y="1126"/>
                  </a:lnTo>
                  <a:lnTo>
                    <a:pt x="4126" y="1126"/>
                  </a:lnTo>
                  <a:lnTo>
                    <a:pt x="4001" y="1876"/>
                  </a:lnTo>
                  <a:lnTo>
                    <a:pt x="3939" y="2376"/>
                  </a:lnTo>
                  <a:lnTo>
                    <a:pt x="3939" y="2376"/>
                  </a:lnTo>
                  <a:lnTo>
                    <a:pt x="2376" y="2782"/>
                  </a:lnTo>
                  <a:lnTo>
                    <a:pt x="1219" y="3063"/>
                  </a:lnTo>
                  <a:lnTo>
                    <a:pt x="782" y="3126"/>
                  </a:lnTo>
                  <a:lnTo>
                    <a:pt x="500" y="3157"/>
                  </a:lnTo>
                  <a:lnTo>
                    <a:pt x="500" y="3157"/>
                  </a:lnTo>
                  <a:lnTo>
                    <a:pt x="250" y="3095"/>
                  </a:lnTo>
                  <a:lnTo>
                    <a:pt x="94" y="3001"/>
                  </a:lnTo>
                  <a:lnTo>
                    <a:pt x="63" y="2938"/>
                  </a:lnTo>
                  <a:lnTo>
                    <a:pt x="32" y="290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5090373" y="2894424"/>
              <a:ext cx="20396" cy="6871"/>
            </a:xfrm>
            <a:custGeom>
              <a:avLst/>
              <a:gdLst/>
              <a:ahLst/>
              <a:cxnLst/>
              <a:rect l="l" t="t" r="r" b="b"/>
              <a:pathLst>
                <a:path w="282" h="95" extrusionOk="0">
                  <a:moveTo>
                    <a:pt x="94" y="32"/>
                  </a:moveTo>
                  <a:lnTo>
                    <a:pt x="94" y="32"/>
                  </a:lnTo>
                  <a:lnTo>
                    <a:pt x="281" y="95"/>
                  </a:lnTo>
                  <a:lnTo>
                    <a:pt x="281" y="95"/>
                  </a:lnTo>
                  <a:lnTo>
                    <a:pt x="94" y="32"/>
                  </a:lnTo>
                  <a:lnTo>
                    <a:pt x="94" y="32"/>
                  </a:lnTo>
                  <a:lnTo>
                    <a:pt x="94" y="32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94" y="32"/>
                  </a:lnTo>
                  <a:lnTo>
                    <a:pt x="94" y="32"/>
                  </a:lnTo>
                  <a:lnTo>
                    <a:pt x="94" y="32"/>
                  </a:lnTo>
                  <a:lnTo>
                    <a:pt x="94" y="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A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5097099" y="2896738"/>
              <a:ext cx="13670" cy="4557"/>
            </a:xfrm>
            <a:custGeom>
              <a:avLst/>
              <a:gdLst/>
              <a:ahLst/>
              <a:cxnLst/>
              <a:rect l="l" t="t" r="r" b="b"/>
              <a:pathLst>
                <a:path w="189" h="63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88" y="63"/>
                  </a:lnTo>
                  <a:lnTo>
                    <a:pt x="188" y="63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5090373" y="2894424"/>
              <a:ext cx="6799" cy="2387"/>
            </a:xfrm>
            <a:custGeom>
              <a:avLst/>
              <a:gdLst/>
              <a:ahLst/>
              <a:cxnLst/>
              <a:rect l="l" t="t" r="r" b="b"/>
              <a:pathLst>
                <a:path w="94" h="3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94" y="32"/>
                  </a:lnTo>
                  <a:lnTo>
                    <a:pt x="94" y="32"/>
                  </a:lnTo>
                  <a:lnTo>
                    <a:pt x="94" y="32"/>
                  </a:lnTo>
                  <a:lnTo>
                    <a:pt x="94" y="3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8"/>
            <p:cNvSpPr/>
            <p:nvPr/>
          </p:nvSpPr>
          <p:spPr>
            <a:xfrm>
              <a:off x="5119739" y="2901223"/>
              <a:ext cx="61117" cy="65673"/>
            </a:xfrm>
            <a:custGeom>
              <a:avLst/>
              <a:gdLst/>
              <a:ahLst/>
              <a:cxnLst/>
              <a:rect l="l" t="t" r="r" b="b"/>
              <a:pathLst>
                <a:path w="845" h="908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5" y="32"/>
                  </a:lnTo>
                  <a:lnTo>
                    <a:pt x="125" y="32"/>
                  </a:lnTo>
                  <a:lnTo>
                    <a:pt x="282" y="63"/>
                  </a:lnTo>
                  <a:lnTo>
                    <a:pt x="407" y="126"/>
                  </a:lnTo>
                  <a:lnTo>
                    <a:pt x="532" y="251"/>
                  </a:lnTo>
                  <a:lnTo>
                    <a:pt x="626" y="344"/>
                  </a:lnTo>
                  <a:lnTo>
                    <a:pt x="719" y="501"/>
                  </a:lnTo>
                  <a:lnTo>
                    <a:pt x="813" y="626"/>
                  </a:lnTo>
                  <a:lnTo>
                    <a:pt x="844" y="751"/>
                  </a:lnTo>
                  <a:lnTo>
                    <a:pt x="844" y="907"/>
                  </a:lnTo>
                  <a:lnTo>
                    <a:pt x="844" y="907"/>
                  </a:lnTo>
                  <a:lnTo>
                    <a:pt x="844" y="751"/>
                  </a:lnTo>
                  <a:lnTo>
                    <a:pt x="813" y="626"/>
                  </a:lnTo>
                  <a:lnTo>
                    <a:pt x="719" y="501"/>
                  </a:lnTo>
                  <a:lnTo>
                    <a:pt x="626" y="344"/>
                  </a:lnTo>
                  <a:lnTo>
                    <a:pt x="532" y="251"/>
                  </a:lnTo>
                  <a:lnTo>
                    <a:pt x="407" y="126"/>
                  </a:lnTo>
                  <a:lnTo>
                    <a:pt x="282" y="63"/>
                  </a:lnTo>
                  <a:lnTo>
                    <a:pt x="125" y="32"/>
                  </a:lnTo>
                  <a:lnTo>
                    <a:pt x="125" y="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9D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8"/>
            <p:cNvSpPr/>
            <p:nvPr/>
          </p:nvSpPr>
          <p:spPr>
            <a:xfrm>
              <a:off x="5119739" y="2901223"/>
              <a:ext cx="61117" cy="65673"/>
            </a:xfrm>
            <a:custGeom>
              <a:avLst/>
              <a:gdLst/>
              <a:ahLst/>
              <a:cxnLst/>
              <a:rect l="l" t="t" r="r" b="b"/>
              <a:pathLst>
                <a:path w="845" h="90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5" y="32"/>
                  </a:lnTo>
                  <a:lnTo>
                    <a:pt x="125" y="32"/>
                  </a:lnTo>
                  <a:lnTo>
                    <a:pt x="282" y="63"/>
                  </a:lnTo>
                  <a:lnTo>
                    <a:pt x="407" y="126"/>
                  </a:lnTo>
                  <a:lnTo>
                    <a:pt x="532" y="251"/>
                  </a:lnTo>
                  <a:lnTo>
                    <a:pt x="626" y="344"/>
                  </a:lnTo>
                  <a:lnTo>
                    <a:pt x="719" y="501"/>
                  </a:lnTo>
                  <a:lnTo>
                    <a:pt x="813" y="626"/>
                  </a:lnTo>
                  <a:lnTo>
                    <a:pt x="844" y="751"/>
                  </a:lnTo>
                  <a:lnTo>
                    <a:pt x="844" y="907"/>
                  </a:lnTo>
                  <a:lnTo>
                    <a:pt x="844" y="907"/>
                  </a:lnTo>
                  <a:lnTo>
                    <a:pt x="844" y="751"/>
                  </a:lnTo>
                  <a:lnTo>
                    <a:pt x="813" y="626"/>
                  </a:lnTo>
                  <a:lnTo>
                    <a:pt x="719" y="501"/>
                  </a:lnTo>
                  <a:lnTo>
                    <a:pt x="626" y="344"/>
                  </a:lnTo>
                  <a:lnTo>
                    <a:pt x="532" y="251"/>
                  </a:lnTo>
                  <a:lnTo>
                    <a:pt x="407" y="126"/>
                  </a:lnTo>
                  <a:lnTo>
                    <a:pt x="282" y="63"/>
                  </a:lnTo>
                  <a:lnTo>
                    <a:pt x="125" y="32"/>
                  </a:lnTo>
                  <a:lnTo>
                    <a:pt x="125" y="3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8"/>
            <p:cNvSpPr/>
            <p:nvPr/>
          </p:nvSpPr>
          <p:spPr>
            <a:xfrm>
              <a:off x="4882349" y="2901223"/>
              <a:ext cx="237451" cy="149284"/>
            </a:xfrm>
            <a:custGeom>
              <a:avLst/>
              <a:gdLst/>
              <a:ahLst/>
              <a:cxnLst/>
              <a:rect l="l" t="t" r="r" b="b"/>
              <a:pathLst>
                <a:path w="3283" h="2064" extrusionOk="0">
                  <a:moveTo>
                    <a:pt x="125" y="1407"/>
                  </a:moveTo>
                  <a:lnTo>
                    <a:pt x="125" y="1407"/>
                  </a:lnTo>
                  <a:lnTo>
                    <a:pt x="125" y="1407"/>
                  </a:lnTo>
                  <a:lnTo>
                    <a:pt x="125" y="1407"/>
                  </a:lnTo>
                  <a:lnTo>
                    <a:pt x="63" y="1532"/>
                  </a:lnTo>
                  <a:lnTo>
                    <a:pt x="32" y="1657"/>
                  </a:lnTo>
                  <a:lnTo>
                    <a:pt x="0" y="2064"/>
                  </a:lnTo>
                  <a:lnTo>
                    <a:pt x="0" y="2064"/>
                  </a:lnTo>
                  <a:lnTo>
                    <a:pt x="32" y="1657"/>
                  </a:lnTo>
                  <a:lnTo>
                    <a:pt x="63" y="1532"/>
                  </a:lnTo>
                  <a:lnTo>
                    <a:pt x="125" y="1407"/>
                  </a:lnTo>
                  <a:lnTo>
                    <a:pt x="125" y="1407"/>
                  </a:lnTo>
                  <a:lnTo>
                    <a:pt x="125" y="1407"/>
                  </a:lnTo>
                  <a:close/>
                  <a:moveTo>
                    <a:pt x="157" y="1376"/>
                  </a:moveTo>
                  <a:lnTo>
                    <a:pt x="157" y="1376"/>
                  </a:lnTo>
                  <a:lnTo>
                    <a:pt x="125" y="1407"/>
                  </a:lnTo>
                  <a:lnTo>
                    <a:pt x="125" y="1407"/>
                  </a:lnTo>
                  <a:lnTo>
                    <a:pt x="157" y="1376"/>
                  </a:lnTo>
                  <a:close/>
                  <a:moveTo>
                    <a:pt x="157" y="1376"/>
                  </a:moveTo>
                  <a:lnTo>
                    <a:pt x="157" y="1376"/>
                  </a:lnTo>
                  <a:lnTo>
                    <a:pt x="157" y="1376"/>
                  </a:lnTo>
                  <a:lnTo>
                    <a:pt x="157" y="1376"/>
                  </a:lnTo>
                  <a:lnTo>
                    <a:pt x="157" y="1376"/>
                  </a:lnTo>
                  <a:close/>
                  <a:moveTo>
                    <a:pt x="157" y="1376"/>
                  </a:moveTo>
                  <a:lnTo>
                    <a:pt x="157" y="1376"/>
                  </a:lnTo>
                  <a:lnTo>
                    <a:pt x="157" y="1376"/>
                  </a:lnTo>
                  <a:lnTo>
                    <a:pt x="157" y="1376"/>
                  </a:lnTo>
                  <a:lnTo>
                    <a:pt x="157" y="1376"/>
                  </a:lnTo>
                  <a:close/>
                  <a:moveTo>
                    <a:pt x="157" y="1345"/>
                  </a:moveTo>
                  <a:lnTo>
                    <a:pt x="157" y="1345"/>
                  </a:lnTo>
                  <a:lnTo>
                    <a:pt x="157" y="1345"/>
                  </a:lnTo>
                  <a:lnTo>
                    <a:pt x="157" y="1345"/>
                  </a:lnTo>
                  <a:lnTo>
                    <a:pt x="157" y="1345"/>
                  </a:lnTo>
                  <a:close/>
                  <a:moveTo>
                    <a:pt x="3157" y="1"/>
                  </a:moveTo>
                  <a:lnTo>
                    <a:pt x="3157" y="1"/>
                  </a:lnTo>
                  <a:lnTo>
                    <a:pt x="3157" y="1"/>
                  </a:lnTo>
                  <a:lnTo>
                    <a:pt x="3157" y="1"/>
                  </a:lnTo>
                  <a:lnTo>
                    <a:pt x="3282" y="1"/>
                  </a:lnTo>
                  <a:lnTo>
                    <a:pt x="3282" y="1"/>
                  </a:lnTo>
                  <a:lnTo>
                    <a:pt x="3282" y="1"/>
                  </a:lnTo>
                  <a:lnTo>
                    <a:pt x="3157" y="1"/>
                  </a:lnTo>
                  <a:close/>
                </a:path>
              </a:pathLst>
            </a:custGeom>
            <a:solidFill>
              <a:srgbClr val="00A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8"/>
            <p:cNvSpPr/>
            <p:nvPr/>
          </p:nvSpPr>
          <p:spPr>
            <a:xfrm>
              <a:off x="4882349" y="3002992"/>
              <a:ext cx="9113" cy="47519"/>
            </a:xfrm>
            <a:custGeom>
              <a:avLst/>
              <a:gdLst/>
              <a:ahLst/>
              <a:cxnLst/>
              <a:rect l="l" t="t" r="r" b="b"/>
              <a:pathLst>
                <a:path w="126" h="657" fill="none" extrusionOk="0">
                  <a:moveTo>
                    <a:pt x="125" y="0"/>
                  </a:moveTo>
                  <a:lnTo>
                    <a:pt x="125" y="0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63" y="125"/>
                  </a:lnTo>
                  <a:lnTo>
                    <a:pt x="32" y="250"/>
                  </a:lnTo>
                  <a:lnTo>
                    <a:pt x="0" y="657"/>
                  </a:lnTo>
                  <a:lnTo>
                    <a:pt x="0" y="657"/>
                  </a:lnTo>
                  <a:lnTo>
                    <a:pt x="32" y="250"/>
                  </a:lnTo>
                  <a:lnTo>
                    <a:pt x="63" y="125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12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8"/>
            <p:cNvSpPr/>
            <p:nvPr/>
          </p:nvSpPr>
          <p:spPr>
            <a:xfrm>
              <a:off x="4891390" y="3000678"/>
              <a:ext cx="2314" cy="2387"/>
            </a:xfrm>
            <a:custGeom>
              <a:avLst/>
              <a:gdLst/>
              <a:ahLst/>
              <a:cxnLst/>
              <a:rect l="l" t="t" r="r" b="b"/>
              <a:pathLst>
                <a:path w="32" h="33" fill="none" extrusionOk="0">
                  <a:moveTo>
                    <a:pt x="32" y="1"/>
                  </a:moveTo>
                  <a:lnTo>
                    <a:pt x="32" y="1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3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8"/>
            <p:cNvSpPr/>
            <p:nvPr/>
          </p:nvSpPr>
          <p:spPr>
            <a:xfrm>
              <a:off x="4893633" y="3000678"/>
              <a:ext cx="72" cy="7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8"/>
            <p:cNvSpPr/>
            <p:nvPr/>
          </p:nvSpPr>
          <p:spPr>
            <a:xfrm>
              <a:off x="4893633" y="3000678"/>
              <a:ext cx="72" cy="7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8"/>
            <p:cNvSpPr/>
            <p:nvPr/>
          </p:nvSpPr>
          <p:spPr>
            <a:xfrm>
              <a:off x="4893633" y="2998435"/>
              <a:ext cx="72" cy="7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8"/>
            <p:cNvSpPr/>
            <p:nvPr/>
          </p:nvSpPr>
          <p:spPr>
            <a:xfrm>
              <a:off x="5110698" y="2901223"/>
              <a:ext cx="9113" cy="72"/>
            </a:xfrm>
            <a:custGeom>
              <a:avLst/>
              <a:gdLst/>
              <a:ahLst/>
              <a:cxnLst/>
              <a:rect l="l" t="t" r="r" b="b"/>
              <a:pathLst>
                <a:path w="126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25" y="1"/>
                  </a:lnTo>
                  <a:lnTo>
                    <a:pt x="125" y="1"/>
                  </a:lnTo>
                  <a:lnTo>
                    <a:pt x="125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8"/>
            <p:cNvSpPr/>
            <p:nvPr/>
          </p:nvSpPr>
          <p:spPr>
            <a:xfrm>
              <a:off x="4882349" y="2901223"/>
              <a:ext cx="298496" cy="217127"/>
            </a:xfrm>
            <a:custGeom>
              <a:avLst/>
              <a:gdLst/>
              <a:ahLst/>
              <a:cxnLst/>
              <a:rect l="l" t="t" r="r" b="b"/>
              <a:pathLst>
                <a:path w="4127" h="3002" extrusionOk="0">
                  <a:moveTo>
                    <a:pt x="3157" y="1"/>
                  </a:moveTo>
                  <a:lnTo>
                    <a:pt x="3314" y="94"/>
                  </a:lnTo>
                  <a:lnTo>
                    <a:pt x="3501" y="219"/>
                  </a:lnTo>
                  <a:lnTo>
                    <a:pt x="3626" y="407"/>
                  </a:lnTo>
                  <a:lnTo>
                    <a:pt x="3720" y="626"/>
                  </a:lnTo>
                  <a:lnTo>
                    <a:pt x="3783" y="876"/>
                  </a:lnTo>
                  <a:lnTo>
                    <a:pt x="3783" y="1157"/>
                  </a:lnTo>
                  <a:lnTo>
                    <a:pt x="3720" y="1470"/>
                  </a:lnTo>
                  <a:lnTo>
                    <a:pt x="3626" y="1813"/>
                  </a:lnTo>
                  <a:lnTo>
                    <a:pt x="3564" y="1876"/>
                  </a:lnTo>
                  <a:lnTo>
                    <a:pt x="3470" y="1939"/>
                  </a:lnTo>
                  <a:lnTo>
                    <a:pt x="3095" y="2095"/>
                  </a:lnTo>
                  <a:lnTo>
                    <a:pt x="2626" y="2220"/>
                  </a:lnTo>
                  <a:lnTo>
                    <a:pt x="2095" y="2376"/>
                  </a:lnTo>
                  <a:lnTo>
                    <a:pt x="1032" y="2564"/>
                  </a:lnTo>
                  <a:lnTo>
                    <a:pt x="375" y="2657"/>
                  </a:lnTo>
                  <a:lnTo>
                    <a:pt x="250" y="2626"/>
                  </a:lnTo>
                  <a:lnTo>
                    <a:pt x="188" y="2532"/>
                  </a:lnTo>
                  <a:lnTo>
                    <a:pt x="125" y="2439"/>
                  </a:lnTo>
                  <a:lnTo>
                    <a:pt x="94" y="2282"/>
                  </a:lnTo>
                  <a:lnTo>
                    <a:pt x="94" y="2157"/>
                  </a:lnTo>
                  <a:lnTo>
                    <a:pt x="125" y="2001"/>
                  </a:lnTo>
                  <a:lnTo>
                    <a:pt x="188" y="1720"/>
                  </a:lnTo>
                  <a:lnTo>
                    <a:pt x="282" y="1563"/>
                  </a:lnTo>
                  <a:lnTo>
                    <a:pt x="407" y="1376"/>
                  </a:lnTo>
                  <a:lnTo>
                    <a:pt x="688" y="1032"/>
                  </a:lnTo>
                  <a:lnTo>
                    <a:pt x="1063" y="657"/>
                  </a:lnTo>
                  <a:lnTo>
                    <a:pt x="1063" y="657"/>
                  </a:lnTo>
                  <a:lnTo>
                    <a:pt x="532" y="1063"/>
                  </a:lnTo>
                  <a:lnTo>
                    <a:pt x="157" y="1345"/>
                  </a:lnTo>
                  <a:lnTo>
                    <a:pt x="157" y="1376"/>
                  </a:lnTo>
                  <a:lnTo>
                    <a:pt x="125" y="1407"/>
                  </a:lnTo>
                  <a:lnTo>
                    <a:pt x="63" y="1532"/>
                  </a:lnTo>
                  <a:lnTo>
                    <a:pt x="32" y="1657"/>
                  </a:lnTo>
                  <a:lnTo>
                    <a:pt x="0" y="2064"/>
                  </a:lnTo>
                  <a:lnTo>
                    <a:pt x="0" y="2532"/>
                  </a:lnTo>
                  <a:lnTo>
                    <a:pt x="32" y="2751"/>
                  </a:lnTo>
                  <a:lnTo>
                    <a:pt x="63" y="2782"/>
                  </a:lnTo>
                  <a:lnTo>
                    <a:pt x="94" y="2845"/>
                  </a:lnTo>
                  <a:lnTo>
                    <a:pt x="250" y="2939"/>
                  </a:lnTo>
                  <a:lnTo>
                    <a:pt x="500" y="3001"/>
                  </a:lnTo>
                  <a:lnTo>
                    <a:pt x="563" y="3001"/>
                  </a:lnTo>
                  <a:lnTo>
                    <a:pt x="876" y="2970"/>
                  </a:lnTo>
                  <a:lnTo>
                    <a:pt x="1344" y="2876"/>
                  </a:lnTo>
                  <a:lnTo>
                    <a:pt x="2470" y="2626"/>
                  </a:lnTo>
                  <a:lnTo>
                    <a:pt x="3939" y="2220"/>
                  </a:lnTo>
                  <a:lnTo>
                    <a:pt x="4001" y="1720"/>
                  </a:lnTo>
                  <a:lnTo>
                    <a:pt x="4126" y="970"/>
                  </a:lnTo>
                  <a:lnTo>
                    <a:pt x="4126" y="907"/>
                  </a:lnTo>
                  <a:lnTo>
                    <a:pt x="4126" y="751"/>
                  </a:lnTo>
                  <a:lnTo>
                    <a:pt x="4095" y="626"/>
                  </a:lnTo>
                  <a:lnTo>
                    <a:pt x="4001" y="501"/>
                  </a:lnTo>
                  <a:lnTo>
                    <a:pt x="3908" y="344"/>
                  </a:lnTo>
                  <a:lnTo>
                    <a:pt x="3814" y="251"/>
                  </a:lnTo>
                  <a:lnTo>
                    <a:pt x="3689" y="126"/>
                  </a:lnTo>
                  <a:lnTo>
                    <a:pt x="3564" y="63"/>
                  </a:lnTo>
                  <a:lnTo>
                    <a:pt x="3407" y="32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E5E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8"/>
            <p:cNvSpPr/>
            <p:nvPr/>
          </p:nvSpPr>
          <p:spPr>
            <a:xfrm>
              <a:off x="4882349" y="2901223"/>
              <a:ext cx="298496" cy="217127"/>
            </a:xfrm>
            <a:custGeom>
              <a:avLst/>
              <a:gdLst/>
              <a:ahLst/>
              <a:cxnLst/>
              <a:rect l="l" t="t" r="r" b="b"/>
              <a:pathLst>
                <a:path w="4127" h="3002" fill="none" extrusionOk="0">
                  <a:moveTo>
                    <a:pt x="3157" y="1"/>
                  </a:moveTo>
                  <a:lnTo>
                    <a:pt x="3157" y="1"/>
                  </a:lnTo>
                  <a:lnTo>
                    <a:pt x="3314" y="94"/>
                  </a:lnTo>
                  <a:lnTo>
                    <a:pt x="3501" y="219"/>
                  </a:lnTo>
                  <a:lnTo>
                    <a:pt x="3626" y="407"/>
                  </a:lnTo>
                  <a:lnTo>
                    <a:pt x="3720" y="626"/>
                  </a:lnTo>
                  <a:lnTo>
                    <a:pt x="3783" y="876"/>
                  </a:lnTo>
                  <a:lnTo>
                    <a:pt x="3783" y="1157"/>
                  </a:lnTo>
                  <a:lnTo>
                    <a:pt x="3720" y="1470"/>
                  </a:lnTo>
                  <a:lnTo>
                    <a:pt x="3626" y="1813"/>
                  </a:lnTo>
                  <a:lnTo>
                    <a:pt x="3626" y="1813"/>
                  </a:lnTo>
                  <a:lnTo>
                    <a:pt x="3564" y="1876"/>
                  </a:lnTo>
                  <a:lnTo>
                    <a:pt x="3470" y="1939"/>
                  </a:lnTo>
                  <a:lnTo>
                    <a:pt x="3095" y="2095"/>
                  </a:lnTo>
                  <a:lnTo>
                    <a:pt x="2626" y="2220"/>
                  </a:lnTo>
                  <a:lnTo>
                    <a:pt x="2095" y="2376"/>
                  </a:lnTo>
                  <a:lnTo>
                    <a:pt x="1032" y="2564"/>
                  </a:lnTo>
                  <a:lnTo>
                    <a:pt x="375" y="2657"/>
                  </a:lnTo>
                  <a:lnTo>
                    <a:pt x="375" y="2657"/>
                  </a:lnTo>
                  <a:lnTo>
                    <a:pt x="250" y="2626"/>
                  </a:lnTo>
                  <a:lnTo>
                    <a:pt x="188" y="2532"/>
                  </a:lnTo>
                  <a:lnTo>
                    <a:pt x="125" y="2439"/>
                  </a:lnTo>
                  <a:lnTo>
                    <a:pt x="94" y="2282"/>
                  </a:lnTo>
                  <a:lnTo>
                    <a:pt x="94" y="2157"/>
                  </a:lnTo>
                  <a:lnTo>
                    <a:pt x="125" y="2001"/>
                  </a:lnTo>
                  <a:lnTo>
                    <a:pt x="188" y="1720"/>
                  </a:lnTo>
                  <a:lnTo>
                    <a:pt x="188" y="1720"/>
                  </a:lnTo>
                  <a:lnTo>
                    <a:pt x="282" y="1563"/>
                  </a:lnTo>
                  <a:lnTo>
                    <a:pt x="407" y="1376"/>
                  </a:lnTo>
                  <a:lnTo>
                    <a:pt x="688" y="1032"/>
                  </a:lnTo>
                  <a:lnTo>
                    <a:pt x="1063" y="657"/>
                  </a:lnTo>
                  <a:lnTo>
                    <a:pt x="1063" y="657"/>
                  </a:lnTo>
                  <a:lnTo>
                    <a:pt x="532" y="1063"/>
                  </a:lnTo>
                  <a:lnTo>
                    <a:pt x="157" y="1345"/>
                  </a:lnTo>
                  <a:lnTo>
                    <a:pt x="157" y="1345"/>
                  </a:lnTo>
                  <a:lnTo>
                    <a:pt x="157" y="1345"/>
                  </a:lnTo>
                  <a:lnTo>
                    <a:pt x="157" y="1345"/>
                  </a:lnTo>
                  <a:lnTo>
                    <a:pt x="157" y="1376"/>
                  </a:lnTo>
                  <a:lnTo>
                    <a:pt x="157" y="1376"/>
                  </a:lnTo>
                  <a:lnTo>
                    <a:pt x="157" y="1376"/>
                  </a:lnTo>
                  <a:lnTo>
                    <a:pt x="157" y="1376"/>
                  </a:lnTo>
                  <a:lnTo>
                    <a:pt x="157" y="1376"/>
                  </a:lnTo>
                  <a:lnTo>
                    <a:pt x="157" y="1376"/>
                  </a:lnTo>
                  <a:lnTo>
                    <a:pt x="157" y="1376"/>
                  </a:lnTo>
                  <a:lnTo>
                    <a:pt x="157" y="1376"/>
                  </a:lnTo>
                  <a:lnTo>
                    <a:pt x="157" y="1376"/>
                  </a:lnTo>
                  <a:lnTo>
                    <a:pt x="157" y="1376"/>
                  </a:lnTo>
                  <a:lnTo>
                    <a:pt x="125" y="1407"/>
                  </a:lnTo>
                  <a:lnTo>
                    <a:pt x="125" y="1407"/>
                  </a:lnTo>
                  <a:lnTo>
                    <a:pt x="125" y="1407"/>
                  </a:lnTo>
                  <a:lnTo>
                    <a:pt x="125" y="1407"/>
                  </a:lnTo>
                  <a:lnTo>
                    <a:pt x="125" y="1407"/>
                  </a:lnTo>
                  <a:lnTo>
                    <a:pt x="125" y="1407"/>
                  </a:lnTo>
                  <a:lnTo>
                    <a:pt x="63" y="1532"/>
                  </a:lnTo>
                  <a:lnTo>
                    <a:pt x="32" y="1657"/>
                  </a:lnTo>
                  <a:lnTo>
                    <a:pt x="0" y="2064"/>
                  </a:lnTo>
                  <a:lnTo>
                    <a:pt x="0" y="2064"/>
                  </a:lnTo>
                  <a:lnTo>
                    <a:pt x="0" y="2532"/>
                  </a:lnTo>
                  <a:lnTo>
                    <a:pt x="32" y="2751"/>
                  </a:lnTo>
                  <a:lnTo>
                    <a:pt x="32" y="2751"/>
                  </a:lnTo>
                  <a:lnTo>
                    <a:pt x="63" y="2782"/>
                  </a:lnTo>
                  <a:lnTo>
                    <a:pt x="94" y="2845"/>
                  </a:lnTo>
                  <a:lnTo>
                    <a:pt x="250" y="2939"/>
                  </a:lnTo>
                  <a:lnTo>
                    <a:pt x="500" y="3001"/>
                  </a:lnTo>
                  <a:lnTo>
                    <a:pt x="500" y="3001"/>
                  </a:lnTo>
                  <a:lnTo>
                    <a:pt x="563" y="3001"/>
                  </a:lnTo>
                  <a:lnTo>
                    <a:pt x="563" y="3001"/>
                  </a:lnTo>
                  <a:lnTo>
                    <a:pt x="876" y="2970"/>
                  </a:lnTo>
                  <a:lnTo>
                    <a:pt x="1344" y="2876"/>
                  </a:lnTo>
                  <a:lnTo>
                    <a:pt x="2470" y="2626"/>
                  </a:lnTo>
                  <a:lnTo>
                    <a:pt x="3939" y="2220"/>
                  </a:lnTo>
                  <a:lnTo>
                    <a:pt x="3939" y="2220"/>
                  </a:lnTo>
                  <a:lnTo>
                    <a:pt x="4001" y="1720"/>
                  </a:lnTo>
                  <a:lnTo>
                    <a:pt x="4126" y="970"/>
                  </a:lnTo>
                  <a:lnTo>
                    <a:pt x="4126" y="970"/>
                  </a:lnTo>
                  <a:lnTo>
                    <a:pt x="4126" y="907"/>
                  </a:lnTo>
                  <a:lnTo>
                    <a:pt x="4126" y="907"/>
                  </a:lnTo>
                  <a:lnTo>
                    <a:pt x="4126" y="751"/>
                  </a:lnTo>
                  <a:lnTo>
                    <a:pt x="4095" y="626"/>
                  </a:lnTo>
                  <a:lnTo>
                    <a:pt x="4001" y="501"/>
                  </a:lnTo>
                  <a:lnTo>
                    <a:pt x="3908" y="344"/>
                  </a:lnTo>
                  <a:lnTo>
                    <a:pt x="3814" y="251"/>
                  </a:lnTo>
                  <a:lnTo>
                    <a:pt x="3689" y="126"/>
                  </a:lnTo>
                  <a:lnTo>
                    <a:pt x="3564" y="63"/>
                  </a:lnTo>
                  <a:lnTo>
                    <a:pt x="3407" y="32"/>
                  </a:lnTo>
                  <a:lnTo>
                    <a:pt x="3407" y="32"/>
                  </a:lnTo>
                  <a:lnTo>
                    <a:pt x="3282" y="1"/>
                  </a:lnTo>
                  <a:lnTo>
                    <a:pt x="3282" y="1"/>
                  </a:lnTo>
                  <a:lnTo>
                    <a:pt x="315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8"/>
            <p:cNvSpPr/>
            <p:nvPr/>
          </p:nvSpPr>
          <p:spPr>
            <a:xfrm>
              <a:off x="5090373" y="2894424"/>
              <a:ext cx="6799" cy="2387"/>
            </a:xfrm>
            <a:custGeom>
              <a:avLst/>
              <a:gdLst/>
              <a:ahLst/>
              <a:cxnLst/>
              <a:rect l="l" t="t" r="r" b="b"/>
              <a:pathLst>
                <a:path w="94" h="3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94" y="32"/>
                  </a:lnTo>
                  <a:lnTo>
                    <a:pt x="94" y="3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8"/>
            <p:cNvSpPr/>
            <p:nvPr/>
          </p:nvSpPr>
          <p:spPr>
            <a:xfrm>
              <a:off x="3123406" y="1610262"/>
              <a:ext cx="2661001" cy="2661001"/>
            </a:xfrm>
            <a:custGeom>
              <a:avLst/>
              <a:gdLst/>
              <a:ahLst/>
              <a:cxnLst/>
              <a:rect l="l" t="t" r="r" b="b"/>
              <a:pathLst>
                <a:path w="36791" h="36791" extrusionOk="0">
                  <a:moveTo>
                    <a:pt x="18379" y="1"/>
                  </a:moveTo>
                  <a:lnTo>
                    <a:pt x="17442" y="32"/>
                  </a:lnTo>
                  <a:lnTo>
                    <a:pt x="16504" y="94"/>
                  </a:lnTo>
                  <a:lnTo>
                    <a:pt x="15598" y="219"/>
                  </a:lnTo>
                  <a:lnTo>
                    <a:pt x="14691" y="376"/>
                  </a:lnTo>
                  <a:lnTo>
                    <a:pt x="13816" y="594"/>
                  </a:lnTo>
                  <a:lnTo>
                    <a:pt x="12941" y="844"/>
                  </a:lnTo>
                  <a:lnTo>
                    <a:pt x="12065" y="1126"/>
                  </a:lnTo>
                  <a:lnTo>
                    <a:pt x="11253" y="1438"/>
                  </a:lnTo>
                  <a:lnTo>
                    <a:pt x="10409" y="1813"/>
                  </a:lnTo>
                  <a:lnTo>
                    <a:pt x="9627" y="2220"/>
                  </a:lnTo>
                  <a:lnTo>
                    <a:pt x="8846" y="2657"/>
                  </a:lnTo>
                  <a:lnTo>
                    <a:pt x="8127" y="3158"/>
                  </a:lnTo>
                  <a:lnTo>
                    <a:pt x="7408" y="3658"/>
                  </a:lnTo>
                  <a:lnTo>
                    <a:pt x="6689" y="4220"/>
                  </a:lnTo>
                  <a:lnTo>
                    <a:pt x="6033" y="4783"/>
                  </a:lnTo>
                  <a:lnTo>
                    <a:pt x="5376" y="5408"/>
                  </a:lnTo>
                  <a:lnTo>
                    <a:pt x="4783" y="6033"/>
                  </a:lnTo>
                  <a:lnTo>
                    <a:pt x="4189" y="6721"/>
                  </a:lnTo>
                  <a:lnTo>
                    <a:pt x="3657" y="7409"/>
                  </a:lnTo>
                  <a:lnTo>
                    <a:pt x="3126" y="8127"/>
                  </a:lnTo>
                  <a:lnTo>
                    <a:pt x="2657" y="8878"/>
                  </a:lnTo>
                  <a:lnTo>
                    <a:pt x="2219" y="9628"/>
                  </a:lnTo>
                  <a:lnTo>
                    <a:pt x="1813" y="10441"/>
                  </a:lnTo>
                  <a:lnTo>
                    <a:pt x="1438" y="11253"/>
                  </a:lnTo>
                  <a:lnTo>
                    <a:pt x="1125" y="12097"/>
                  </a:lnTo>
                  <a:lnTo>
                    <a:pt x="813" y="12941"/>
                  </a:lnTo>
                  <a:lnTo>
                    <a:pt x="563" y="13816"/>
                  </a:lnTo>
                  <a:lnTo>
                    <a:pt x="375" y="14692"/>
                  </a:lnTo>
                  <a:lnTo>
                    <a:pt x="219" y="15598"/>
                  </a:lnTo>
                  <a:lnTo>
                    <a:pt x="94" y="16536"/>
                  </a:lnTo>
                  <a:lnTo>
                    <a:pt x="31" y="17442"/>
                  </a:lnTo>
                  <a:lnTo>
                    <a:pt x="0" y="18411"/>
                  </a:lnTo>
                  <a:lnTo>
                    <a:pt x="31" y="19349"/>
                  </a:lnTo>
                  <a:lnTo>
                    <a:pt x="94" y="20287"/>
                  </a:lnTo>
                  <a:lnTo>
                    <a:pt x="219" y="21193"/>
                  </a:lnTo>
                  <a:lnTo>
                    <a:pt x="375" y="22100"/>
                  </a:lnTo>
                  <a:lnTo>
                    <a:pt x="563" y="23006"/>
                  </a:lnTo>
                  <a:lnTo>
                    <a:pt x="813" y="23881"/>
                  </a:lnTo>
                  <a:lnTo>
                    <a:pt x="1125" y="24725"/>
                  </a:lnTo>
                  <a:lnTo>
                    <a:pt x="1438" y="25569"/>
                  </a:lnTo>
                  <a:lnTo>
                    <a:pt x="1813" y="26382"/>
                  </a:lnTo>
                  <a:lnTo>
                    <a:pt x="2219" y="27163"/>
                  </a:lnTo>
                  <a:lnTo>
                    <a:pt x="2657" y="27945"/>
                  </a:lnTo>
                  <a:lnTo>
                    <a:pt x="3126" y="28695"/>
                  </a:lnTo>
                  <a:lnTo>
                    <a:pt x="3657" y="29414"/>
                  </a:lnTo>
                  <a:lnTo>
                    <a:pt x="4189" y="30101"/>
                  </a:lnTo>
                  <a:lnTo>
                    <a:pt x="4783" y="30758"/>
                  </a:lnTo>
                  <a:lnTo>
                    <a:pt x="5376" y="31414"/>
                  </a:lnTo>
                  <a:lnTo>
                    <a:pt x="6033" y="32008"/>
                  </a:lnTo>
                  <a:lnTo>
                    <a:pt x="6689" y="32602"/>
                  </a:lnTo>
                  <a:lnTo>
                    <a:pt x="7408" y="33133"/>
                  </a:lnTo>
                  <a:lnTo>
                    <a:pt x="8127" y="33665"/>
                  </a:lnTo>
                  <a:lnTo>
                    <a:pt x="8846" y="34134"/>
                  </a:lnTo>
                  <a:lnTo>
                    <a:pt x="9627" y="34571"/>
                  </a:lnTo>
                  <a:lnTo>
                    <a:pt x="10409" y="34978"/>
                  </a:lnTo>
                  <a:lnTo>
                    <a:pt x="11253" y="35353"/>
                  </a:lnTo>
                  <a:lnTo>
                    <a:pt x="12065" y="35697"/>
                  </a:lnTo>
                  <a:lnTo>
                    <a:pt x="12941" y="35978"/>
                  </a:lnTo>
                  <a:lnTo>
                    <a:pt x="13816" y="36228"/>
                  </a:lnTo>
                  <a:lnTo>
                    <a:pt x="14691" y="36415"/>
                  </a:lnTo>
                  <a:lnTo>
                    <a:pt x="15598" y="36603"/>
                  </a:lnTo>
                  <a:lnTo>
                    <a:pt x="16504" y="36697"/>
                  </a:lnTo>
                  <a:lnTo>
                    <a:pt x="17442" y="36791"/>
                  </a:lnTo>
                  <a:lnTo>
                    <a:pt x="19348" y="36791"/>
                  </a:lnTo>
                  <a:lnTo>
                    <a:pt x="20286" y="36697"/>
                  </a:lnTo>
                  <a:lnTo>
                    <a:pt x="21193" y="36603"/>
                  </a:lnTo>
                  <a:lnTo>
                    <a:pt x="22099" y="36415"/>
                  </a:lnTo>
                  <a:lnTo>
                    <a:pt x="22974" y="36228"/>
                  </a:lnTo>
                  <a:lnTo>
                    <a:pt x="23850" y="35978"/>
                  </a:lnTo>
                  <a:lnTo>
                    <a:pt x="24725" y="35697"/>
                  </a:lnTo>
                  <a:lnTo>
                    <a:pt x="25537" y="35353"/>
                  </a:lnTo>
                  <a:lnTo>
                    <a:pt x="26350" y="34978"/>
                  </a:lnTo>
                  <a:lnTo>
                    <a:pt x="27163" y="34571"/>
                  </a:lnTo>
                  <a:lnTo>
                    <a:pt x="27913" y="34134"/>
                  </a:lnTo>
                  <a:lnTo>
                    <a:pt x="28663" y="33665"/>
                  </a:lnTo>
                  <a:lnTo>
                    <a:pt x="29382" y="33133"/>
                  </a:lnTo>
                  <a:lnTo>
                    <a:pt x="30101" y="32602"/>
                  </a:lnTo>
                  <a:lnTo>
                    <a:pt x="30757" y="32008"/>
                  </a:lnTo>
                  <a:lnTo>
                    <a:pt x="31414" y="31414"/>
                  </a:lnTo>
                  <a:lnTo>
                    <a:pt x="32008" y="30758"/>
                  </a:lnTo>
                  <a:lnTo>
                    <a:pt x="32602" y="30101"/>
                  </a:lnTo>
                  <a:lnTo>
                    <a:pt x="33133" y="29414"/>
                  </a:lnTo>
                  <a:lnTo>
                    <a:pt x="33633" y="28695"/>
                  </a:lnTo>
                  <a:lnTo>
                    <a:pt x="34133" y="27945"/>
                  </a:lnTo>
                  <a:lnTo>
                    <a:pt x="34571" y="27163"/>
                  </a:lnTo>
                  <a:lnTo>
                    <a:pt x="34977" y="26382"/>
                  </a:lnTo>
                  <a:lnTo>
                    <a:pt x="35352" y="25569"/>
                  </a:lnTo>
                  <a:lnTo>
                    <a:pt x="35665" y="24725"/>
                  </a:lnTo>
                  <a:lnTo>
                    <a:pt x="35977" y="23881"/>
                  </a:lnTo>
                  <a:lnTo>
                    <a:pt x="36227" y="23006"/>
                  </a:lnTo>
                  <a:lnTo>
                    <a:pt x="36415" y="22100"/>
                  </a:lnTo>
                  <a:lnTo>
                    <a:pt x="36571" y="21193"/>
                  </a:lnTo>
                  <a:lnTo>
                    <a:pt x="36696" y="20287"/>
                  </a:lnTo>
                  <a:lnTo>
                    <a:pt x="36759" y="19349"/>
                  </a:lnTo>
                  <a:lnTo>
                    <a:pt x="36790" y="18411"/>
                  </a:lnTo>
                  <a:lnTo>
                    <a:pt x="36790" y="18286"/>
                  </a:lnTo>
                  <a:lnTo>
                    <a:pt x="36759" y="18161"/>
                  </a:lnTo>
                  <a:lnTo>
                    <a:pt x="36696" y="18067"/>
                  </a:lnTo>
                  <a:lnTo>
                    <a:pt x="36603" y="17974"/>
                  </a:lnTo>
                  <a:lnTo>
                    <a:pt x="36509" y="17880"/>
                  </a:lnTo>
                  <a:lnTo>
                    <a:pt x="36415" y="17817"/>
                  </a:lnTo>
                  <a:lnTo>
                    <a:pt x="36290" y="17786"/>
                  </a:lnTo>
                  <a:lnTo>
                    <a:pt x="36040" y="17786"/>
                  </a:lnTo>
                  <a:lnTo>
                    <a:pt x="35946" y="17817"/>
                  </a:lnTo>
                  <a:lnTo>
                    <a:pt x="35821" y="17880"/>
                  </a:lnTo>
                  <a:lnTo>
                    <a:pt x="35727" y="17974"/>
                  </a:lnTo>
                  <a:lnTo>
                    <a:pt x="35665" y="18067"/>
                  </a:lnTo>
                  <a:lnTo>
                    <a:pt x="35602" y="18161"/>
                  </a:lnTo>
                  <a:lnTo>
                    <a:pt x="35571" y="18286"/>
                  </a:lnTo>
                  <a:lnTo>
                    <a:pt x="35540" y="18411"/>
                  </a:lnTo>
                  <a:lnTo>
                    <a:pt x="35540" y="19286"/>
                  </a:lnTo>
                  <a:lnTo>
                    <a:pt x="35477" y="20162"/>
                  </a:lnTo>
                  <a:lnTo>
                    <a:pt x="35352" y="21006"/>
                  </a:lnTo>
                  <a:lnTo>
                    <a:pt x="35196" y="21850"/>
                  </a:lnTo>
                  <a:lnTo>
                    <a:pt x="35008" y="22693"/>
                  </a:lnTo>
                  <a:lnTo>
                    <a:pt x="34790" y="23506"/>
                  </a:lnTo>
                  <a:lnTo>
                    <a:pt x="34508" y="24288"/>
                  </a:lnTo>
                  <a:lnTo>
                    <a:pt x="34196" y="25069"/>
                  </a:lnTo>
                  <a:lnTo>
                    <a:pt x="33852" y="25850"/>
                  </a:lnTo>
                  <a:lnTo>
                    <a:pt x="33477" y="26569"/>
                  </a:lnTo>
                  <a:lnTo>
                    <a:pt x="33070" y="27288"/>
                  </a:lnTo>
                  <a:lnTo>
                    <a:pt x="32633" y="27976"/>
                  </a:lnTo>
                  <a:lnTo>
                    <a:pt x="32133" y="28664"/>
                  </a:lnTo>
                  <a:lnTo>
                    <a:pt x="31633" y="29320"/>
                  </a:lnTo>
                  <a:lnTo>
                    <a:pt x="31101" y="29945"/>
                  </a:lnTo>
                  <a:lnTo>
                    <a:pt x="30507" y="30539"/>
                  </a:lnTo>
                  <a:lnTo>
                    <a:pt x="29913" y="31102"/>
                  </a:lnTo>
                  <a:lnTo>
                    <a:pt x="29288" y="31633"/>
                  </a:lnTo>
                  <a:lnTo>
                    <a:pt x="28663" y="32164"/>
                  </a:lnTo>
                  <a:lnTo>
                    <a:pt x="27975" y="32633"/>
                  </a:lnTo>
                  <a:lnTo>
                    <a:pt x="27288" y="33071"/>
                  </a:lnTo>
                  <a:lnTo>
                    <a:pt x="26569" y="33477"/>
                  </a:lnTo>
                  <a:lnTo>
                    <a:pt x="25819" y="33884"/>
                  </a:lnTo>
                  <a:lnTo>
                    <a:pt x="25069" y="34227"/>
                  </a:lnTo>
                  <a:lnTo>
                    <a:pt x="24287" y="34509"/>
                  </a:lnTo>
                  <a:lnTo>
                    <a:pt x="23506" y="34790"/>
                  </a:lnTo>
                  <a:lnTo>
                    <a:pt x="22693" y="35009"/>
                  </a:lnTo>
                  <a:lnTo>
                    <a:pt x="21849" y="35228"/>
                  </a:lnTo>
                  <a:lnTo>
                    <a:pt x="21005" y="35353"/>
                  </a:lnTo>
                  <a:lnTo>
                    <a:pt x="20161" y="35478"/>
                  </a:lnTo>
                  <a:lnTo>
                    <a:pt x="19286" y="35540"/>
                  </a:lnTo>
                  <a:lnTo>
                    <a:pt x="18379" y="35572"/>
                  </a:lnTo>
                  <a:lnTo>
                    <a:pt x="17504" y="35540"/>
                  </a:lnTo>
                  <a:lnTo>
                    <a:pt x="16629" y="35478"/>
                  </a:lnTo>
                  <a:lnTo>
                    <a:pt x="15785" y="35353"/>
                  </a:lnTo>
                  <a:lnTo>
                    <a:pt x="14941" y="35228"/>
                  </a:lnTo>
                  <a:lnTo>
                    <a:pt x="14097" y="35009"/>
                  </a:lnTo>
                  <a:lnTo>
                    <a:pt x="13285" y="34790"/>
                  </a:lnTo>
                  <a:lnTo>
                    <a:pt x="12503" y="34509"/>
                  </a:lnTo>
                  <a:lnTo>
                    <a:pt x="11722" y="34227"/>
                  </a:lnTo>
                  <a:lnTo>
                    <a:pt x="10971" y="33884"/>
                  </a:lnTo>
                  <a:lnTo>
                    <a:pt x="10221" y="33477"/>
                  </a:lnTo>
                  <a:lnTo>
                    <a:pt x="9502" y="33071"/>
                  </a:lnTo>
                  <a:lnTo>
                    <a:pt x="8815" y="32633"/>
                  </a:lnTo>
                  <a:lnTo>
                    <a:pt x="8127" y="32164"/>
                  </a:lnTo>
                  <a:lnTo>
                    <a:pt x="7471" y="31633"/>
                  </a:lnTo>
                  <a:lnTo>
                    <a:pt x="6877" y="31102"/>
                  </a:lnTo>
                  <a:lnTo>
                    <a:pt x="6252" y="30539"/>
                  </a:lnTo>
                  <a:lnTo>
                    <a:pt x="5689" y="29945"/>
                  </a:lnTo>
                  <a:lnTo>
                    <a:pt x="5158" y="29320"/>
                  </a:lnTo>
                  <a:lnTo>
                    <a:pt x="4657" y="28664"/>
                  </a:lnTo>
                  <a:lnTo>
                    <a:pt x="4157" y="27976"/>
                  </a:lnTo>
                  <a:lnTo>
                    <a:pt x="3720" y="27288"/>
                  </a:lnTo>
                  <a:lnTo>
                    <a:pt x="3313" y="26569"/>
                  </a:lnTo>
                  <a:lnTo>
                    <a:pt x="2938" y="25850"/>
                  </a:lnTo>
                  <a:lnTo>
                    <a:pt x="2595" y="25069"/>
                  </a:lnTo>
                  <a:lnTo>
                    <a:pt x="2282" y="24288"/>
                  </a:lnTo>
                  <a:lnTo>
                    <a:pt x="2001" y="23506"/>
                  </a:lnTo>
                  <a:lnTo>
                    <a:pt x="1782" y="22693"/>
                  </a:lnTo>
                  <a:lnTo>
                    <a:pt x="1594" y="21850"/>
                  </a:lnTo>
                  <a:lnTo>
                    <a:pt x="1438" y="21006"/>
                  </a:lnTo>
                  <a:lnTo>
                    <a:pt x="1313" y="20162"/>
                  </a:lnTo>
                  <a:lnTo>
                    <a:pt x="1250" y="19286"/>
                  </a:lnTo>
                  <a:lnTo>
                    <a:pt x="1219" y="18411"/>
                  </a:lnTo>
                  <a:lnTo>
                    <a:pt x="1250" y="17536"/>
                  </a:lnTo>
                  <a:lnTo>
                    <a:pt x="1313" y="16661"/>
                  </a:lnTo>
                  <a:lnTo>
                    <a:pt x="1438" y="15786"/>
                  </a:lnTo>
                  <a:lnTo>
                    <a:pt x="1594" y="14942"/>
                  </a:lnTo>
                  <a:lnTo>
                    <a:pt x="1782" y="14129"/>
                  </a:lnTo>
                  <a:lnTo>
                    <a:pt x="2001" y="13316"/>
                  </a:lnTo>
                  <a:lnTo>
                    <a:pt x="2282" y="12504"/>
                  </a:lnTo>
                  <a:lnTo>
                    <a:pt x="2595" y="11722"/>
                  </a:lnTo>
                  <a:lnTo>
                    <a:pt x="2938" y="10972"/>
                  </a:lnTo>
                  <a:lnTo>
                    <a:pt x="3313" y="10222"/>
                  </a:lnTo>
                  <a:lnTo>
                    <a:pt x="3720" y="9503"/>
                  </a:lnTo>
                  <a:lnTo>
                    <a:pt x="4157" y="8815"/>
                  </a:lnTo>
                  <a:lnTo>
                    <a:pt x="4657" y="8127"/>
                  </a:lnTo>
                  <a:lnTo>
                    <a:pt x="5158" y="7502"/>
                  </a:lnTo>
                  <a:lnTo>
                    <a:pt x="5689" y="6877"/>
                  </a:lnTo>
                  <a:lnTo>
                    <a:pt x="6252" y="6283"/>
                  </a:lnTo>
                  <a:lnTo>
                    <a:pt x="6877" y="5721"/>
                  </a:lnTo>
                  <a:lnTo>
                    <a:pt x="7471" y="5158"/>
                  </a:lnTo>
                  <a:lnTo>
                    <a:pt x="8127" y="4658"/>
                  </a:lnTo>
                  <a:lnTo>
                    <a:pt x="8815" y="4189"/>
                  </a:lnTo>
                  <a:lnTo>
                    <a:pt x="9502" y="3720"/>
                  </a:lnTo>
                  <a:lnTo>
                    <a:pt x="10221" y="3314"/>
                  </a:lnTo>
                  <a:lnTo>
                    <a:pt x="10971" y="2939"/>
                  </a:lnTo>
                  <a:lnTo>
                    <a:pt x="11722" y="2595"/>
                  </a:lnTo>
                  <a:lnTo>
                    <a:pt x="12503" y="2282"/>
                  </a:lnTo>
                  <a:lnTo>
                    <a:pt x="13285" y="2001"/>
                  </a:lnTo>
                  <a:lnTo>
                    <a:pt x="14097" y="1782"/>
                  </a:lnTo>
                  <a:lnTo>
                    <a:pt x="14941" y="1595"/>
                  </a:lnTo>
                  <a:lnTo>
                    <a:pt x="15785" y="1438"/>
                  </a:lnTo>
                  <a:lnTo>
                    <a:pt x="16629" y="1345"/>
                  </a:lnTo>
                  <a:lnTo>
                    <a:pt x="17504" y="1251"/>
                  </a:lnTo>
                  <a:lnTo>
                    <a:pt x="18379" y="1251"/>
                  </a:lnTo>
                  <a:lnTo>
                    <a:pt x="18505" y="1220"/>
                  </a:lnTo>
                  <a:lnTo>
                    <a:pt x="18630" y="1188"/>
                  </a:lnTo>
                  <a:lnTo>
                    <a:pt x="18755" y="1126"/>
                  </a:lnTo>
                  <a:lnTo>
                    <a:pt x="18817" y="1063"/>
                  </a:lnTo>
                  <a:lnTo>
                    <a:pt x="18911" y="970"/>
                  </a:lnTo>
                  <a:lnTo>
                    <a:pt x="18973" y="876"/>
                  </a:lnTo>
                  <a:lnTo>
                    <a:pt x="19005" y="751"/>
                  </a:lnTo>
                  <a:lnTo>
                    <a:pt x="19005" y="626"/>
                  </a:lnTo>
                  <a:lnTo>
                    <a:pt x="19005" y="501"/>
                  </a:lnTo>
                  <a:lnTo>
                    <a:pt x="18973" y="376"/>
                  </a:lnTo>
                  <a:lnTo>
                    <a:pt x="18911" y="282"/>
                  </a:lnTo>
                  <a:lnTo>
                    <a:pt x="18817" y="188"/>
                  </a:lnTo>
                  <a:lnTo>
                    <a:pt x="18755" y="94"/>
                  </a:lnTo>
                  <a:lnTo>
                    <a:pt x="18630" y="63"/>
                  </a:lnTo>
                  <a:lnTo>
                    <a:pt x="18505" y="32"/>
                  </a:lnTo>
                  <a:lnTo>
                    <a:pt x="18379" y="1"/>
                  </a:lnTo>
                  <a:close/>
                </a:path>
              </a:pathLst>
            </a:custGeom>
            <a:solidFill>
              <a:srgbClr val="ADCD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8"/>
            <p:cNvSpPr/>
            <p:nvPr/>
          </p:nvSpPr>
          <p:spPr>
            <a:xfrm>
              <a:off x="4393971" y="1562813"/>
              <a:ext cx="67916" cy="183133"/>
            </a:xfrm>
            <a:custGeom>
              <a:avLst/>
              <a:gdLst/>
              <a:ahLst/>
              <a:cxnLst/>
              <a:rect l="l" t="t" r="r" b="b"/>
              <a:pathLst>
                <a:path w="939" h="2532" extrusionOk="0">
                  <a:moveTo>
                    <a:pt x="1" y="0"/>
                  </a:moveTo>
                  <a:lnTo>
                    <a:pt x="1" y="2532"/>
                  </a:lnTo>
                  <a:lnTo>
                    <a:pt x="939" y="2532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B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8"/>
            <p:cNvSpPr/>
            <p:nvPr/>
          </p:nvSpPr>
          <p:spPr>
            <a:xfrm>
              <a:off x="4954680" y="1506250"/>
              <a:ext cx="366339" cy="88240"/>
            </a:xfrm>
            <a:custGeom>
              <a:avLst/>
              <a:gdLst/>
              <a:ahLst/>
              <a:cxnLst/>
              <a:rect l="l" t="t" r="r" b="b"/>
              <a:pathLst>
                <a:path w="5065" h="1220" extrusionOk="0">
                  <a:moveTo>
                    <a:pt x="532" y="1"/>
                  </a:moveTo>
                  <a:lnTo>
                    <a:pt x="407" y="32"/>
                  </a:lnTo>
                  <a:lnTo>
                    <a:pt x="282" y="94"/>
                  </a:lnTo>
                  <a:lnTo>
                    <a:pt x="188" y="157"/>
                  </a:lnTo>
                  <a:lnTo>
                    <a:pt x="126" y="251"/>
                  </a:lnTo>
                  <a:lnTo>
                    <a:pt x="63" y="345"/>
                  </a:lnTo>
                  <a:lnTo>
                    <a:pt x="32" y="438"/>
                  </a:lnTo>
                  <a:lnTo>
                    <a:pt x="1" y="563"/>
                  </a:lnTo>
                  <a:lnTo>
                    <a:pt x="1" y="626"/>
                  </a:lnTo>
                  <a:lnTo>
                    <a:pt x="32" y="751"/>
                  </a:lnTo>
                  <a:lnTo>
                    <a:pt x="63" y="876"/>
                  </a:lnTo>
                  <a:lnTo>
                    <a:pt x="126" y="970"/>
                  </a:lnTo>
                  <a:lnTo>
                    <a:pt x="188" y="1032"/>
                  </a:lnTo>
                  <a:lnTo>
                    <a:pt x="282" y="1126"/>
                  </a:lnTo>
                  <a:lnTo>
                    <a:pt x="407" y="1157"/>
                  </a:lnTo>
                  <a:lnTo>
                    <a:pt x="532" y="1220"/>
                  </a:lnTo>
                  <a:lnTo>
                    <a:pt x="4533" y="1220"/>
                  </a:lnTo>
                  <a:lnTo>
                    <a:pt x="4658" y="1157"/>
                  </a:lnTo>
                  <a:lnTo>
                    <a:pt x="4783" y="1126"/>
                  </a:lnTo>
                  <a:lnTo>
                    <a:pt x="4877" y="1032"/>
                  </a:lnTo>
                  <a:lnTo>
                    <a:pt x="4939" y="970"/>
                  </a:lnTo>
                  <a:lnTo>
                    <a:pt x="5002" y="876"/>
                  </a:lnTo>
                  <a:lnTo>
                    <a:pt x="5064" y="751"/>
                  </a:lnTo>
                  <a:lnTo>
                    <a:pt x="5064" y="626"/>
                  </a:lnTo>
                  <a:lnTo>
                    <a:pt x="5064" y="563"/>
                  </a:lnTo>
                  <a:lnTo>
                    <a:pt x="5064" y="438"/>
                  </a:lnTo>
                  <a:lnTo>
                    <a:pt x="5002" y="345"/>
                  </a:lnTo>
                  <a:lnTo>
                    <a:pt x="4939" y="251"/>
                  </a:lnTo>
                  <a:lnTo>
                    <a:pt x="4877" y="157"/>
                  </a:lnTo>
                  <a:lnTo>
                    <a:pt x="4783" y="94"/>
                  </a:lnTo>
                  <a:lnTo>
                    <a:pt x="4658" y="32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9193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8"/>
            <p:cNvSpPr/>
            <p:nvPr/>
          </p:nvSpPr>
          <p:spPr>
            <a:xfrm>
              <a:off x="4954680" y="1727799"/>
              <a:ext cx="366339" cy="88240"/>
            </a:xfrm>
            <a:custGeom>
              <a:avLst/>
              <a:gdLst/>
              <a:ahLst/>
              <a:cxnLst/>
              <a:rect l="l" t="t" r="r" b="b"/>
              <a:pathLst>
                <a:path w="5065" h="1220" extrusionOk="0">
                  <a:moveTo>
                    <a:pt x="532" y="1"/>
                  </a:moveTo>
                  <a:lnTo>
                    <a:pt x="407" y="32"/>
                  </a:lnTo>
                  <a:lnTo>
                    <a:pt x="282" y="95"/>
                  </a:lnTo>
                  <a:lnTo>
                    <a:pt x="188" y="157"/>
                  </a:lnTo>
                  <a:lnTo>
                    <a:pt x="126" y="251"/>
                  </a:lnTo>
                  <a:lnTo>
                    <a:pt x="63" y="345"/>
                  </a:lnTo>
                  <a:lnTo>
                    <a:pt x="32" y="470"/>
                  </a:lnTo>
                  <a:lnTo>
                    <a:pt x="1" y="564"/>
                  </a:lnTo>
                  <a:lnTo>
                    <a:pt x="1" y="657"/>
                  </a:lnTo>
                  <a:lnTo>
                    <a:pt x="32" y="751"/>
                  </a:lnTo>
                  <a:lnTo>
                    <a:pt x="63" y="876"/>
                  </a:lnTo>
                  <a:lnTo>
                    <a:pt x="126" y="970"/>
                  </a:lnTo>
                  <a:lnTo>
                    <a:pt x="188" y="1064"/>
                  </a:lnTo>
                  <a:lnTo>
                    <a:pt x="282" y="1126"/>
                  </a:lnTo>
                  <a:lnTo>
                    <a:pt x="407" y="1189"/>
                  </a:lnTo>
                  <a:lnTo>
                    <a:pt x="532" y="1220"/>
                  </a:lnTo>
                  <a:lnTo>
                    <a:pt x="4533" y="1220"/>
                  </a:lnTo>
                  <a:lnTo>
                    <a:pt x="4658" y="1189"/>
                  </a:lnTo>
                  <a:lnTo>
                    <a:pt x="4783" y="1126"/>
                  </a:lnTo>
                  <a:lnTo>
                    <a:pt x="4877" y="1064"/>
                  </a:lnTo>
                  <a:lnTo>
                    <a:pt x="4939" y="970"/>
                  </a:lnTo>
                  <a:lnTo>
                    <a:pt x="5002" y="876"/>
                  </a:lnTo>
                  <a:lnTo>
                    <a:pt x="5064" y="751"/>
                  </a:lnTo>
                  <a:lnTo>
                    <a:pt x="5064" y="657"/>
                  </a:lnTo>
                  <a:lnTo>
                    <a:pt x="5064" y="564"/>
                  </a:lnTo>
                  <a:lnTo>
                    <a:pt x="5064" y="470"/>
                  </a:lnTo>
                  <a:lnTo>
                    <a:pt x="5002" y="345"/>
                  </a:lnTo>
                  <a:lnTo>
                    <a:pt x="4939" y="251"/>
                  </a:lnTo>
                  <a:lnTo>
                    <a:pt x="4877" y="157"/>
                  </a:lnTo>
                  <a:lnTo>
                    <a:pt x="4783" y="95"/>
                  </a:lnTo>
                  <a:lnTo>
                    <a:pt x="4658" y="32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9193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8"/>
            <p:cNvSpPr/>
            <p:nvPr/>
          </p:nvSpPr>
          <p:spPr>
            <a:xfrm>
              <a:off x="4441492" y="1409037"/>
              <a:ext cx="615001" cy="508752"/>
            </a:xfrm>
            <a:custGeom>
              <a:avLst/>
              <a:gdLst/>
              <a:ahLst/>
              <a:cxnLst/>
              <a:rect l="l" t="t" r="r" b="b"/>
              <a:pathLst>
                <a:path w="8503" h="7034" extrusionOk="0">
                  <a:moveTo>
                    <a:pt x="2344" y="1"/>
                  </a:moveTo>
                  <a:lnTo>
                    <a:pt x="2094" y="32"/>
                  </a:lnTo>
                  <a:lnTo>
                    <a:pt x="1844" y="94"/>
                  </a:lnTo>
                  <a:lnTo>
                    <a:pt x="1594" y="188"/>
                  </a:lnTo>
                  <a:lnTo>
                    <a:pt x="1376" y="282"/>
                  </a:lnTo>
                  <a:lnTo>
                    <a:pt x="1157" y="376"/>
                  </a:lnTo>
                  <a:lnTo>
                    <a:pt x="938" y="532"/>
                  </a:lnTo>
                  <a:lnTo>
                    <a:pt x="750" y="657"/>
                  </a:lnTo>
                  <a:lnTo>
                    <a:pt x="594" y="845"/>
                  </a:lnTo>
                  <a:lnTo>
                    <a:pt x="438" y="1001"/>
                  </a:lnTo>
                  <a:lnTo>
                    <a:pt x="313" y="1220"/>
                  </a:lnTo>
                  <a:lnTo>
                    <a:pt x="188" y="1407"/>
                  </a:lnTo>
                  <a:lnTo>
                    <a:pt x="125" y="1626"/>
                  </a:lnTo>
                  <a:lnTo>
                    <a:pt x="63" y="1845"/>
                  </a:lnTo>
                  <a:lnTo>
                    <a:pt x="0" y="2064"/>
                  </a:lnTo>
                  <a:lnTo>
                    <a:pt x="0" y="2314"/>
                  </a:lnTo>
                  <a:lnTo>
                    <a:pt x="0" y="4721"/>
                  </a:lnTo>
                  <a:lnTo>
                    <a:pt x="0" y="4939"/>
                  </a:lnTo>
                  <a:lnTo>
                    <a:pt x="63" y="5189"/>
                  </a:lnTo>
                  <a:lnTo>
                    <a:pt x="125" y="5408"/>
                  </a:lnTo>
                  <a:lnTo>
                    <a:pt x="188" y="5627"/>
                  </a:lnTo>
                  <a:lnTo>
                    <a:pt x="313" y="5815"/>
                  </a:lnTo>
                  <a:lnTo>
                    <a:pt x="438" y="6002"/>
                  </a:lnTo>
                  <a:lnTo>
                    <a:pt x="594" y="6190"/>
                  </a:lnTo>
                  <a:lnTo>
                    <a:pt x="750" y="6346"/>
                  </a:lnTo>
                  <a:lnTo>
                    <a:pt x="938" y="6502"/>
                  </a:lnTo>
                  <a:lnTo>
                    <a:pt x="1157" y="6627"/>
                  </a:lnTo>
                  <a:lnTo>
                    <a:pt x="1376" y="6752"/>
                  </a:lnTo>
                  <a:lnTo>
                    <a:pt x="1594" y="6846"/>
                  </a:lnTo>
                  <a:lnTo>
                    <a:pt x="1844" y="6940"/>
                  </a:lnTo>
                  <a:lnTo>
                    <a:pt x="2094" y="6971"/>
                  </a:lnTo>
                  <a:lnTo>
                    <a:pt x="2344" y="7034"/>
                  </a:lnTo>
                  <a:lnTo>
                    <a:pt x="8502" y="7034"/>
                  </a:lnTo>
                  <a:lnTo>
                    <a:pt x="8502" y="1"/>
                  </a:lnTo>
                  <a:close/>
                </a:path>
              </a:pathLst>
            </a:custGeom>
            <a:solidFill>
              <a:srgbClr val="5959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8"/>
            <p:cNvSpPr/>
            <p:nvPr/>
          </p:nvSpPr>
          <p:spPr>
            <a:xfrm>
              <a:off x="4977319" y="1347990"/>
              <a:ext cx="115362" cy="626284"/>
            </a:xfrm>
            <a:custGeom>
              <a:avLst/>
              <a:gdLst/>
              <a:ahLst/>
              <a:cxnLst/>
              <a:rect l="l" t="t" r="r" b="b"/>
              <a:pathLst>
                <a:path w="1595" h="8659" extrusionOk="0">
                  <a:moveTo>
                    <a:pt x="532" y="1"/>
                  </a:moveTo>
                  <a:lnTo>
                    <a:pt x="407" y="32"/>
                  </a:lnTo>
                  <a:lnTo>
                    <a:pt x="313" y="94"/>
                  </a:lnTo>
                  <a:lnTo>
                    <a:pt x="188" y="157"/>
                  </a:lnTo>
                  <a:lnTo>
                    <a:pt x="125" y="251"/>
                  </a:lnTo>
                  <a:lnTo>
                    <a:pt x="63" y="345"/>
                  </a:lnTo>
                  <a:lnTo>
                    <a:pt x="31" y="470"/>
                  </a:lnTo>
                  <a:lnTo>
                    <a:pt x="0" y="563"/>
                  </a:lnTo>
                  <a:lnTo>
                    <a:pt x="0" y="8065"/>
                  </a:lnTo>
                  <a:lnTo>
                    <a:pt x="31" y="8190"/>
                  </a:lnTo>
                  <a:lnTo>
                    <a:pt x="63" y="8315"/>
                  </a:lnTo>
                  <a:lnTo>
                    <a:pt x="125" y="8409"/>
                  </a:lnTo>
                  <a:lnTo>
                    <a:pt x="188" y="8503"/>
                  </a:lnTo>
                  <a:lnTo>
                    <a:pt x="313" y="8565"/>
                  </a:lnTo>
                  <a:lnTo>
                    <a:pt x="407" y="8628"/>
                  </a:lnTo>
                  <a:lnTo>
                    <a:pt x="532" y="8659"/>
                  </a:lnTo>
                  <a:lnTo>
                    <a:pt x="1063" y="8659"/>
                  </a:lnTo>
                  <a:lnTo>
                    <a:pt x="1188" y="8628"/>
                  </a:lnTo>
                  <a:lnTo>
                    <a:pt x="1282" y="8565"/>
                  </a:lnTo>
                  <a:lnTo>
                    <a:pt x="1407" y="8503"/>
                  </a:lnTo>
                  <a:lnTo>
                    <a:pt x="1469" y="8409"/>
                  </a:lnTo>
                  <a:lnTo>
                    <a:pt x="1532" y="8315"/>
                  </a:lnTo>
                  <a:lnTo>
                    <a:pt x="1563" y="8190"/>
                  </a:lnTo>
                  <a:lnTo>
                    <a:pt x="1594" y="8065"/>
                  </a:lnTo>
                  <a:lnTo>
                    <a:pt x="1594" y="563"/>
                  </a:lnTo>
                  <a:lnTo>
                    <a:pt x="1563" y="470"/>
                  </a:lnTo>
                  <a:lnTo>
                    <a:pt x="1532" y="345"/>
                  </a:lnTo>
                  <a:lnTo>
                    <a:pt x="1469" y="251"/>
                  </a:lnTo>
                  <a:lnTo>
                    <a:pt x="1407" y="157"/>
                  </a:lnTo>
                  <a:lnTo>
                    <a:pt x="1282" y="94"/>
                  </a:lnTo>
                  <a:lnTo>
                    <a:pt x="1188" y="32"/>
                  </a:lnTo>
                  <a:lnTo>
                    <a:pt x="1063" y="1"/>
                  </a:lnTo>
                  <a:close/>
                </a:path>
              </a:pathLst>
            </a:custGeom>
            <a:solidFill>
              <a:srgbClr val="ADCD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8"/>
            <p:cNvSpPr/>
            <p:nvPr/>
          </p:nvSpPr>
          <p:spPr>
            <a:xfrm>
              <a:off x="4572628" y="1553771"/>
              <a:ext cx="352741" cy="210328"/>
            </a:xfrm>
            <a:custGeom>
              <a:avLst/>
              <a:gdLst/>
              <a:ahLst/>
              <a:cxnLst/>
              <a:rect l="l" t="t" r="r" b="b"/>
              <a:pathLst>
                <a:path w="4877" h="2908" extrusionOk="0">
                  <a:moveTo>
                    <a:pt x="1719" y="0"/>
                  </a:moveTo>
                  <a:lnTo>
                    <a:pt x="1782" y="1594"/>
                  </a:lnTo>
                  <a:lnTo>
                    <a:pt x="0" y="1000"/>
                  </a:lnTo>
                  <a:lnTo>
                    <a:pt x="2407" y="2907"/>
                  </a:lnTo>
                  <a:lnTo>
                    <a:pt x="2344" y="1375"/>
                  </a:lnTo>
                  <a:lnTo>
                    <a:pt x="4876" y="2219"/>
                  </a:lnTo>
                  <a:lnTo>
                    <a:pt x="1719" y="0"/>
                  </a:ln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8"/>
            <p:cNvSpPr/>
            <p:nvPr/>
          </p:nvSpPr>
          <p:spPr>
            <a:xfrm>
              <a:off x="5571000" y="1466900"/>
              <a:ext cx="422848" cy="2804374"/>
            </a:xfrm>
            <a:custGeom>
              <a:avLst/>
              <a:gdLst/>
              <a:ahLst/>
              <a:cxnLst/>
              <a:rect l="l" t="t" r="r" b="b"/>
              <a:pathLst>
                <a:path w="8127" h="49951" extrusionOk="0">
                  <a:moveTo>
                    <a:pt x="0" y="1"/>
                  </a:moveTo>
                  <a:lnTo>
                    <a:pt x="0" y="49294"/>
                  </a:lnTo>
                  <a:lnTo>
                    <a:pt x="156" y="49356"/>
                  </a:lnTo>
                  <a:lnTo>
                    <a:pt x="656" y="49513"/>
                  </a:lnTo>
                  <a:lnTo>
                    <a:pt x="1407" y="49700"/>
                  </a:lnTo>
                  <a:lnTo>
                    <a:pt x="1875" y="49794"/>
                  </a:lnTo>
                  <a:lnTo>
                    <a:pt x="2407" y="49857"/>
                  </a:lnTo>
                  <a:lnTo>
                    <a:pt x="3001" y="49919"/>
                  </a:lnTo>
                  <a:lnTo>
                    <a:pt x="3626" y="49950"/>
                  </a:lnTo>
                  <a:lnTo>
                    <a:pt x="4282" y="49950"/>
                  </a:lnTo>
                  <a:lnTo>
                    <a:pt x="5001" y="49919"/>
                  </a:lnTo>
                  <a:lnTo>
                    <a:pt x="5751" y="49857"/>
                  </a:lnTo>
                  <a:lnTo>
                    <a:pt x="6533" y="49731"/>
                  </a:lnTo>
                  <a:lnTo>
                    <a:pt x="7314" y="49544"/>
                  </a:lnTo>
                  <a:lnTo>
                    <a:pt x="8127" y="49294"/>
                  </a:lnTo>
                  <a:lnTo>
                    <a:pt x="8127" y="1"/>
                  </a:lnTo>
                  <a:close/>
                </a:path>
              </a:pathLst>
            </a:custGeom>
            <a:solidFill>
              <a:srgbClr val="D4D4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8"/>
            <p:cNvSpPr/>
            <p:nvPr/>
          </p:nvSpPr>
          <p:spPr>
            <a:xfrm>
              <a:off x="5571000" y="3904464"/>
              <a:ext cx="422848" cy="366835"/>
            </a:xfrm>
            <a:custGeom>
              <a:avLst/>
              <a:gdLst/>
              <a:ahLst/>
              <a:cxnLst/>
              <a:rect l="l" t="t" r="r" b="b"/>
              <a:pathLst>
                <a:path w="8127" h="6534" extrusionOk="0">
                  <a:moveTo>
                    <a:pt x="0" y="0"/>
                  </a:moveTo>
                  <a:lnTo>
                    <a:pt x="0" y="5877"/>
                  </a:lnTo>
                  <a:lnTo>
                    <a:pt x="156" y="5939"/>
                  </a:lnTo>
                  <a:lnTo>
                    <a:pt x="656" y="6096"/>
                  </a:lnTo>
                  <a:lnTo>
                    <a:pt x="1407" y="6283"/>
                  </a:lnTo>
                  <a:lnTo>
                    <a:pt x="1875" y="6377"/>
                  </a:lnTo>
                  <a:lnTo>
                    <a:pt x="2407" y="6440"/>
                  </a:lnTo>
                  <a:lnTo>
                    <a:pt x="3001" y="6502"/>
                  </a:lnTo>
                  <a:lnTo>
                    <a:pt x="3626" y="6533"/>
                  </a:lnTo>
                  <a:lnTo>
                    <a:pt x="4282" y="6533"/>
                  </a:lnTo>
                  <a:lnTo>
                    <a:pt x="5001" y="6502"/>
                  </a:lnTo>
                  <a:lnTo>
                    <a:pt x="5751" y="6440"/>
                  </a:lnTo>
                  <a:lnTo>
                    <a:pt x="6533" y="6314"/>
                  </a:lnTo>
                  <a:lnTo>
                    <a:pt x="7314" y="6127"/>
                  </a:lnTo>
                  <a:lnTo>
                    <a:pt x="8127" y="5877"/>
                  </a:lnTo>
                  <a:lnTo>
                    <a:pt x="8127" y="0"/>
                  </a:lnTo>
                  <a:lnTo>
                    <a:pt x="8064" y="94"/>
                  </a:lnTo>
                  <a:lnTo>
                    <a:pt x="7971" y="188"/>
                  </a:lnTo>
                  <a:lnTo>
                    <a:pt x="7814" y="251"/>
                  </a:lnTo>
                  <a:lnTo>
                    <a:pt x="7439" y="407"/>
                  </a:lnTo>
                  <a:lnTo>
                    <a:pt x="6939" y="532"/>
                  </a:lnTo>
                  <a:lnTo>
                    <a:pt x="6345" y="657"/>
                  </a:lnTo>
                  <a:lnTo>
                    <a:pt x="5658" y="719"/>
                  </a:lnTo>
                  <a:lnTo>
                    <a:pt x="4876" y="782"/>
                  </a:lnTo>
                  <a:lnTo>
                    <a:pt x="4063" y="813"/>
                  </a:lnTo>
                  <a:lnTo>
                    <a:pt x="3251" y="782"/>
                  </a:lnTo>
                  <a:lnTo>
                    <a:pt x="2469" y="719"/>
                  </a:lnTo>
                  <a:lnTo>
                    <a:pt x="1782" y="657"/>
                  </a:lnTo>
                  <a:lnTo>
                    <a:pt x="1188" y="532"/>
                  </a:lnTo>
                  <a:lnTo>
                    <a:pt x="688" y="407"/>
                  </a:lnTo>
                  <a:lnTo>
                    <a:pt x="313" y="251"/>
                  </a:lnTo>
                  <a:lnTo>
                    <a:pt x="188" y="188"/>
                  </a:lnTo>
                  <a:lnTo>
                    <a:pt x="63" y="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CD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8"/>
            <p:cNvSpPr/>
            <p:nvPr/>
          </p:nvSpPr>
          <p:spPr>
            <a:xfrm>
              <a:off x="5571000" y="3774605"/>
              <a:ext cx="422848" cy="122896"/>
            </a:xfrm>
            <a:custGeom>
              <a:avLst/>
              <a:gdLst/>
              <a:ahLst/>
              <a:cxnLst/>
              <a:rect l="l" t="t" r="r" b="b"/>
              <a:pathLst>
                <a:path w="8127" h="2189" extrusionOk="0">
                  <a:moveTo>
                    <a:pt x="0" y="0"/>
                  </a:moveTo>
                  <a:lnTo>
                    <a:pt x="0" y="1501"/>
                  </a:lnTo>
                  <a:lnTo>
                    <a:pt x="156" y="1563"/>
                  </a:lnTo>
                  <a:lnTo>
                    <a:pt x="656" y="1720"/>
                  </a:lnTo>
                  <a:lnTo>
                    <a:pt x="1407" y="1907"/>
                  </a:lnTo>
                  <a:lnTo>
                    <a:pt x="1875" y="2001"/>
                  </a:lnTo>
                  <a:lnTo>
                    <a:pt x="2407" y="2063"/>
                  </a:lnTo>
                  <a:lnTo>
                    <a:pt x="3001" y="2126"/>
                  </a:lnTo>
                  <a:lnTo>
                    <a:pt x="3626" y="2188"/>
                  </a:lnTo>
                  <a:lnTo>
                    <a:pt x="4282" y="2188"/>
                  </a:lnTo>
                  <a:lnTo>
                    <a:pt x="5001" y="2157"/>
                  </a:lnTo>
                  <a:lnTo>
                    <a:pt x="5751" y="2063"/>
                  </a:lnTo>
                  <a:lnTo>
                    <a:pt x="6533" y="1938"/>
                  </a:lnTo>
                  <a:lnTo>
                    <a:pt x="7314" y="1751"/>
                  </a:lnTo>
                  <a:lnTo>
                    <a:pt x="8127" y="1501"/>
                  </a:lnTo>
                  <a:lnTo>
                    <a:pt x="8127" y="0"/>
                  </a:lnTo>
                  <a:lnTo>
                    <a:pt x="8064" y="94"/>
                  </a:lnTo>
                  <a:lnTo>
                    <a:pt x="7971" y="188"/>
                  </a:lnTo>
                  <a:lnTo>
                    <a:pt x="7814" y="250"/>
                  </a:lnTo>
                  <a:lnTo>
                    <a:pt x="7439" y="407"/>
                  </a:lnTo>
                  <a:lnTo>
                    <a:pt x="6939" y="532"/>
                  </a:lnTo>
                  <a:lnTo>
                    <a:pt x="6345" y="657"/>
                  </a:lnTo>
                  <a:lnTo>
                    <a:pt x="5658" y="719"/>
                  </a:lnTo>
                  <a:lnTo>
                    <a:pt x="4876" y="782"/>
                  </a:lnTo>
                  <a:lnTo>
                    <a:pt x="4063" y="813"/>
                  </a:lnTo>
                  <a:lnTo>
                    <a:pt x="3251" y="782"/>
                  </a:lnTo>
                  <a:lnTo>
                    <a:pt x="2469" y="719"/>
                  </a:lnTo>
                  <a:lnTo>
                    <a:pt x="1782" y="657"/>
                  </a:lnTo>
                  <a:lnTo>
                    <a:pt x="1188" y="532"/>
                  </a:lnTo>
                  <a:lnTo>
                    <a:pt x="688" y="407"/>
                  </a:lnTo>
                  <a:lnTo>
                    <a:pt x="313" y="250"/>
                  </a:lnTo>
                  <a:lnTo>
                    <a:pt x="188" y="188"/>
                  </a:lnTo>
                  <a:lnTo>
                    <a:pt x="63" y="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E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8"/>
            <p:cNvSpPr/>
            <p:nvPr/>
          </p:nvSpPr>
          <p:spPr>
            <a:xfrm>
              <a:off x="5655550" y="1605573"/>
              <a:ext cx="253750" cy="493156"/>
            </a:xfrm>
            <a:custGeom>
              <a:avLst/>
              <a:gdLst/>
              <a:ahLst/>
              <a:cxnLst/>
              <a:rect l="l" t="t" r="r" b="b"/>
              <a:pathLst>
                <a:path w="4877" h="8784" extrusionOk="0">
                  <a:moveTo>
                    <a:pt x="1313" y="0"/>
                  </a:moveTo>
                  <a:lnTo>
                    <a:pt x="0" y="4439"/>
                  </a:lnTo>
                  <a:lnTo>
                    <a:pt x="0" y="4439"/>
                  </a:lnTo>
                  <a:lnTo>
                    <a:pt x="2063" y="4251"/>
                  </a:lnTo>
                  <a:lnTo>
                    <a:pt x="938" y="8784"/>
                  </a:lnTo>
                  <a:lnTo>
                    <a:pt x="4877" y="2001"/>
                  </a:lnTo>
                  <a:lnTo>
                    <a:pt x="2626" y="2407"/>
                  </a:lnTo>
                  <a:lnTo>
                    <a:pt x="3595" y="0"/>
                  </a:lnTo>
                  <a:close/>
                </a:path>
              </a:pathLst>
            </a:custGeom>
            <a:solidFill>
              <a:srgbClr val="81E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8"/>
            <p:cNvSpPr/>
            <p:nvPr/>
          </p:nvSpPr>
          <p:spPr>
            <a:xfrm>
              <a:off x="5571000" y="1417775"/>
              <a:ext cx="422848" cy="100102"/>
            </a:xfrm>
            <a:custGeom>
              <a:avLst/>
              <a:gdLst/>
              <a:ahLst/>
              <a:cxnLst/>
              <a:rect l="l" t="t" r="r" b="b"/>
              <a:pathLst>
                <a:path w="8127" h="1783" extrusionOk="0">
                  <a:moveTo>
                    <a:pt x="3251" y="1"/>
                  </a:moveTo>
                  <a:lnTo>
                    <a:pt x="2469" y="63"/>
                  </a:lnTo>
                  <a:lnTo>
                    <a:pt x="1782" y="126"/>
                  </a:lnTo>
                  <a:lnTo>
                    <a:pt x="1188" y="251"/>
                  </a:lnTo>
                  <a:lnTo>
                    <a:pt x="688" y="376"/>
                  </a:lnTo>
                  <a:lnTo>
                    <a:pt x="313" y="532"/>
                  </a:lnTo>
                  <a:lnTo>
                    <a:pt x="188" y="626"/>
                  </a:lnTo>
                  <a:lnTo>
                    <a:pt x="63" y="688"/>
                  </a:lnTo>
                  <a:lnTo>
                    <a:pt x="0" y="782"/>
                  </a:lnTo>
                  <a:lnTo>
                    <a:pt x="0" y="876"/>
                  </a:lnTo>
                  <a:lnTo>
                    <a:pt x="0" y="970"/>
                  </a:lnTo>
                  <a:lnTo>
                    <a:pt x="63" y="1063"/>
                  </a:lnTo>
                  <a:lnTo>
                    <a:pt x="188" y="1157"/>
                  </a:lnTo>
                  <a:lnTo>
                    <a:pt x="313" y="1220"/>
                  </a:lnTo>
                  <a:lnTo>
                    <a:pt x="688" y="1376"/>
                  </a:lnTo>
                  <a:lnTo>
                    <a:pt x="1188" y="1532"/>
                  </a:lnTo>
                  <a:lnTo>
                    <a:pt x="1782" y="1626"/>
                  </a:lnTo>
                  <a:lnTo>
                    <a:pt x="2469" y="1720"/>
                  </a:lnTo>
                  <a:lnTo>
                    <a:pt x="3251" y="1751"/>
                  </a:lnTo>
                  <a:lnTo>
                    <a:pt x="4063" y="1782"/>
                  </a:lnTo>
                  <a:lnTo>
                    <a:pt x="4876" y="1751"/>
                  </a:lnTo>
                  <a:lnTo>
                    <a:pt x="5658" y="1720"/>
                  </a:lnTo>
                  <a:lnTo>
                    <a:pt x="6345" y="1626"/>
                  </a:lnTo>
                  <a:lnTo>
                    <a:pt x="6939" y="1532"/>
                  </a:lnTo>
                  <a:lnTo>
                    <a:pt x="7439" y="1376"/>
                  </a:lnTo>
                  <a:lnTo>
                    <a:pt x="7814" y="1220"/>
                  </a:lnTo>
                  <a:lnTo>
                    <a:pt x="7971" y="1157"/>
                  </a:lnTo>
                  <a:lnTo>
                    <a:pt x="8064" y="1063"/>
                  </a:lnTo>
                  <a:lnTo>
                    <a:pt x="8127" y="970"/>
                  </a:lnTo>
                  <a:lnTo>
                    <a:pt x="8127" y="876"/>
                  </a:lnTo>
                  <a:lnTo>
                    <a:pt x="8127" y="782"/>
                  </a:lnTo>
                  <a:lnTo>
                    <a:pt x="8064" y="688"/>
                  </a:lnTo>
                  <a:lnTo>
                    <a:pt x="7971" y="626"/>
                  </a:lnTo>
                  <a:lnTo>
                    <a:pt x="7814" y="532"/>
                  </a:lnTo>
                  <a:lnTo>
                    <a:pt x="7439" y="376"/>
                  </a:lnTo>
                  <a:lnTo>
                    <a:pt x="6939" y="251"/>
                  </a:lnTo>
                  <a:lnTo>
                    <a:pt x="6345" y="126"/>
                  </a:lnTo>
                  <a:lnTo>
                    <a:pt x="5658" y="63"/>
                  </a:lnTo>
                  <a:lnTo>
                    <a:pt x="4876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8"/>
            <p:cNvSpPr/>
            <p:nvPr/>
          </p:nvSpPr>
          <p:spPr>
            <a:xfrm>
              <a:off x="5650659" y="2253128"/>
              <a:ext cx="263532" cy="284306"/>
            </a:xfrm>
            <a:custGeom>
              <a:avLst/>
              <a:gdLst/>
              <a:ahLst/>
              <a:cxnLst/>
              <a:rect l="l" t="t" r="r" b="b"/>
              <a:pathLst>
                <a:path w="5065" h="5064" extrusionOk="0">
                  <a:moveTo>
                    <a:pt x="2532" y="0"/>
                  </a:moveTo>
                  <a:lnTo>
                    <a:pt x="2282" y="31"/>
                  </a:lnTo>
                  <a:lnTo>
                    <a:pt x="2032" y="63"/>
                  </a:lnTo>
                  <a:lnTo>
                    <a:pt x="1782" y="125"/>
                  </a:lnTo>
                  <a:lnTo>
                    <a:pt x="1563" y="188"/>
                  </a:lnTo>
                  <a:lnTo>
                    <a:pt x="1313" y="313"/>
                  </a:lnTo>
                  <a:lnTo>
                    <a:pt x="1126" y="438"/>
                  </a:lnTo>
                  <a:lnTo>
                    <a:pt x="938" y="594"/>
                  </a:lnTo>
                  <a:lnTo>
                    <a:pt x="751" y="750"/>
                  </a:lnTo>
                  <a:lnTo>
                    <a:pt x="595" y="938"/>
                  </a:lnTo>
                  <a:lnTo>
                    <a:pt x="438" y="1125"/>
                  </a:lnTo>
                  <a:lnTo>
                    <a:pt x="313" y="1344"/>
                  </a:lnTo>
                  <a:lnTo>
                    <a:pt x="188" y="1563"/>
                  </a:lnTo>
                  <a:lnTo>
                    <a:pt x="126" y="1782"/>
                  </a:lnTo>
                  <a:lnTo>
                    <a:pt x="63" y="2032"/>
                  </a:lnTo>
                  <a:lnTo>
                    <a:pt x="1" y="2282"/>
                  </a:lnTo>
                  <a:lnTo>
                    <a:pt x="1" y="2532"/>
                  </a:lnTo>
                  <a:lnTo>
                    <a:pt x="1" y="2813"/>
                  </a:lnTo>
                  <a:lnTo>
                    <a:pt x="63" y="3063"/>
                  </a:lnTo>
                  <a:lnTo>
                    <a:pt x="126" y="3282"/>
                  </a:lnTo>
                  <a:lnTo>
                    <a:pt x="188" y="3532"/>
                  </a:lnTo>
                  <a:lnTo>
                    <a:pt x="313" y="3751"/>
                  </a:lnTo>
                  <a:lnTo>
                    <a:pt x="438" y="3970"/>
                  </a:lnTo>
                  <a:lnTo>
                    <a:pt x="595" y="4157"/>
                  </a:lnTo>
                  <a:lnTo>
                    <a:pt x="751" y="4345"/>
                  </a:lnTo>
                  <a:lnTo>
                    <a:pt x="938" y="4501"/>
                  </a:lnTo>
                  <a:lnTo>
                    <a:pt x="1126" y="4626"/>
                  </a:lnTo>
                  <a:lnTo>
                    <a:pt x="1313" y="4783"/>
                  </a:lnTo>
                  <a:lnTo>
                    <a:pt x="1563" y="4876"/>
                  </a:lnTo>
                  <a:lnTo>
                    <a:pt x="1782" y="4970"/>
                  </a:lnTo>
                  <a:lnTo>
                    <a:pt x="2032" y="5033"/>
                  </a:lnTo>
                  <a:lnTo>
                    <a:pt x="2282" y="5064"/>
                  </a:lnTo>
                  <a:lnTo>
                    <a:pt x="2783" y="5064"/>
                  </a:lnTo>
                  <a:lnTo>
                    <a:pt x="3033" y="5033"/>
                  </a:lnTo>
                  <a:lnTo>
                    <a:pt x="3283" y="4970"/>
                  </a:lnTo>
                  <a:lnTo>
                    <a:pt x="3533" y="4876"/>
                  </a:lnTo>
                  <a:lnTo>
                    <a:pt x="3752" y="4783"/>
                  </a:lnTo>
                  <a:lnTo>
                    <a:pt x="3970" y="4626"/>
                  </a:lnTo>
                  <a:lnTo>
                    <a:pt x="4158" y="4501"/>
                  </a:lnTo>
                  <a:lnTo>
                    <a:pt x="4345" y="4345"/>
                  </a:lnTo>
                  <a:lnTo>
                    <a:pt x="4502" y="4157"/>
                  </a:lnTo>
                  <a:lnTo>
                    <a:pt x="4627" y="3970"/>
                  </a:lnTo>
                  <a:lnTo>
                    <a:pt x="4752" y="3751"/>
                  </a:lnTo>
                  <a:lnTo>
                    <a:pt x="4877" y="3532"/>
                  </a:lnTo>
                  <a:lnTo>
                    <a:pt x="4971" y="3282"/>
                  </a:lnTo>
                  <a:lnTo>
                    <a:pt x="5033" y="3063"/>
                  </a:lnTo>
                  <a:lnTo>
                    <a:pt x="5064" y="2813"/>
                  </a:lnTo>
                  <a:lnTo>
                    <a:pt x="5064" y="2532"/>
                  </a:lnTo>
                  <a:lnTo>
                    <a:pt x="5064" y="2282"/>
                  </a:lnTo>
                  <a:lnTo>
                    <a:pt x="5033" y="2032"/>
                  </a:lnTo>
                  <a:lnTo>
                    <a:pt x="4971" y="1782"/>
                  </a:lnTo>
                  <a:lnTo>
                    <a:pt x="4877" y="1563"/>
                  </a:lnTo>
                  <a:lnTo>
                    <a:pt x="4752" y="1344"/>
                  </a:lnTo>
                  <a:lnTo>
                    <a:pt x="4627" y="1125"/>
                  </a:lnTo>
                  <a:lnTo>
                    <a:pt x="4502" y="938"/>
                  </a:lnTo>
                  <a:lnTo>
                    <a:pt x="4345" y="750"/>
                  </a:lnTo>
                  <a:lnTo>
                    <a:pt x="4158" y="594"/>
                  </a:lnTo>
                  <a:lnTo>
                    <a:pt x="3970" y="438"/>
                  </a:lnTo>
                  <a:lnTo>
                    <a:pt x="3752" y="313"/>
                  </a:lnTo>
                  <a:lnTo>
                    <a:pt x="3533" y="188"/>
                  </a:lnTo>
                  <a:lnTo>
                    <a:pt x="3283" y="125"/>
                  </a:lnTo>
                  <a:lnTo>
                    <a:pt x="3033" y="63"/>
                  </a:lnTo>
                  <a:lnTo>
                    <a:pt x="2783" y="31"/>
                  </a:lnTo>
                  <a:lnTo>
                    <a:pt x="2532" y="0"/>
                  </a:lnTo>
                  <a:close/>
                </a:path>
              </a:pathLst>
            </a:custGeom>
            <a:solidFill>
              <a:srgbClr val="6D6E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8"/>
            <p:cNvSpPr/>
            <p:nvPr/>
          </p:nvSpPr>
          <p:spPr>
            <a:xfrm>
              <a:off x="5668558" y="2272441"/>
              <a:ext cx="227735" cy="245736"/>
            </a:xfrm>
            <a:custGeom>
              <a:avLst/>
              <a:gdLst/>
              <a:ahLst/>
              <a:cxnLst/>
              <a:rect l="l" t="t" r="r" b="b"/>
              <a:pathLst>
                <a:path w="4377" h="4377" extrusionOk="0">
                  <a:moveTo>
                    <a:pt x="2188" y="0"/>
                  </a:moveTo>
                  <a:lnTo>
                    <a:pt x="1970" y="31"/>
                  </a:lnTo>
                  <a:lnTo>
                    <a:pt x="1751" y="63"/>
                  </a:lnTo>
                  <a:lnTo>
                    <a:pt x="1532" y="94"/>
                  </a:lnTo>
                  <a:lnTo>
                    <a:pt x="1345" y="188"/>
                  </a:lnTo>
                  <a:lnTo>
                    <a:pt x="1157" y="281"/>
                  </a:lnTo>
                  <a:lnTo>
                    <a:pt x="969" y="375"/>
                  </a:lnTo>
                  <a:lnTo>
                    <a:pt x="813" y="500"/>
                  </a:lnTo>
                  <a:lnTo>
                    <a:pt x="657" y="656"/>
                  </a:lnTo>
                  <a:lnTo>
                    <a:pt x="501" y="813"/>
                  </a:lnTo>
                  <a:lnTo>
                    <a:pt x="376" y="969"/>
                  </a:lnTo>
                  <a:lnTo>
                    <a:pt x="282" y="1157"/>
                  </a:lnTo>
                  <a:lnTo>
                    <a:pt x="188" y="1344"/>
                  </a:lnTo>
                  <a:lnTo>
                    <a:pt x="94" y="1532"/>
                  </a:lnTo>
                  <a:lnTo>
                    <a:pt x="63" y="1750"/>
                  </a:lnTo>
                  <a:lnTo>
                    <a:pt x="32" y="1969"/>
                  </a:lnTo>
                  <a:lnTo>
                    <a:pt x="0" y="2188"/>
                  </a:lnTo>
                  <a:lnTo>
                    <a:pt x="32" y="2407"/>
                  </a:lnTo>
                  <a:lnTo>
                    <a:pt x="63" y="2626"/>
                  </a:lnTo>
                  <a:lnTo>
                    <a:pt x="94" y="2844"/>
                  </a:lnTo>
                  <a:lnTo>
                    <a:pt x="188" y="3032"/>
                  </a:lnTo>
                  <a:lnTo>
                    <a:pt x="282" y="3251"/>
                  </a:lnTo>
                  <a:lnTo>
                    <a:pt x="376" y="3407"/>
                  </a:lnTo>
                  <a:lnTo>
                    <a:pt x="501" y="3595"/>
                  </a:lnTo>
                  <a:lnTo>
                    <a:pt x="657" y="3751"/>
                  </a:lnTo>
                  <a:lnTo>
                    <a:pt x="813" y="3876"/>
                  </a:lnTo>
                  <a:lnTo>
                    <a:pt x="969" y="4001"/>
                  </a:lnTo>
                  <a:lnTo>
                    <a:pt x="1157" y="4126"/>
                  </a:lnTo>
                  <a:lnTo>
                    <a:pt x="1345" y="4220"/>
                  </a:lnTo>
                  <a:lnTo>
                    <a:pt x="1532" y="4282"/>
                  </a:lnTo>
                  <a:lnTo>
                    <a:pt x="1751" y="4345"/>
                  </a:lnTo>
                  <a:lnTo>
                    <a:pt x="1970" y="4376"/>
                  </a:lnTo>
                  <a:lnTo>
                    <a:pt x="2407" y="4376"/>
                  </a:lnTo>
                  <a:lnTo>
                    <a:pt x="2626" y="4345"/>
                  </a:lnTo>
                  <a:lnTo>
                    <a:pt x="2845" y="4282"/>
                  </a:lnTo>
                  <a:lnTo>
                    <a:pt x="3032" y="4220"/>
                  </a:lnTo>
                  <a:lnTo>
                    <a:pt x="3220" y="4126"/>
                  </a:lnTo>
                  <a:lnTo>
                    <a:pt x="3408" y="4001"/>
                  </a:lnTo>
                  <a:lnTo>
                    <a:pt x="3595" y="3876"/>
                  </a:lnTo>
                  <a:lnTo>
                    <a:pt x="3751" y="3751"/>
                  </a:lnTo>
                  <a:lnTo>
                    <a:pt x="3876" y="3595"/>
                  </a:lnTo>
                  <a:lnTo>
                    <a:pt x="4001" y="3407"/>
                  </a:lnTo>
                  <a:lnTo>
                    <a:pt x="4126" y="3251"/>
                  </a:lnTo>
                  <a:lnTo>
                    <a:pt x="4220" y="3032"/>
                  </a:lnTo>
                  <a:lnTo>
                    <a:pt x="4283" y="2844"/>
                  </a:lnTo>
                  <a:lnTo>
                    <a:pt x="4345" y="2626"/>
                  </a:lnTo>
                  <a:lnTo>
                    <a:pt x="4376" y="2407"/>
                  </a:lnTo>
                  <a:lnTo>
                    <a:pt x="4376" y="2188"/>
                  </a:lnTo>
                  <a:lnTo>
                    <a:pt x="4376" y="1969"/>
                  </a:lnTo>
                  <a:lnTo>
                    <a:pt x="4345" y="1750"/>
                  </a:lnTo>
                  <a:lnTo>
                    <a:pt x="4283" y="1532"/>
                  </a:lnTo>
                  <a:lnTo>
                    <a:pt x="4220" y="1344"/>
                  </a:lnTo>
                  <a:lnTo>
                    <a:pt x="4126" y="1157"/>
                  </a:lnTo>
                  <a:lnTo>
                    <a:pt x="4001" y="969"/>
                  </a:lnTo>
                  <a:lnTo>
                    <a:pt x="3876" y="813"/>
                  </a:lnTo>
                  <a:lnTo>
                    <a:pt x="3751" y="656"/>
                  </a:lnTo>
                  <a:lnTo>
                    <a:pt x="3595" y="500"/>
                  </a:lnTo>
                  <a:lnTo>
                    <a:pt x="3408" y="375"/>
                  </a:lnTo>
                  <a:lnTo>
                    <a:pt x="3220" y="281"/>
                  </a:lnTo>
                  <a:lnTo>
                    <a:pt x="3032" y="188"/>
                  </a:lnTo>
                  <a:lnTo>
                    <a:pt x="2845" y="94"/>
                  </a:lnTo>
                  <a:lnTo>
                    <a:pt x="2626" y="63"/>
                  </a:lnTo>
                  <a:lnTo>
                    <a:pt x="2407" y="31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rgbClr val="434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5756386" y="2179412"/>
              <a:ext cx="50469" cy="1561884"/>
            </a:xfrm>
            <a:custGeom>
              <a:avLst/>
              <a:gdLst/>
              <a:ahLst/>
              <a:cxnLst/>
              <a:rect l="l" t="t" r="r" b="b"/>
              <a:pathLst>
                <a:path w="970" h="27820" extrusionOk="0">
                  <a:moveTo>
                    <a:pt x="375" y="0"/>
                  </a:moveTo>
                  <a:lnTo>
                    <a:pt x="219" y="32"/>
                  </a:lnTo>
                  <a:lnTo>
                    <a:pt x="94" y="125"/>
                  </a:lnTo>
                  <a:lnTo>
                    <a:pt x="32" y="250"/>
                  </a:lnTo>
                  <a:lnTo>
                    <a:pt x="0" y="407"/>
                  </a:lnTo>
                  <a:lnTo>
                    <a:pt x="0" y="27413"/>
                  </a:lnTo>
                  <a:lnTo>
                    <a:pt x="32" y="27569"/>
                  </a:lnTo>
                  <a:lnTo>
                    <a:pt x="94" y="27694"/>
                  </a:lnTo>
                  <a:lnTo>
                    <a:pt x="219" y="27788"/>
                  </a:lnTo>
                  <a:lnTo>
                    <a:pt x="375" y="27820"/>
                  </a:lnTo>
                  <a:lnTo>
                    <a:pt x="563" y="27820"/>
                  </a:lnTo>
                  <a:lnTo>
                    <a:pt x="719" y="27788"/>
                  </a:lnTo>
                  <a:lnTo>
                    <a:pt x="844" y="27694"/>
                  </a:lnTo>
                  <a:lnTo>
                    <a:pt x="938" y="27569"/>
                  </a:lnTo>
                  <a:lnTo>
                    <a:pt x="969" y="27413"/>
                  </a:lnTo>
                  <a:lnTo>
                    <a:pt x="969" y="407"/>
                  </a:lnTo>
                  <a:lnTo>
                    <a:pt x="938" y="250"/>
                  </a:lnTo>
                  <a:lnTo>
                    <a:pt x="844" y="125"/>
                  </a:lnTo>
                  <a:lnTo>
                    <a:pt x="719" y="32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434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5689682" y="2110973"/>
              <a:ext cx="182209" cy="361558"/>
            </a:xfrm>
            <a:custGeom>
              <a:avLst/>
              <a:gdLst/>
              <a:ahLst/>
              <a:cxnLst/>
              <a:rect l="l" t="t" r="r" b="b"/>
              <a:pathLst>
                <a:path w="3502" h="6440" extrusionOk="0">
                  <a:moveTo>
                    <a:pt x="1439" y="0"/>
                  </a:moveTo>
                  <a:lnTo>
                    <a:pt x="1126" y="63"/>
                  </a:lnTo>
                  <a:lnTo>
                    <a:pt x="813" y="157"/>
                  </a:lnTo>
                  <a:lnTo>
                    <a:pt x="563" y="313"/>
                  </a:lnTo>
                  <a:lnTo>
                    <a:pt x="345" y="469"/>
                  </a:lnTo>
                  <a:lnTo>
                    <a:pt x="157" y="688"/>
                  </a:lnTo>
                  <a:lnTo>
                    <a:pt x="63" y="876"/>
                  </a:lnTo>
                  <a:lnTo>
                    <a:pt x="32" y="1001"/>
                  </a:lnTo>
                  <a:lnTo>
                    <a:pt x="1" y="1094"/>
                  </a:lnTo>
                  <a:lnTo>
                    <a:pt x="63" y="2188"/>
                  </a:lnTo>
                  <a:lnTo>
                    <a:pt x="220" y="3970"/>
                  </a:lnTo>
                  <a:lnTo>
                    <a:pt x="407" y="6439"/>
                  </a:lnTo>
                  <a:lnTo>
                    <a:pt x="3095" y="6439"/>
                  </a:lnTo>
                  <a:lnTo>
                    <a:pt x="3283" y="3970"/>
                  </a:lnTo>
                  <a:lnTo>
                    <a:pt x="3439" y="2188"/>
                  </a:lnTo>
                  <a:lnTo>
                    <a:pt x="3502" y="1094"/>
                  </a:lnTo>
                  <a:lnTo>
                    <a:pt x="3470" y="1001"/>
                  </a:lnTo>
                  <a:lnTo>
                    <a:pt x="3439" y="876"/>
                  </a:lnTo>
                  <a:lnTo>
                    <a:pt x="3345" y="688"/>
                  </a:lnTo>
                  <a:lnTo>
                    <a:pt x="3158" y="469"/>
                  </a:lnTo>
                  <a:lnTo>
                    <a:pt x="2939" y="313"/>
                  </a:lnTo>
                  <a:lnTo>
                    <a:pt x="2689" y="157"/>
                  </a:lnTo>
                  <a:lnTo>
                    <a:pt x="2376" y="63"/>
                  </a:lnTo>
                  <a:lnTo>
                    <a:pt x="2064" y="0"/>
                  </a:lnTo>
                  <a:lnTo>
                    <a:pt x="1751" y="32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4071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5762890" y="2200465"/>
              <a:ext cx="35849" cy="87807"/>
            </a:xfrm>
            <a:custGeom>
              <a:avLst/>
              <a:gdLst/>
              <a:ahLst/>
              <a:cxnLst/>
              <a:rect l="l" t="t" r="r" b="b"/>
              <a:pathLst>
                <a:path w="689" h="1564" extrusionOk="0">
                  <a:moveTo>
                    <a:pt x="0" y="0"/>
                  </a:moveTo>
                  <a:lnTo>
                    <a:pt x="0" y="1563"/>
                  </a:lnTo>
                  <a:lnTo>
                    <a:pt x="688" y="1563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rgbClr val="CEE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5762890" y="2303993"/>
              <a:ext cx="35849" cy="24647"/>
            </a:xfrm>
            <a:custGeom>
              <a:avLst/>
              <a:gdLst/>
              <a:ahLst/>
              <a:cxnLst/>
              <a:rect l="l" t="t" r="r" b="b"/>
              <a:pathLst>
                <a:path w="689" h="439" extrusionOk="0">
                  <a:moveTo>
                    <a:pt x="0" y="1"/>
                  </a:moveTo>
                  <a:lnTo>
                    <a:pt x="0" y="438"/>
                  </a:lnTo>
                  <a:lnTo>
                    <a:pt x="688" y="438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rgbClr val="CEE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5762890" y="2342620"/>
              <a:ext cx="35849" cy="24590"/>
            </a:xfrm>
            <a:custGeom>
              <a:avLst/>
              <a:gdLst/>
              <a:ahLst/>
              <a:cxnLst/>
              <a:rect l="l" t="t" r="r" b="b"/>
              <a:pathLst>
                <a:path w="689" h="438" extrusionOk="0">
                  <a:moveTo>
                    <a:pt x="0" y="0"/>
                  </a:moveTo>
                  <a:lnTo>
                    <a:pt x="0" y="438"/>
                  </a:lnTo>
                  <a:lnTo>
                    <a:pt x="688" y="438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rgbClr val="CEE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A55F7-893E-375D-FFBE-B9445D0A4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52;p29">
            <a:extLst>
              <a:ext uri="{FF2B5EF4-FFF2-40B4-BE49-F238E27FC236}">
                <a16:creationId xmlns:a16="http://schemas.microsoft.com/office/drawing/2014/main" id="{34B0A3B2-59EE-EA28-8B49-5E129374C9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-817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High Median Income County </a:t>
            </a:r>
            <a:endParaRPr dirty="0"/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B539B53-DA6E-C768-CAAD-58E610048A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787"/>
          <a:stretch>
            <a:fillRect/>
          </a:stretch>
        </p:blipFill>
        <p:spPr>
          <a:xfrm>
            <a:off x="549278" y="626836"/>
            <a:ext cx="8045444" cy="451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44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4E6B8-E1C5-C717-F90B-0110C2900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52;p29">
            <a:extLst>
              <a:ext uri="{FF2B5EF4-FFF2-40B4-BE49-F238E27FC236}">
                <a16:creationId xmlns:a16="http://schemas.microsoft.com/office/drawing/2014/main" id="{3E1C1067-5075-2275-C140-5518C89C25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-817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Low Median Income County </a:t>
            </a:r>
            <a:endParaRPr dirty="0"/>
          </a:p>
        </p:txBody>
      </p:sp>
      <p:pic>
        <p:nvPicPr>
          <p:cNvPr id="5" name="Picture 4" descr="A screenshot of a website&#10;&#10;AI-generated content may be incorrect.">
            <a:extLst>
              <a:ext uri="{FF2B5EF4-FFF2-40B4-BE49-F238E27FC236}">
                <a16:creationId xmlns:a16="http://schemas.microsoft.com/office/drawing/2014/main" id="{225B21DA-9675-7448-4E2C-3F80B490B9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220"/>
          <a:stretch>
            <a:fillRect/>
          </a:stretch>
        </p:blipFill>
        <p:spPr>
          <a:xfrm>
            <a:off x="560429" y="660536"/>
            <a:ext cx="8023142" cy="448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50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1">
          <a:extLst>
            <a:ext uri="{FF2B5EF4-FFF2-40B4-BE49-F238E27FC236}">
              <a16:creationId xmlns:a16="http://schemas.microsoft.com/office/drawing/2014/main" id="{0885E8B5-A00E-CF57-F440-8BE885DDE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3" name="Google Shape;3243;p57">
            <a:extLst>
              <a:ext uri="{FF2B5EF4-FFF2-40B4-BE49-F238E27FC236}">
                <a16:creationId xmlns:a16="http://schemas.microsoft.com/office/drawing/2014/main" id="{9B8136B3-3A1C-F018-7CD0-43A534F4C286}"/>
              </a:ext>
            </a:extLst>
          </p:cNvPr>
          <p:cNvSpPr/>
          <p:nvPr/>
        </p:nvSpPr>
        <p:spPr>
          <a:xfrm>
            <a:off x="-385400" y="2954325"/>
            <a:ext cx="5411221" cy="1778279"/>
          </a:xfrm>
          <a:custGeom>
            <a:avLst/>
            <a:gdLst/>
            <a:ahLst/>
            <a:cxnLst/>
            <a:rect l="l" t="t" r="r" b="b"/>
            <a:pathLst>
              <a:path w="71622" h="23537" extrusionOk="0">
                <a:moveTo>
                  <a:pt x="53647" y="13704"/>
                </a:moveTo>
                <a:lnTo>
                  <a:pt x="53862" y="13919"/>
                </a:lnTo>
                <a:lnTo>
                  <a:pt x="54108" y="14104"/>
                </a:lnTo>
                <a:lnTo>
                  <a:pt x="54354" y="14257"/>
                </a:lnTo>
                <a:lnTo>
                  <a:pt x="54630" y="14380"/>
                </a:lnTo>
                <a:lnTo>
                  <a:pt x="54907" y="14472"/>
                </a:lnTo>
                <a:lnTo>
                  <a:pt x="55214" y="14564"/>
                </a:lnTo>
                <a:lnTo>
                  <a:pt x="55521" y="14595"/>
                </a:lnTo>
                <a:lnTo>
                  <a:pt x="55829" y="14626"/>
                </a:lnTo>
                <a:lnTo>
                  <a:pt x="55829" y="16224"/>
                </a:lnTo>
                <a:lnTo>
                  <a:pt x="55460" y="16193"/>
                </a:lnTo>
                <a:lnTo>
                  <a:pt x="55153" y="16224"/>
                </a:lnTo>
                <a:lnTo>
                  <a:pt x="54876" y="16285"/>
                </a:lnTo>
                <a:lnTo>
                  <a:pt x="54600" y="16347"/>
                </a:lnTo>
                <a:lnTo>
                  <a:pt x="54385" y="16439"/>
                </a:lnTo>
                <a:lnTo>
                  <a:pt x="54170" y="16562"/>
                </a:lnTo>
                <a:lnTo>
                  <a:pt x="53985" y="16685"/>
                </a:lnTo>
                <a:lnTo>
                  <a:pt x="53801" y="16807"/>
                </a:lnTo>
                <a:lnTo>
                  <a:pt x="53524" y="16685"/>
                </a:lnTo>
                <a:lnTo>
                  <a:pt x="53186" y="16592"/>
                </a:lnTo>
                <a:lnTo>
                  <a:pt x="52787" y="16500"/>
                </a:lnTo>
                <a:lnTo>
                  <a:pt x="52449" y="16469"/>
                </a:lnTo>
                <a:lnTo>
                  <a:pt x="52142" y="16469"/>
                </a:lnTo>
                <a:lnTo>
                  <a:pt x="51834" y="16500"/>
                </a:lnTo>
                <a:lnTo>
                  <a:pt x="51589" y="16562"/>
                </a:lnTo>
                <a:lnTo>
                  <a:pt x="51343" y="16623"/>
                </a:lnTo>
                <a:lnTo>
                  <a:pt x="51128" y="16746"/>
                </a:lnTo>
                <a:lnTo>
                  <a:pt x="50974" y="16869"/>
                </a:lnTo>
                <a:lnTo>
                  <a:pt x="50974" y="15609"/>
                </a:lnTo>
                <a:lnTo>
                  <a:pt x="51404" y="15578"/>
                </a:lnTo>
                <a:lnTo>
                  <a:pt x="51804" y="15486"/>
                </a:lnTo>
                <a:lnTo>
                  <a:pt x="52234" y="15333"/>
                </a:lnTo>
                <a:lnTo>
                  <a:pt x="52603" y="15148"/>
                </a:lnTo>
                <a:lnTo>
                  <a:pt x="52787" y="15025"/>
                </a:lnTo>
                <a:lnTo>
                  <a:pt x="52941" y="14872"/>
                </a:lnTo>
                <a:lnTo>
                  <a:pt x="53094" y="14718"/>
                </a:lnTo>
                <a:lnTo>
                  <a:pt x="53248" y="14564"/>
                </a:lnTo>
                <a:lnTo>
                  <a:pt x="53371" y="14380"/>
                </a:lnTo>
                <a:lnTo>
                  <a:pt x="53463" y="14165"/>
                </a:lnTo>
                <a:lnTo>
                  <a:pt x="53555" y="13950"/>
                </a:lnTo>
                <a:lnTo>
                  <a:pt x="53647" y="13704"/>
                </a:lnTo>
                <a:close/>
                <a:moveTo>
                  <a:pt x="64862" y="9863"/>
                </a:moveTo>
                <a:lnTo>
                  <a:pt x="64985" y="10017"/>
                </a:lnTo>
                <a:lnTo>
                  <a:pt x="65108" y="10109"/>
                </a:lnTo>
                <a:lnTo>
                  <a:pt x="65262" y="10201"/>
                </a:lnTo>
                <a:lnTo>
                  <a:pt x="65446" y="10232"/>
                </a:lnTo>
                <a:lnTo>
                  <a:pt x="65292" y="11891"/>
                </a:lnTo>
                <a:lnTo>
                  <a:pt x="65262" y="12537"/>
                </a:lnTo>
                <a:lnTo>
                  <a:pt x="65231" y="13182"/>
                </a:lnTo>
                <a:lnTo>
                  <a:pt x="65231" y="20925"/>
                </a:lnTo>
                <a:lnTo>
                  <a:pt x="64155" y="20587"/>
                </a:lnTo>
                <a:lnTo>
                  <a:pt x="63019" y="20249"/>
                </a:lnTo>
                <a:lnTo>
                  <a:pt x="61759" y="19880"/>
                </a:lnTo>
                <a:lnTo>
                  <a:pt x="60468" y="19542"/>
                </a:lnTo>
                <a:lnTo>
                  <a:pt x="60499" y="19296"/>
                </a:lnTo>
                <a:lnTo>
                  <a:pt x="60499" y="19020"/>
                </a:lnTo>
                <a:lnTo>
                  <a:pt x="60438" y="18712"/>
                </a:lnTo>
                <a:lnTo>
                  <a:pt x="60407" y="18528"/>
                </a:lnTo>
                <a:lnTo>
                  <a:pt x="60345" y="18374"/>
                </a:lnTo>
                <a:lnTo>
                  <a:pt x="60253" y="18221"/>
                </a:lnTo>
                <a:lnTo>
                  <a:pt x="60130" y="18036"/>
                </a:lnTo>
                <a:lnTo>
                  <a:pt x="59977" y="17883"/>
                </a:lnTo>
                <a:lnTo>
                  <a:pt x="59792" y="17729"/>
                </a:lnTo>
                <a:lnTo>
                  <a:pt x="59608" y="17576"/>
                </a:lnTo>
                <a:lnTo>
                  <a:pt x="59362" y="17453"/>
                </a:lnTo>
                <a:lnTo>
                  <a:pt x="59055" y="17330"/>
                </a:lnTo>
                <a:lnTo>
                  <a:pt x="58748" y="17238"/>
                </a:lnTo>
                <a:lnTo>
                  <a:pt x="58440" y="17176"/>
                </a:lnTo>
                <a:lnTo>
                  <a:pt x="58133" y="17115"/>
                </a:lnTo>
                <a:lnTo>
                  <a:pt x="58010" y="16961"/>
                </a:lnTo>
                <a:lnTo>
                  <a:pt x="57826" y="16838"/>
                </a:lnTo>
                <a:lnTo>
                  <a:pt x="57642" y="16715"/>
                </a:lnTo>
                <a:lnTo>
                  <a:pt x="57426" y="16592"/>
                </a:lnTo>
                <a:lnTo>
                  <a:pt x="57211" y="16469"/>
                </a:lnTo>
                <a:lnTo>
                  <a:pt x="56935" y="16377"/>
                </a:lnTo>
                <a:lnTo>
                  <a:pt x="56628" y="16316"/>
                </a:lnTo>
                <a:lnTo>
                  <a:pt x="56290" y="16254"/>
                </a:lnTo>
                <a:lnTo>
                  <a:pt x="56197" y="16254"/>
                </a:lnTo>
                <a:lnTo>
                  <a:pt x="56197" y="14626"/>
                </a:lnTo>
                <a:lnTo>
                  <a:pt x="56720" y="14564"/>
                </a:lnTo>
                <a:lnTo>
                  <a:pt x="56996" y="14534"/>
                </a:lnTo>
                <a:lnTo>
                  <a:pt x="57242" y="14442"/>
                </a:lnTo>
                <a:lnTo>
                  <a:pt x="57488" y="14349"/>
                </a:lnTo>
                <a:lnTo>
                  <a:pt x="57703" y="14257"/>
                </a:lnTo>
                <a:lnTo>
                  <a:pt x="57918" y="14104"/>
                </a:lnTo>
                <a:lnTo>
                  <a:pt x="58133" y="13950"/>
                </a:lnTo>
                <a:lnTo>
                  <a:pt x="58318" y="13766"/>
                </a:lnTo>
                <a:lnTo>
                  <a:pt x="58502" y="13581"/>
                </a:lnTo>
                <a:lnTo>
                  <a:pt x="58625" y="13335"/>
                </a:lnTo>
                <a:lnTo>
                  <a:pt x="58778" y="13090"/>
                </a:lnTo>
                <a:lnTo>
                  <a:pt x="58871" y="12813"/>
                </a:lnTo>
                <a:lnTo>
                  <a:pt x="58932" y="12506"/>
                </a:lnTo>
                <a:lnTo>
                  <a:pt x="58993" y="12199"/>
                </a:lnTo>
                <a:lnTo>
                  <a:pt x="59024" y="11830"/>
                </a:lnTo>
                <a:lnTo>
                  <a:pt x="59424" y="11768"/>
                </a:lnTo>
                <a:lnTo>
                  <a:pt x="59823" y="11707"/>
                </a:lnTo>
                <a:lnTo>
                  <a:pt x="60223" y="11615"/>
                </a:lnTo>
                <a:lnTo>
                  <a:pt x="60622" y="11492"/>
                </a:lnTo>
                <a:lnTo>
                  <a:pt x="64862" y="9863"/>
                </a:lnTo>
                <a:close/>
                <a:moveTo>
                  <a:pt x="45812" y="0"/>
                </a:moveTo>
                <a:lnTo>
                  <a:pt x="45474" y="400"/>
                </a:lnTo>
                <a:lnTo>
                  <a:pt x="45167" y="830"/>
                </a:lnTo>
                <a:lnTo>
                  <a:pt x="44921" y="1291"/>
                </a:lnTo>
                <a:lnTo>
                  <a:pt x="44737" y="1752"/>
                </a:lnTo>
                <a:lnTo>
                  <a:pt x="43416" y="5500"/>
                </a:lnTo>
                <a:lnTo>
                  <a:pt x="43293" y="5531"/>
                </a:lnTo>
                <a:lnTo>
                  <a:pt x="43139" y="5593"/>
                </a:lnTo>
                <a:lnTo>
                  <a:pt x="43047" y="5654"/>
                </a:lnTo>
                <a:lnTo>
                  <a:pt x="42924" y="5715"/>
                </a:lnTo>
                <a:lnTo>
                  <a:pt x="42832" y="5808"/>
                </a:lnTo>
                <a:lnTo>
                  <a:pt x="42740" y="5931"/>
                </a:lnTo>
                <a:lnTo>
                  <a:pt x="42678" y="6053"/>
                </a:lnTo>
                <a:lnTo>
                  <a:pt x="42647" y="6176"/>
                </a:lnTo>
                <a:lnTo>
                  <a:pt x="38622" y="7682"/>
                </a:lnTo>
                <a:lnTo>
                  <a:pt x="38131" y="7897"/>
                </a:lnTo>
                <a:lnTo>
                  <a:pt x="37701" y="8143"/>
                </a:lnTo>
                <a:lnTo>
                  <a:pt x="37270" y="8450"/>
                </a:lnTo>
                <a:lnTo>
                  <a:pt x="36871" y="8788"/>
                </a:lnTo>
                <a:lnTo>
                  <a:pt x="37393" y="8788"/>
                </a:lnTo>
                <a:lnTo>
                  <a:pt x="37916" y="8727"/>
                </a:lnTo>
                <a:lnTo>
                  <a:pt x="38438" y="8634"/>
                </a:lnTo>
                <a:lnTo>
                  <a:pt x="38930" y="8481"/>
                </a:lnTo>
                <a:lnTo>
                  <a:pt x="42801" y="7006"/>
                </a:lnTo>
                <a:lnTo>
                  <a:pt x="42893" y="7129"/>
                </a:lnTo>
                <a:lnTo>
                  <a:pt x="43016" y="7221"/>
                </a:lnTo>
                <a:lnTo>
                  <a:pt x="43170" y="7282"/>
                </a:lnTo>
                <a:lnTo>
                  <a:pt x="43293" y="7344"/>
                </a:lnTo>
                <a:lnTo>
                  <a:pt x="43170" y="8849"/>
                </a:lnTo>
                <a:lnTo>
                  <a:pt x="43139" y="9433"/>
                </a:lnTo>
                <a:lnTo>
                  <a:pt x="43139" y="10017"/>
                </a:lnTo>
                <a:lnTo>
                  <a:pt x="43139" y="17053"/>
                </a:lnTo>
                <a:lnTo>
                  <a:pt x="40927" y="16961"/>
                </a:lnTo>
                <a:lnTo>
                  <a:pt x="38653" y="16930"/>
                </a:lnTo>
                <a:lnTo>
                  <a:pt x="38622" y="16715"/>
                </a:lnTo>
                <a:lnTo>
                  <a:pt x="38561" y="16439"/>
                </a:lnTo>
                <a:lnTo>
                  <a:pt x="38438" y="16131"/>
                </a:lnTo>
                <a:lnTo>
                  <a:pt x="38346" y="15978"/>
                </a:lnTo>
                <a:lnTo>
                  <a:pt x="38254" y="15824"/>
                </a:lnTo>
                <a:lnTo>
                  <a:pt x="38131" y="15701"/>
                </a:lnTo>
                <a:lnTo>
                  <a:pt x="37977" y="15548"/>
                </a:lnTo>
                <a:lnTo>
                  <a:pt x="37793" y="15425"/>
                </a:lnTo>
                <a:lnTo>
                  <a:pt x="37578" y="15333"/>
                </a:lnTo>
                <a:lnTo>
                  <a:pt x="37332" y="15240"/>
                </a:lnTo>
                <a:lnTo>
                  <a:pt x="37055" y="15179"/>
                </a:lnTo>
                <a:lnTo>
                  <a:pt x="36748" y="15118"/>
                </a:lnTo>
                <a:lnTo>
                  <a:pt x="36410" y="15118"/>
                </a:lnTo>
                <a:lnTo>
                  <a:pt x="35888" y="15148"/>
                </a:lnTo>
                <a:lnTo>
                  <a:pt x="35427" y="15240"/>
                </a:lnTo>
                <a:lnTo>
                  <a:pt x="35120" y="15056"/>
                </a:lnTo>
                <a:lnTo>
                  <a:pt x="34720" y="14902"/>
                </a:lnTo>
                <a:lnTo>
                  <a:pt x="34259" y="14810"/>
                </a:lnTo>
                <a:lnTo>
                  <a:pt x="33737" y="14780"/>
                </a:lnTo>
                <a:lnTo>
                  <a:pt x="33245" y="14780"/>
                </a:lnTo>
                <a:lnTo>
                  <a:pt x="32815" y="14841"/>
                </a:lnTo>
                <a:lnTo>
                  <a:pt x="32416" y="14933"/>
                </a:lnTo>
                <a:lnTo>
                  <a:pt x="32108" y="15056"/>
                </a:lnTo>
                <a:lnTo>
                  <a:pt x="32108" y="12875"/>
                </a:lnTo>
                <a:lnTo>
                  <a:pt x="32600" y="12813"/>
                </a:lnTo>
                <a:lnTo>
                  <a:pt x="32877" y="12752"/>
                </a:lnTo>
                <a:lnTo>
                  <a:pt x="33122" y="12690"/>
                </a:lnTo>
                <a:lnTo>
                  <a:pt x="33368" y="12598"/>
                </a:lnTo>
                <a:lnTo>
                  <a:pt x="33583" y="12475"/>
                </a:lnTo>
                <a:lnTo>
                  <a:pt x="33798" y="12352"/>
                </a:lnTo>
                <a:lnTo>
                  <a:pt x="34013" y="12199"/>
                </a:lnTo>
                <a:lnTo>
                  <a:pt x="34198" y="12014"/>
                </a:lnTo>
                <a:lnTo>
                  <a:pt x="34382" y="11799"/>
                </a:lnTo>
                <a:lnTo>
                  <a:pt x="34536" y="11584"/>
                </a:lnTo>
                <a:lnTo>
                  <a:pt x="34659" y="11308"/>
                </a:lnTo>
                <a:lnTo>
                  <a:pt x="34751" y="11031"/>
                </a:lnTo>
                <a:lnTo>
                  <a:pt x="34843" y="10724"/>
                </a:lnTo>
                <a:lnTo>
                  <a:pt x="34874" y="10416"/>
                </a:lnTo>
                <a:lnTo>
                  <a:pt x="34904" y="10048"/>
                </a:lnTo>
                <a:lnTo>
                  <a:pt x="34874" y="9618"/>
                </a:lnTo>
                <a:lnTo>
                  <a:pt x="34843" y="9126"/>
                </a:lnTo>
                <a:lnTo>
                  <a:pt x="34751" y="8604"/>
                </a:lnTo>
                <a:lnTo>
                  <a:pt x="34628" y="8081"/>
                </a:lnTo>
                <a:lnTo>
                  <a:pt x="34505" y="7498"/>
                </a:lnTo>
                <a:lnTo>
                  <a:pt x="34321" y="6914"/>
                </a:lnTo>
                <a:lnTo>
                  <a:pt x="34136" y="6361"/>
                </a:lnTo>
                <a:lnTo>
                  <a:pt x="33952" y="5808"/>
                </a:lnTo>
                <a:lnTo>
                  <a:pt x="33737" y="5255"/>
                </a:lnTo>
                <a:lnTo>
                  <a:pt x="33491" y="4763"/>
                </a:lnTo>
                <a:lnTo>
                  <a:pt x="33245" y="4302"/>
                </a:lnTo>
                <a:lnTo>
                  <a:pt x="32969" y="3933"/>
                </a:lnTo>
                <a:lnTo>
                  <a:pt x="32723" y="3595"/>
                </a:lnTo>
                <a:lnTo>
                  <a:pt x="32446" y="3350"/>
                </a:lnTo>
                <a:lnTo>
                  <a:pt x="32324" y="3257"/>
                </a:lnTo>
                <a:lnTo>
                  <a:pt x="32170" y="3196"/>
                </a:lnTo>
                <a:lnTo>
                  <a:pt x="32047" y="3165"/>
                </a:lnTo>
                <a:lnTo>
                  <a:pt x="31893" y="3134"/>
                </a:lnTo>
                <a:lnTo>
                  <a:pt x="31770" y="3165"/>
                </a:lnTo>
                <a:lnTo>
                  <a:pt x="31617" y="3196"/>
                </a:lnTo>
                <a:lnTo>
                  <a:pt x="31494" y="3257"/>
                </a:lnTo>
                <a:lnTo>
                  <a:pt x="31340" y="3350"/>
                </a:lnTo>
                <a:lnTo>
                  <a:pt x="31095" y="3595"/>
                </a:lnTo>
                <a:lnTo>
                  <a:pt x="30818" y="3933"/>
                </a:lnTo>
                <a:lnTo>
                  <a:pt x="30572" y="4302"/>
                </a:lnTo>
                <a:lnTo>
                  <a:pt x="30326" y="4763"/>
                </a:lnTo>
                <a:lnTo>
                  <a:pt x="30081" y="5255"/>
                </a:lnTo>
                <a:lnTo>
                  <a:pt x="29865" y="5808"/>
                </a:lnTo>
                <a:lnTo>
                  <a:pt x="29650" y="6361"/>
                </a:lnTo>
                <a:lnTo>
                  <a:pt x="29466" y="6914"/>
                </a:lnTo>
                <a:lnTo>
                  <a:pt x="29312" y="7498"/>
                </a:lnTo>
                <a:lnTo>
                  <a:pt x="29159" y="8081"/>
                </a:lnTo>
                <a:lnTo>
                  <a:pt x="29067" y="8604"/>
                </a:lnTo>
                <a:lnTo>
                  <a:pt x="28974" y="9126"/>
                </a:lnTo>
                <a:lnTo>
                  <a:pt x="28913" y="9618"/>
                </a:lnTo>
                <a:lnTo>
                  <a:pt x="28913" y="10048"/>
                </a:lnTo>
                <a:lnTo>
                  <a:pt x="28913" y="10416"/>
                </a:lnTo>
                <a:lnTo>
                  <a:pt x="28974" y="10724"/>
                </a:lnTo>
                <a:lnTo>
                  <a:pt x="29036" y="11031"/>
                </a:lnTo>
                <a:lnTo>
                  <a:pt x="29159" y="11308"/>
                </a:lnTo>
                <a:lnTo>
                  <a:pt x="29282" y="11584"/>
                </a:lnTo>
                <a:lnTo>
                  <a:pt x="29435" y="11799"/>
                </a:lnTo>
                <a:lnTo>
                  <a:pt x="29589" y="12014"/>
                </a:lnTo>
                <a:lnTo>
                  <a:pt x="29773" y="12199"/>
                </a:lnTo>
                <a:lnTo>
                  <a:pt x="29988" y="12352"/>
                </a:lnTo>
                <a:lnTo>
                  <a:pt x="30203" y="12475"/>
                </a:lnTo>
                <a:lnTo>
                  <a:pt x="30449" y="12598"/>
                </a:lnTo>
                <a:lnTo>
                  <a:pt x="30695" y="12690"/>
                </a:lnTo>
                <a:lnTo>
                  <a:pt x="30941" y="12752"/>
                </a:lnTo>
                <a:lnTo>
                  <a:pt x="31187" y="12813"/>
                </a:lnTo>
                <a:lnTo>
                  <a:pt x="31709" y="12875"/>
                </a:lnTo>
                <a:lnTo>
                  <a:pt x="31709" y="15271"/>
                </a:lnTo>
                <a:lnTo>
                  <a:pt x="31402" y="15548"/>
                </a:lnTo>
                <a:lnTo>
                  <a:pt x="31187" y="15793"/>
                </a:lnTo>
                <a:lnTo>
                  <a:pt x="31002" y="16101"/>
                </a:lnTo>
                <a:lnTo>
                  <a:pt x="30879" y="16377"/>
                </a:lnTo>
                <a:lnTo>
                  <a:pt x="30818" y="16623"/>
                </a:lnTo>
                <a:lnTo>
                  <a:pt x="30757" y="16838"/>
                </a:lnTo>
                <a:lnTo>
                  <a:pt x="30726" y="17145"/>
                </a:lnTo>
                <a:lnTo>
                  <a:pt x="27868" y="17361"/>
                </a:lnTo>
                <a:lnTo>
                  <a:pt x="25195" y="17576"/>
                </a:lnTo>
                <a:lnTo>
                  <a:pt x="25195" y="15671"/>
                </a:lnTo>
                <a:lnTo>
                  <a:pt x="25717" y="15609"/>
                </a:lnTo>
                <a:lnTo>
                  <a:pt x="25963" y="15548"/>
                </a:lnTo>
                <a:lnTo>
                  <a:pt x="26209" y="15486"/>
                </a:lnTo>
                <a:lnTo>
                  <a:pt x="26455" y="15394"/>
                </a:lnTo>
                <a:lnTo>
                  <a:pt x="26701" y="15271"/>
                </a:lnTo>
                <a:lnTo>
                  <a:pt x="26916" y="15148"/>
                </a:lnTo>
                <a:lnTo>
                  <a:pt x="27100" y="14995"/>
                </a:lnTo>
                <a:lnTo>
                  <a:pt x="27315" y="14810"/>
                </a:lnTo>
                <a:lnTo>
                  <a:pt x="27469" y="14595"/>
                </a:lnTo>
                <a:lnTo>
                  <a:pt x="27622" y="14380"/>
                </a:lnTo>
                <a:lnTo>
                  <a:pt x="27745" y="14134"/>
                </a:lnTo>
                <a:lnTo>
                  <a:pt x="27838" y="13858"/>
                </a:lnTo>
                <a:lnTo>
                  <a:pt x="27930" y="13551"/>
                </a:lnTo>
                <a:lnTo>
                  <a:pt x="27991" y="13213"/>
                </a:lnTo>
                <a:lnTo>
                  <a:pt x="27991" y="12844"/>
                </a:lnTo>
                <a:lnTo>
                  <a:pt x="27960" y="12414"/>
                </a:lnTo>
                <a:lnTo>
                  <a:pt x="27930" y="11953"/>
                </a:lnTo>
                <a:lnTo>
                  <a:pt x="27838" y="11430"/>
                </a:lnTo>
                <a:lnTo>
                  <a:pt x="27715" y="10877"/>
                </a:lnTo>
                <a:lnTo>
                  <a:pt x="27592" y="10294"/>
                </a:lnTo>
                <a:lnTo>
                  <a:pt x="27438" y="9741"/>
                </a:lnTo>
                <a:lnTo>
                  <a:pt x="27254" y="9157"/>
                </a:lnTo>
                <a:lnTo>
                  <a:pt x="27039" y="8604"/>
                </a:lnTo>
                <a:lnTo>
                  <a:pt x="26824" y="8051"/>
                </a:lnTo>
                <a:lnTo>
                  <a:pt x="26578" y="7559"/>
                </a:lnTo>
                <a:lnTo>
                  <a:pt x="26332" y="7129"/>
                </a:lnTo>
                <a:lnTo>
                  <a:pt x="26086" y="6729"/>
                </a:lnTo>
                <a:lnTo>
                  <a:pt x="25810" y="6391"/>
                </a:lnTo>
                <a:lnTo>
                  <a:pt x="25533" y="6146"/>
                </a:lnTo>
                <a:lnTo>
                  <a:pt x="25410" y="6053"/>
                </a:lnTo>
                <a:lnTo>
                  <a:pt x="25257" y="5992"/>
                </a:lnTo>
                <a:lnTo>
                  <a:pt x="25134" y="5961"/>
                </a:lnTo>
                <a:lnTo>
                  <a:pt x="24980" y="5931"/>
                </a:lnTo>
                <a:lnTo>
                  <a:pt x="24857" y="5961"/>
                </a:lnTo>
                <a:lnTo>
                  <a:pt x="24734" y="5992"/>
                </a:lnTo>
                <a:lnTo>
                  <a:pt x="24581" y="6053"/>
                </a:lnTo>
                <a:lnTo>
                  <a:pt x="24458" y="6146"/>
                </a:lnTo>
                <a:lnTo>
                  <a:pt x="24181" y="6391"/>
                </a:lnTo>
                <a:lnTo>
                  <a:pt x="23905" y="6729"/>
                </a:lnTo>
                <a:lnTo>
                  <a:pt x="23659" y="7129"/>
                </a:lnTo>
                <a:lnTo>
                  <a:pt x="23413" y="7559"/>
                </a:lnTo>
                <a:lnTo>
                  <a:pt x="23167" y="8051"/>
                </a:lnTo>
                <a:lnTo>
                  <a:pt x="22952" y="8604"/>
                </a:lnTo>
                <a:lnTo>
                  <a:pt x="22737" y="9157"/>
                </a:lnTo>
                <a:lnTo>
                  <a:pt x="22553" y="9741"/>
                </a:lnTo>
                <a:lnTo>
                  <a:pt x="22399" y="10294"/>
                </a:lnTo>
                <a:lnTo>
                  <a:pt x="22245" y="10877"/>
                </a:lnTo>
                <a:lnTo>
                  <a:pt x="22153" y="11430"/>
                </a:lnTo>
                <a:lnTo>
                  <a:pt x="22061" y="11953"/>
                </a:lnTo>
                <a:lnTo>
                  <a:pt x="22000" y="12414"/>
                </a:lnTo>
                <a:lnTo>
                  <a:pt x="22000" y="12844"/>
                </a:lnTo>
                <a:lnTo>
                  <a:pt x="22000" y="13213"/>
                </a:lnTo>
                <a:lnTo>
                  <a:pt x="22061" y="13551"/>
                </a:lnTo>
                <a:lnTo>
                  <a:pt x="22123" y="13858"/>
                </a:lnTo>
                <a:lnTo>
                  <a:pt x="22245" y="14134"/>
                </a:lnTo>
                <a:lnTo>
                  <a:pt x="22368" y="14380"/>
                </a:lnTo>
                <a:lnTo>
                  <a:pt x="22522" y="14595"/>
                </a:lnTo>
                <a:lnTo>
                  <a:pt x="22676" y="14810"/>
                </a:lnTo>
                <a:lnTo>
                  <a:pt x="22891" y="14995"/>
                </a:lnTo>
                <a:lnTo>
                  <a:pt x="23075" y="15148"/>
                </a:lnTo>
                <a:lnTo>
                  <a:pt x="23290" y="15271"/>
                </a:lnTo>
                <a:lnTo>
                  <a:pt x="23536" y="15394"/>
                </a:lnTo>
                <a:lnTo>
                  <a:pt x="23782" y="15486"/>
                </a:lnTo>
                <a:lnTo>
                  <a:pt x="24028" y="15548"/>
                </a:lnTo>
                <a:lnTo>
                  <a:pt x="24273" y="15609"/>
                </a:lnTo>
                <a:lnTo>
                  <a:pt x="24796" y="15671"/>
                </a:lnTo>
                <a:lnTo>
                  <a:pt x="24796" y="17453"/>
                </a:lnTo>
                <a:lnTo>
                  <a:pt x="24673" y="17207"/>
                </a:lnTo>
                <a:lnTo>
                  <a:pt x="24519" y="16961"/>
                </a:lnTo>
                <a:lnTo>
                  <a:pt x="24273" y="16746"/>
                </a:lnTo>
                <a:lnTo>
                  <a:pt x="24028" y="16531"/>
                </a:lnTo>
                <a:lnTo>
                  <a:pt x="23690" y="16377"/>
                </a:lnTo>
                <a:lnTo>
                  <a:pt x="23259" y="16254"/>
                </a:lnTo>
                <a:lnTo>
                  <a:pt x="22799" y="16193"/>
                </a:lnTo>
                <a:lnTo>
                  <a:pt x="22215" y="16193"/>
                </a:lnTo>
                <a:lnTo>
                  <a:pt x="21846" y="16224"/>
                </a:lnTo>
                <a:lnTo>
                  <a:pt x="21508" y="16285"/>
                </a:lnTo>
                <a:lnTo>
                  <a:pt x="21201" y="16347"/>
                </a:lnTo>
                <a:lnTo>
                  <a:pt x="20924" y="16439"/>
                </a:lnTo>
                <a:lnTo>
                  <a:pt x="20678" y="16562"/>
                </a:lnTo>
                <a:lnTo>
                  <a:pt x="20463" y="16685"/>
                </a:lnTo>
                <a:lnTo>
                  <a:pt x="20279" y="16838"/>
                </a:lnTo>
                <a:lnTo>
                  <a:pt x="20095" y="16992"/>
                </a:lnTo>
                <a:lnTo>
                  <a:pt x="19941" y="17145"/>
                </a:lnTo>
                <a:lnTo>
                  <a:pt x="19818" y="17299"/>
                </a:lnTo>
                <a:lnTo>
                  <a:pt x="19634" y="17637"/>
                </a:lnTo>
                <a:lnTo>
                  <a:pt x="19511" y="17975"/>
                </a:lnTo>
                <a:lnTo>
                  <a:pt x="19449" y="18252"/>
                </a:lnTo>
                <a:lnTo>
                  <a:pt x="17452" y="18559"/>
                </a:lnTo>
                <a:lnTo>
                  <a:pt x="17452" y="16408"/>
                </a:lnTo>
                <a:lnTo>
                  <a:pt x="17729" y="16377"/>
                </a:lnTo>
                <a:lnTo>
                  <a:pt x="18005" y="16347"/>
                </a:lnTo>
                <a:lnTo>
                  <a:pt x="18282" y="16285"/>
                </a:lnTo>
                <a:lnTo>
                  <a:pt x="18558" y="16193"/>
                </a:lnTo>
                <a:lnTo>
                  <a:pt x="18835" y="16101"/>
                </a:lnTo>
                <a:lnTo>
                  <a:pt x="19081" y="15978"/>
                </a:lnTo>
                <a:lnTo>
                  <a:pt x="19327" y="15824"/>
                </a:lnTo>
                <a:lnTo>
                  <a:pt x="19542" y="15640"/>
                </a:lnTo>
                <a:lnTo>
                  <a:pt x="19757" y="15456"/>
                </a:lnTo>
                <a:lnTo>
                  <a:pt x="19941" y="15240"/>
                </a:lnTo>
                <a:lnTo>
                  <a:pt x="20095" y="14995"/>
                </a:lnTo>
                <a:lnTo>
                  <a:pt x="20248" y="14718"/>
                </a:lnTo>
                <a:lnTo>
                  <a:pt x="20371" y="14411"/>
                </a:lnTo>
                <a:lnTo>
                  <a:pt x="20433" y="14073"/>
                </a:lnTo>
                <a:lnTo>
                  <a:pt x="20494" y="13704"/>
                </a:lnTo>
                <a:lnTo>
                  <a:pt x="20525" y="13305"/>
                </a:lnTo>
                <a:lnTo>
                  <a:pt x="20494" y="12844"/>
                </a:lnTo>
                <a:lnTo>
                  <a:pt x="20433" y="12321"/>
                </a:lnTo>
                <a:lnTo>
                  <a:pt x="20340" y="11738"/>
                </a:lnTo>
                <a:lnTo>
                  <a:pt x="20218" y="11123"/>
                </a:lnTo>
                <a:lnTo>
                  <a:pt x="20064" y="10509"/>
                </a:lnTo>
                <a:lnTo>
                  <a:pt x="19880" y="9894"/>
                </a:lnTo>
                <a:lnTo>
                  <a:pt x="19695" y="9249"/>
                </a:lnTo>
                <a:lnTo>
                  <a:pt x="19480" y="8634"/>
                </a:lnTo>
                <a:lnTo>
                  <a:pt x="19234" y="8051"/>
                </a:lnTo>
                <a:lnTo>
                  <a:pt x="18958" y="7498"/>
                </a:lnTo>
                <a:lnTo>
                  <a:pt x="18681" y="7006"/>
                </a:lnTo>
                <a:lnTo>
                  <a:pt x="18405" y="6576"/>
                </a:lnTo>
                <a:lnTo>
                  <a:pt x="18128" y="6238"/>
                </a:lnTo>
                <a:lnTo>
                  <a:pt x="17821" y="5961"/>
                </a:lnTo>
                <a:lnTo>
                  <a:pt x="17667" y="5869"/>
                </a:lnTo>
                <a:lnTo>
                  <a:pt x="17514" y="5777"/>
                </a:lnTo>
                <a:lnTo>
                  <a:pt x="17360" y="5746"/>
                </a:lnTo>
                <a:lnTo>
                  <a:pt x="17237" y="5715"/>
                </a:lnTo>
                <a:lnTo>
                  <a:pt x="17084" y="5746"/>
                </a:lnTo>
                <a:lnTo>
                  <a:pt x="16930" y="5777"/>
                </a:lnTo>
                <a:lnTo>
                  <a:pt x="16776" y="5869"/>
                </a:lnTo>
                <a:lnTo>
                  <a:pt x="16623" y="5961"/>
                </a:lnTo>
                <a:lnTo>
                  <a:pt x="16315" y="6238"/>
                </a:lnTo>
                <a:lnTo>
                  <a:pt x="16039" y="6576"/>
                </a:lnTo>
                <a:lnTo>
                  <a:pt x="15762" y="7006"/>
                </a:lnTo>
                <a:lnTo>
                  <a:pt x="15486" y="7498"/>
                </a:lnTo>
                <a:lnTo>
                  <a:pt x="15240" y="8051"/>
                </a:lnTo>
                <a:lnTo>
                  <a:pt x="14994" y="8634"/>
                </a:lnTo>
                <a:lnTo>
                  <a:pt x="14748" y="9249"/>
                </a:lnTo>
                <a:lnTo>
                  <a:pt x="14564" y="9894"/>
                </a:lnTo>
                <a:lnTo>
                  <a:pt x="14380" y="10509"/>
                </a:lnTo>
                <a:lnTo>
                  <a:pt x="14226" y="11123"/>
                </a:lnTo>
                <a:lnTo>
                  <a:pt x="14103" y="11738"/>
                </a:lnTo>
                <a:lnTo>
                  <a:pt x="14011" y="12321"/>
                </a:lnTo>
                <a:lnTo>
                  <a:pt x="13950" y="12844"/>
                </a:lnTo>
                <a:lnTo>
                  <a:pt x="13950" y="13305"/>
                </a:lnTo>
                <a:lnTo>
                  <a:pt x="13950" y="13704"/>
                </a:lnTo>
                <a:lnTo>
                  <a:pt x="14011" y="14073"/>
                </a:lnTo>
                <a:lnTo>
                  <a:pt x="14103" y="14411"/>
                </a:lnTo>
                <a:lnTo>
                  <a:pt x="14195" y="14718"/>
                </a:lnTo>
                <a:lnTo>
                  <a:pt x="14349" y="14995"/>
                </a:lnTo>
                <a:lnTo>
                  <a:pt x="14503" y="15240"/>
                </a:lnTo>
                <a:lnTo>
                  <a:pt x="14687" y="15456"/>
                </a:lnTo>
                <a:lnTo>
                  <a:pt x="14902" y="15640"/>
                </a:lnTo>
                <a:lnTo>
                  <a:pt x="15117" y="15824"/>
                </a:lnTo>
                <a:lnTo>
                  <a:pt x="15363" y="15978"/>
                </a:lnTo>
                <a:lnTo>
                  <a:pt x="15609" y="16101"/>
                </a:lnTo>
                <a:lnTo>
                  <a:pt x="15885" y="16193"/>
                </a:lnTo>
                <a:lnTo>
                  <a:pt x="16162" y="16285"/>
                </a:lnTo>
                <a:lnTo>
                  <a:pt x="16438" y="16347"/>
                </a:lnTo>
                <a:lnTo>
                  <a:pt x="16715" y="16377"/>
                </a:lnTo>
                <a:lnTo>
                  <a:pt x="17022" y="16408"/>
                </a:lnTo>
                <a:lnTo>
                  <a:pt x="17022" y="18313"/>
                </a:lnTo>
                <a:lnTo>
                  <a:pt x="16838" y="18129"/>
                </a:lnTo>
                <a:lnTo>
                  <a:pt x="16653" y="17975"/>
                </a:lnTo>
                <a:lnTo>
                  <a:pt x="16438" y="17821"/>
                </a:lnTo>
                <a:lnTo>
                  <a:pt x="16193" y="17729"/>
                </a:lnTo>
                <a:lnTo>
                  <a:pt x="15885" y="17606"/>
                </a:lnTo>
                <a:lnTo>
                  <a:pt x="15547" y="17545"/>
                </a:lnTo>
                <a:lnTo>
                  <a:pt x="15148" y="17514"/>
                </a:lnTo>
                <a:lnTo>
                  <a:pt x="14718" y="17514"/>
                </a:lnTo>
                <a:lnTo>
                  <a:pt x="14349" y="17545"/>
                </a:lnTo>
                <a:lnTo>
                  <a:pt x="14011" y="17606"/>
                </a:lnTo>
                <a:lnTo>
                  <a:pt x="13704" y="17698"/>
                </a:lnTo>
                <a:lnTo>
                  <a:pt x="13427" y="17791"/>
                </a:lnTo>
                <a:lnTo>
                  <a:pt x="13181" y="17914"/>
                </a:lnTo>
                <a:lnTo>
                  <a:pt x="12966" y="18036"/>
                </a:lnTo>
                <a:lnTo>
                  <a:pt x="12782" y="18190"/>
                </a:lnTo>
                <a:lnTo>
                  <a:pt x="12598" y="18344"/>
                </a:lnTo>
                <a:lnTo>
                  <a:pt x="12444" y="18497"/>
                </a:lnTo>
                <a:lnTo>
                  <a:pt x="12352" y="18651"/>
                </a:lnTo>
                <a:lnTo>
                  <a:pt x="12137" y="18989"/>
                </a:lnTo>
                <a:lnTo>
                  <a:pt x="12014" y="19327"/>
                </a:lnTo>
                <a:lnTo>
                  <a:pt x="11952" y="19603"/>
                </a:lnTo>
                <a:lnTo>
                  <a:pt x="10201" y="20034"/>
                </a:lnTo>
                <a:lnTo>
                  <a:pt x="8603" y="20433"/>
                </a:lnTo>
                <a:lnTo>
                  <a:pt x="8603" y="13520"/>
                </a:lnTo>
                <a:lnTo>
                  <a:pt x="8603" y="12875"/>
                </a:lnTo>
                <a:lnTo>
                  <a:pt x="8573" y="12229"/>
                </a:lnTo>
                <a:lnTo>
                  <a:pt x="8419" y="10601"/>
                </a:lnTo>
                <a:lnTo>
                  <a:pt x="8450" y="10601"/>
                </a:lnTo>
                <a:lnTo>
                  <a:pt x="10754" y="14503"/>
                </a:lnTo>
                <a:lnTo>
                  <a:pt x="11092" y="14964"/>
                </a:lnTo>
                <a:lnTo>
                  <a:pt x="11430" y="15425"/>
                </a:lnTo>
                <a:lnTo>
                  <a:pt x="11860" y="15824"/>
                </a:lnTo>
                <a:lnTo>
                  <a:pt x="12290" y="16162"/>
                </a:lnTo>
                <a:lnTo>
                  <a:pt x="12198" y="15609"/>
                </a:lnTo>
                <a:lnTo>
                  <a:pt x="12045" y="15056"/>
                </a:lnTo>
                <a:lnTo>
                  <a:pt x="11829" y="14534"/>
                </a:lnTo>
                <a:lnTo>
                  <a:pt x="11553" y="14011"/>
                </a:lnTo>
                <a:lnTo>
                  <a:pt x="9126" y="9956"/>
                </a:lnTo>
                <a:lnTo>
                  <a:pt x="9187" y="9771"/>
                </a:lnTo>
                <a:lnTo>
                  <a:pt x="9187" y="9587"/>
                </a:lnTo>
                <a:lnTo>
                  <a:pt x="9187" y="9403"/>
                </a:lnTo>
                <a:lnTo>
                  <a:pt x="9126" y="9218"/>
                </a:lnTo>
                <a:lnTo>
                  <a:pt x="9033" y="9065"/>
                </a:lnTo>
                <a:lnTo>
                  <a:pt x="8941" y="8911"/>
                </a:lnTo>
                <a:lnTo>
                  <a:pt x="10385" y="4763"/>
                </a:lnTo>
                <a:lnTo>
                  <a:pt x="10539" y="4241"/>
                </a:lnTo>
                <a:lnTo>
                  <a:pt x="10631" y="3657"/>
                </a:lnTo>
                <a:lnTo>
                  <a:pt x="10693" y="3104"/>
                </a:lnTo>
                <a:lnTo>
                  <a:pt x="10662" y="2520"/>
                </a:lnTo>
                <a:lnTo>
                  <a:pt x="10293" y="2950"/>
                </a:lnTo>
                <a:lnTo>
                  <a:pt x="9986" y="3442"/>
                </a:lnTo>
                <a:lnTo>
                  <a:pt x="9709" y="3933"/>
                </a:lnTo>
                <a:lnTo>
                  <a:pt x="9494" y="4456"/>
                </a:lnTo>
                <a:lnTo>
                  <a:pt x="8050" y="8573"/>
                </a:lnTo>
                <a:lnTo>
                  <a:pt x="7927" y="8604"/>
                </a:lnTo>
                <a:lnTo>
                  <a:pt x="7774" y="8665"/>
                </a:lnTo>
                <a:lnTo>
                  <a:pt x="7651" y="8727"/>
                </a:lnTo>
                <a:lnTo>
                  <a:pt x="7528" y="8819"/>
                </a:lnTo>
                <a:lnTo>
                  <a:pt x="7405" y="8911"/>
                </a:lnTo>
                <a:lnTo>
                  <a:pt x="7343" y="9034"/>
                </a:lnTo>
                <a:lnTo>
                  <a:pt x="7251" y="9157"/>
                </a:lnTo>
                <a:lnTo>
                  <a:pt x="7190" y="9310"/>
                </a:lnTo>
                <a:lnTo>
                  <a:pt x="2796" y="10970"/>
                </a:lnTo>
                <a:lnTo>
                  <a:pt x="2274" y="11185"/>
                </a:lnTo>
                <a:lnTo>
                  <a:pt x="1782" y="11461"/>
                </a:lnTo>
                <a:lnTo>
                  <a:pt x="1321" y="11799"/>
                </a:lnTo>
                <a:lnTo>
                  <a:pt x="891" y="12168"/>
                </a:lnTo>
                <a:lnTo>
                  <a:pt x="1475" y="12168"/>
                </a:lnTo>
                <a:lnTo>
                  <a:pt x="2028" y="12106"/>
                </a:lnTo>
                <a:lnTo>
                  <a:pt x="2581" y="11983"/>
                </a:lnTo>
                <a:lnTo>
                  <a:pt x="3134" y="11830"/>
                </a:lnTo>
                <a:lnTo>
                  <a:pt x="7374" y="10232"/>
                </a:lnTo>
                <a:lnTo>
                  <a:pt x="7497" y="10355"/>
                </a:lnTo>
                <a:lnTo>
                  <a:pt x="7620" y="10447"/>
                </a:lnTo>
                <a:lnTo>
                  <a:pt x="7774" y="10539"/>
                </a:lnTo>
                <a:lnTo>
                  <a:pt x="7927" y="10601"/>
                </a:lnTo>
                <a:lnTo>
                  <a:pt x="7804" y="12229"/>
                </a:lnTo>
                <a:lnTo>
                  <a:pt x="7743" y="12875"/>
                </a:lnTo>
                <a:lnTo>
                  <a:pt x="7743" y="13520"/>
                </a:lnTo>
                <a:lnTo>
                  <a:pt x="7743" y="20679"/>
                </a:lnTo>
                <a:lnTo>
                  <a:pt x="5899" y="21232"/>
                </a:lnTo>
                <a:lnTo>
                  <a:pt x="4302" y="21754"/>
                </a:lnTo>
                <a:lnTo>
                  <a:pt x="2950" y="22246"/>
                </a:lnTo>
                <a:lnTo>
                  <a:pt x="1874" y="22676"/>
                </a:lnTo>
                <a:lnTo>
                  <a:pt x="1045" y="23045"/>
                </a:lnTo>
                <a:lnTo>
                  <a:pt x="461" y="23321"/>
                </a:lnTo>
                <a:lnTo>
                  <a:pt x="0" y="23536"/>
                </a:lnTo>
                <a:lnTo>
                  <a:pt x="71622" y="23536"/>
                </a:lnTo>
                <a:lnTo>
                  <a:pt x="71284" y="23352"/>
                </a:lnTo>
                <a:lnTo>
                  <a:pt x="70239" y="22860"/>
                </a:lnTo>
                <a:lnTo>
                  <a:pt x="69471" y="22522"/>
                </a:lnTo>
                <a:lnTo>
                  <a:pt x="68518" y="22123"/>
                </a:lnTo>
                <a:lnTo>
                  <a:pt x="67382" y="21693"/>
                </a:lnTo>
                <a:lnTo>
                  <a:pt x="66122" y="21232"/>
                </a:lnTo>
                <a:lnTo>
                  <a:pt x="66122" y="13182"/>
                </a:lnTo>
                <a:lnTo>
                  <a:pt x="66091" y="12537"/>
                </a:lnTo>
                <a:lnTo>
                  <a:pt x="66060" y="11891"/>
                </a:lnTo>
                <a:lnTo>
                  <a:pt x="65907" y="10232"/>
                </a:lnTo>
                <a:lnTo>
                  <a:pt x="65938" y="10232"/>
                </a:lnTo>
                <a:lnTo>
                  <a:pt x="68242" y="14165"/>
                </a:lnTo>
                <a:lnTo>
                  <a:pt x="68580" y="14626"/>
                </a:lnTo>
                <a:lnTo>
                  <a:pt x="68949" y="15056"/>
                </a:lnTo>
                <a:lnTo>
                  <a:pt x="69348" y="15456"/>
                </a:lnTo>
                <a:lnTo>
                  <a:pt x="69778" y="15824"/>
                </a:lnTo>
                <a:lnTo>
                  <a:pt x="69686" y="15271"/>
                </a:lnTo>
                <a:lnTo>
                  <a:pt x="69532" y="14718"/>
                </a:lnTo>
                <a:lnTo>
                  <a:pt x="69317" y="14196"/>
                </a:lnTo>
                <a:lnTo>
                  <a:pt x="69041" y="13673"/>
                </a:lnTo>
                <a:lnTo>
                  <a:pt x="66644" y="9618"/>
                </a:lnTo>
                <a:lnTo>
                  <a:pt x="66675" y="9433"/>
                </a:lnTo>
                <a:lnTo>
                  <a:pt x="66706" y="9249"/>
                </a:lnTo>
                <a:lnTo>
                  <a:pt x="66675" y="9065"/>
                </a:lnTo>
                <a:lnTo>
                  <a:pt x="66613" y="8880"/>
                </a:lnTo>
                <a:lnTo>
                  <a:pt x="66521" y="8696"/>
                </a:lnTo>
                <a:lnTo>
                  <a:pt x="66429" y="8573"/>
                </a:lnTo>
                <a:lnTo>
                  <a:pt x="67873" y="4425"/>
                </a:lnTo>
                <a:lnTo>
                  <a:pt x="68027" y="3872"/>
                </a:lnTo>
                <a:lnTo>
                  <a:pt x="68119" y="3319"/>
                </a:lnTo>
                <a:lnTo>
                  <a:pt x="68180" y="2735"/>
                </a:lnTo>
                <a:lnTo>
                  <a:pt x="68180" y="2182"/>
                </a:lnTo>
                <a:lnTo>
                  <a:pt x="67812" y="2612"/>
                </a:lnTo>
                <a:lnTo>
                  <a:pt x="67474" y="3104"/>
                </a:lnTo>
                <a:lnTo>
                  <a:pt x="67197" y="3595"/>
                </a:lnTo>
                <a:lnTo>
                  <a:pt x="66982" y="4118"/>
                </a:lnTo>
                <a:lnTo>
                  <a:pt x="65569" y="8235"/>
                </a:lnTo>
                <a:lnTo>
                  <a:pt x="65415" y="8266"/>
                </a:lnTo>
                <a:lnTo>
                  <a:pt x="65262" y="8327"/>
                </a:lnTo>
                <a:lnTo>
                  <a:pt x="65139" y="8389"/>
                </a:lnTo>
                <a:lnTo>
                  <a:pt x="65016" y="8481"/>
                </a:lnTo>
                <a:lnTo>
                  <a:pt x="64924" y="8573"/>
                </a:lnTo>
                <a:lnTo>
                  <a:pt x="64831" y="8696"/>
                </a:lnTo>
                <a:lnTo>
                  <a:pt x="64739" y="8819"/>
                </a:lnTo>
                <a:lnTo>
                  <a:pt x="64708" y="8942"/>
                </a:lnTo>
                <a:lnTo>
                  <a:pt x="60284" y="10601"/>
                </a:lnTo>
                <a:lnTo>
                  <a:pt x="59946" y="10754"/>
                </a:lnTo>
                <a:lnTo>
                  <a:pt x="59608" y="10908"/>
                </a:lnTo>
                <a:lnTo>
                  <a:pt x="59301" y="11123"/>
                </a:lnTo>
                <a:lnTo>
                  <a:pt x="58993" y="11308"/>
                </a:lnTo>
                <a:lnTo>
                  <a:pt x="58932" y="10877"/>
                </a:lnTo>
                <a:lnTo>
                  <a:pt x="58871" y="10386"/>
                </a:lnTo>
                <a:lnTo>
                  <a:pt x="58748" y="9894"/>
                </a:lnTo>
                <a:lnTo>
                  <a:pt x="58625" y="9341"/>
                </a:lnTo>
                <a:lnTo>
                  <a:pt x="58471" y="8819"/>
                </a:lnTo>
                <a:lnTo>
                  <a:pt x="58318" y="8296"/>
                </a:lnTo>
                <a:lnTo>
                  <a:pt x="58133" y="7774"/>
                </a:lnTo>
                <a:lnTo>
                  <a:pt x="57949" y="7252"/>
                </a:lnTo>
                <a:lnTo>
                  <a:pt x="57734" y="6791"/>
                </a:lnTo>
                <a:lnTo>
                  <a:pt x="57488" y="6330"/>
                </a:lnTo>
                <a:lnTo>
                  <a:pt x="57273" y="5931"/>
                </a:lnTo>
                <a:lnTo>
                  <a:pt x="57027" y="5593"/>
                </a:lnTo>
                <a:lnTo>
                  <a:pt x="56781" y="5316"/>
                </a:lnTo>
                <a:lnTo>
                  <a:pt x="56535" y="5101"/>
                </a:lnTo>
                <a:lnTo>
                  <a:pt x="56382" y="5009"/>
                </a:lnTo>
                <a:lnTo>
                  <a:pt x="56259" y="4947"/>
                </a:lnTo>
                <a:lnTo>
                  <a:pt x="56136" y="4917"/>
                </a:lnTo>
                <a:lnTo>
                  <a:pt x="56013" y="4917"/>
                </a:lnTo>
                <a:lnTo>
                  <a:pt x="55798" y="4947"/>
                </a:lnTo>
                <a:lnTo>
                  <a:pt x="55614" y="5039"/>
                </a:lnTo>
                <a:lnTo>
                  <a:pt x="55399" y="5162"/>
                </a:lnTo>
                <a:lnTo>
                  <a:pt x="55183" y="5377"/>
                </a:lnTo>
                <a:lnTo>
                  <a:pt x="54999" y="5623"/>
                </a:lnTo>
                <a:lnTo>
                  <a:pt x="54784" y="5900"/>
                </a:lnTo>
                <a:lnTo>
                  <a:pt x="54600" y="6207"/>
                </a:lnTo>
                <a:lnTo>
                  <a:pt x="54415" y="6545"/>
                </a:lnTo>
                <a:lnTo>
                  <a:pt x="54077" y="7344"/>
                </a:lnTo>
                <a:lnTo>
                  <a:pt x="53739" y="8173"/>
                </a:lnTo>
                <a:lnTo>
                  <a:pt x="53494" y="9034"/>
                </a:lnTo>
                <a:lnTo>
                  <a:pt x="53278" y="9894"/>
                </a:lnTo>
                <a:lnTo>
                  <a:pt x="53033" y="9157"/>
                </a:lnTo>
                <a:lnTo>
                  <a:pt x="52756" y="8419"/>
                </a:lnTo>
                <a:lnTo>
                  <a:pt x="52480" y="7743"/>
                </a:lnTo>
                <a:lnTo>
                  <a:pt x="52142" y="7129"/>
                </a:lnTo>
                <a:lnTo>
                  <a:pt x="51834" y="6637"/>
                </a:lnTo>
                <a:lnTo>
                  <a:pt x="51650" y="6422"/>
                </a:lnTo>
                <a:lnTo>
                  <a:pt x="51466" y="6238"/>
                </a:lnTo>
                <a:lnTo>
                  <a:pt x="51312" y="6084"/>
                </a:lnTo>
                <a:lnTo>
                  <a:pt x="51128" y="5961"/>
                </a:lnTo>
                <a:lnTo>
                  <a:pt x="50943" y="5900"/>
                </a:lnTo>
                <a:lnTo>
                  <a:pt x="50759" y="5869"/>
                </a:lnTo>
                <a:lnTo>
                  <a:pt x="50636" y="5900"/>
                </a:lnTo>
                <a:lnTo>
                  <a:pt x="50482" y="5931"/>
                </a:lnTo>
                <a:lnTo>
                  <a:pt x="50360" y="5992"/>
                </a:lnTo>
                <a:lnTo>
                  <a:pt x="50206" y="6084"/>
                </a:lnTo>
                <a:lnTo>
                  <a:pt x="49960" y="6330"/>
                </a:lnTo>
                <a:lnTo>
                  <a:pt x="49684" y="6668"/>
                </a:lnTo>
                <a:lnTo>
                  <a:pt x="49438" y="7067"/>
                </a:lnTo>
                <a:lnTo>
                  <a:pt x="49192" y="7498"/>
                </a:lnTo>
                <a:lnTo>
                  <a:pt x="48946" y="7989"/>
                </a:lnTo>
                <a:lnTo>
                  <a:pt x="48731" y="8542"/>
                </a:lnTo>
                <a:lnTo>
                  <a:pt x="48516" y="9095"/>
                </a:lnTo>
                <a:lnTo>
                  <a:pt x="48332" y="9679"/>
                </a:lnTo>
                <a:lnTo>
                  <a:pt x="48178" y="10232"/>
                </a:lnTo>
                <a:lnTo>
                  <a:pt x="48024" y="10816"/>
                </a:lnTo>
                <a:lnTo>
                  <a:pt x="47932" y="11369"/>
                </a:lnTo>
                <a:lnTo>
                  <a:pt x="47840" y="11891"/>
                </a:lnTo>
                <a:lnTo>
                  <a:pt x="47779" y="12352"/>
                </a:lnTo>
                <a:lnTo>
                  <a:pt x="47779" y="12782"/>
                </a:lnTo>
                <a:lnTo>
                  <a:pt x="47779" y="13151"/>
                </a:lnTo>
                <a:lnTo>
                  <a:pt x="47840" y="13489"/>
                </a:lnTo>
                <a:lnTo>
                  <a:pt x="47901" y="13796"/>
                </a:lnTo>
                <a:lnTo>
                  <a:pt x="48024" y="14073"/>
                </a:lnTo>
                <a:lnTo>
                  <a:pt x="48147" y="14319"/>
                </a:lnTo>
                <a:lnTo>
                  <a:pt x="48301" y="14534"/>
                </a:lnTo>
                <a:lnTo>
                  <a:pt x="48455" y="14749"/>
                </a:lnTo>
                <a:lnTo>
                  <a:pt x="48639" y="14933"/>
                </a:lnTo>
                <a:lnTo>
                  <a:pt x="48854" y="15087"/>
                </a:lnTo>
                <a:lnTo>
                  <a:pt x="49069" y="15210"/>
                </a:lnTo>
                <a:lnTo>
                  <a:pt x="49315" y="15333"/>
                </a:lnTo>
                <a:lnTo>
                  <a:pt x="49561" y="15425"/>
                </a:lnTo>
                <a:lnTo>
                  <a:pt x="49806" y="15486"/>
                </a:lnTo>
                <a:lnTo>
                  <a:pt x="50052" y="15548"/>
                </a:lnTo>
                <a:lnTo>
                  <a:pt x="50575" y="15609"/>
                </a:lnTo>
                <a:lnTo>
                  <a:pt x="50575" y="17268"/>
                </a:lnTo>
                <a:lnTo>
                  <a:pt x="50421" y="17483"/>
                </a:lnTo>
                <a:lnTo>
                  <a:pt x="50329" y="17668"/>
                </a:lnTo>
                <a:lnTo>
                  <a:pt x="48793" y="17483"/>
                </a:lnTo>
                <a:lnTo>
                  <a:pt x="47226" y="17330"/>
                </a:lnTo>
                <a:lnTo>
                  <a:pt x="45597" y="17207"/>
                </a:lnTo>
                <a:lnTo>
                  <a:pt x="43938" y="17084"/>
                </a:lnTo>
                <a:lnTo>
                  <a:pt x="43938" y="10017"/>
                </a:lnTo>
                <a:lnTo>
                  <a:pt x="43907" y="9433"/>
                </a:lnTo>
                <a:lnTo>
                  <a:pt x="43876" y="8849"/>
                </a:lnTo>
                <a:lnTo>
                  <a:pt x="43754" y="7344"/>
                </a:lnTo>
                <a:lnTo>
                  <a:pt x="45874" y="10908"/>
                </a:lnTo>
                <a:lnTo>
                  <a:pt x="46181" y="11338"/>
                </a:lnTo>
                <a:lnTo>
                  <a:pt x="46488" y="11738"/>
                </a:lnTo>
                <a:lnTo>
                  <a:pt x="46888" y="12106"/>
                </a:lnTo>
                <a:lnTo>
                  <a:pt x="47287" y="12444"/>
                </a:lnTo>
                <a:lnTo>
                  <a:pt x="47287" y="12444"/>
                </a:lnTo>
                <a:lnTo>
                  <a:pt x="47195" y="11922"/>
                </a:lnTo>
                <a:lnTo>
                  <a:pt x="47041" y="11430"/>
                </a:lnTo>
                <a:lnTo>
                  <a:pt x="46857" y="10939"/>
                </a:lnTo>
                <a:lnTo>
                  <a:pt x="46611" y="10478"/>
                </a:lnTo>
                <a:lnTo>
                  <a:pt x="44399" y="6760"/>
                </a:lnTo>
                <a:lnTo>
                  <a:pt x="44429" y="6606"/>
                </a:lnTo>
                <a:lnTo>
                  <a:pt x="44460" y="6453"/>
                </a:lnTo>
                <a:lnTo>
                  <a:pt x="44429" y="6268"/>
                </a:lnTo>
                <a:lnTo>
                  <a:pt x="44399" y="6084"/>
                </a:lnTo>
                <a:lnTo>
                  <a:pt x="44307" y="5931"/>
                </a:lnTo>
                <a:lnTo>
                  <a:pt x="44214" y="5808"/>
                </a:lnTo>
                <a:lnTo>
                  <a:pt x="45536" y="2028"/>
                </a:lnTo>
                <a:lnTo>
                  <a:pt x="45689" y="1537"/>
                </a:lnTo>
                <a:lnTo>
                  <a:pt x="45781" y="1014"/>
                </a:lnTo>
                <a:lnTo>
                  <a:pt x="45812" y="523"/>
                </a:lnTo>
                <a:lnTo>
                  <a:pt x="45812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B3E13D-CC85-E28B-5BF5-A2BE042D5431}"/>
              </a:ext>
            </a:extLst>
          </p:cNvPr>
          <p:cNvSpPr/>
          <p:nvPr/>
        </p:nvSpPr>
        <p:spPr>
          <a:xfrm>
            <a:off x="5342290" y="1914348"/>
            <a:ext cx="2862817" cy="12228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EB2219-A094-836A-8783-E2CF8D918A7B}"/>
              </a:ext>
            </a:extLst>
          </p:cNvPr>
          <p:cNvSpPr/>
          <p:nvPr/>
        </p:nvSpPr>
        <p:spPr>
          <a:xfrm>
            <a:off x="5342290" y="448407"/>
            <a:ext cx="2862817" cy="12229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C9CD1A-AA70-A569-FD91-18BD60106EA5}"/>
              </a:ext>
            </a:extLst>
          </p:cNvPr>
          <p:cNvSpPr/>
          <p:nvPr/>
        </p:nvSpPr>
        <p:spPr>
          <a:xfrm>
            <a:off x="5342290" y="3380235"/>
            <a:ext cx="2862817" cy="12526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oogle Shape;535;p31">
            <a:extLst>
              <a:ext uri="{FF2B5EF4-FFF2-40B4-BE49-F238E27FC236}">
                <a16:creationId xmlns:a16="http://schemas.microsoft.com/office/drawing/2014/main" id="{417F9A3F-BA7B-F908-04D9-DB60F41BE2AC}"/>
              </a:ext>
            </a:extLst>
          </p:cNvPr>
          <p:cNvGrpSpPr/>
          <p:nvPr/>
        </p:nvGrpSpPr>
        <p:grpSpPr>
          <a:xfrm>
            <a:off x="397693" y="1960291"/>
            <a:ext cx="4345291" cy="2799522"/>
            <a:chOff x="1050475" y="2234999"/>
            <a:chExt cx="2286844" cy="1416270"/>
          </a:xfrm>
        </p:grpSpPr>
        <p:sp>
          <p:nvSpPr>
            <p:cNvPr id="9" name="Google Shape;536;p31">
              <a:extLst>
                <a:ext uri="{FF2B5EF4-FFF2-40B4-BE49-F238E27FC236}">
                  <a16:creationId xmlns:a16="http://schemas.microsoft.com/office/drawing/2014/main" id="{1FF5C125-1C80-4CF1-D9A5-4535DFC0232C}"/>
                </a:ext>
              </a:extLst>
            </p:cNvPr>
            <p:cNvSpPr/>
            <p:nvPr/>
          </p:nvSpPr>
          <p:spPr>
            <a:xfrm>
              <a:off x="1625629" y="2643377"/>
              <a:ext cx="354569" cy="1007892"/>
            </a:xfrm>
            <a:custGeom>
              <a:avLst/>
              <a:gdLst/>
              <a:ahLst/>
              <a:cxnLst/>
              <a:rect l="l" t="t" r="r" b="b"/>
              <a:pathLst>
                <a:path w="6378" h="18130" extrusionOk="0">
                  <a:moveTo>
                    <a:pt x="1" y="0"/>
                  </a:moveTo>
                  <a:lnTo>
                    <a:pt x="1" y="407"/>
                  </a:lnTo>
                  <a:lnTo>
                    <a:pt x="407" y="407"/>
                  </a:lnTo>
                  <a:lnTo>
                    <a:pt x="751" y="438"/>
                  </a:lnTo>
                  <a:lnTo>
                    <a:pt x="1063" y="563"/>
                  </a:lnTo>
                  <a:lnTo>
                    <a:pt x="1376" y="719"/>
                  </a:lnTo>
                  <a:lnTo>
                    <a:pt x="1626" y="907"/>
                  </a:lnTo>
                  <a:lnTo>
                    <a:pt x="1813" y="1157"/>
                  </a:lnTo>
                  <a:lnTo>
                    <a:pt x="1970" y="1469"/>
                  </a:lnTo>
                  <a:lnTo>
                    <a:pt x="2095" y="1782"/>
                  </a:lnTo>
                  <a:lnTo>
                    <a:pt x="2126" y="2126"/>
                  </a:lnTo>
                  <a:lnTo>
                    <a:pt x="2126" y="16004"/>
                  </a:lnTo>
                  <a:lnTo>
                    <a:pt x="2126" y="16223"/>
                  </a:lnTo>
                  <a:lnTo>
                    <a:pt x="2157" y="16410"/>
                  </a:lnTo>
                  <a:lnTo>
                    <a:pt x="2220" y="16629"/>
                  </a:lnTo>
                  <a:lnTo>
                    <a:pt x="2282" y="16817"/>
                  </a:lnTo>
                  <a:lnTo>
                    <a:pt x="2376" y="17004"/>
                  </a:lnTo>
                  <a:lnTo>
                    <a:pt x="2470" y="17192"/>
                  </a:lnTo>
                  <a:lnTo>
                    <a:pt x="2595" y="17348"/>
                  </a:lnTo>
                  <a:lnTo>
                    <a:pt x="2751" y="17504"/>
                  </a:lnTo>
                  <a:lnTo>
                    <a:pt x="2876" y="17629"/>
                  </a:lnTo>
                  <a:lnTo>
                    <a:pt x="3064" y="17755"/>
                  </a:lnTo>
                  <a:lnTo>
                    <a:pt x="3220" y="17848"/>
                  </a:lnTo>
                  <a:lnTo>
                    <a:pt x="3408" y="17942"/>
                  </a:lnTo>
                  <a:lnTo>
                    <a:pt x="3595" y="18036"/>
                  </a:lnTo>
                  <a:lnTo>
                    <a:pt x="3814" y="18067"/>
                  </a:lnTo>
                  <a:lnTo>
                    <a:pt x="4033" y="18098"/>
                  </a:lnTo>
                  <a:lnTo>
                    <a:pt x="4252" y="18130"/>
                  </a:lnTo>
                  <a:lnTo>
                    <a:pt x="4470" y="18098"/>
                  </a:lnTo>
                  <a:lnTo>
                    <a:pt x="4658" y="18067"/>
                  </a:lnTo>
                  <a:lnTo>
                    <a:pt x="4877" y="18036"/>
                  </a:lnTo>
                  <a:lnTo>
                    <a:pt x="5064" y="17942"/>
                  </a:lnTo>
                  <a:lnTo>
                    <a:pt x="5252" y="17848"/>
                  </a:lnTo>
                  <a:lnTo>
                    <a:pt x="5439" y="17755"/>
                  </a:lnTo>
                  <a:lnTo>
                    <a:pt x="5596" y="17629"/>
                  </a:lnTo>
                  <a:lnTo>
                    <a:pt x="5752" y="17504"/>
                  </a:lnTo>
                  <a:lnTo>
                    <a:pt x="5877" y="17348"/>
                  </a:lnTo>
                  <a:lnTo>
                    <a:pt x="6002" y="17192"/>
                  </a:lnTo>
                  <a:lnTo>
                    <a:pt x="6096" y="17004"/>
                  </a:lnTo>
                  <a:lnTo>
                    <a:pt x="6189" y="16817"/>
                  </a:lnTo>
                  <a:lnTo>
                    <a:pt x="6252" y="16629"/>
                  </a:lnTo>
                  <a:lnTo>
                    <a:pt x="6314" y="16410"/>
                  </a:lnTo>
                  <a:lnTo>
                    <a:pt x="6346" y="16223"/>
                  </a:lnTo>
                  <a:lnTo>
                    <a:pt x="6377" y="16004"/>
                  </a:lnTo>
                  <a:lnTo>
                    <a:pt x="6377" y="11972"/>
                  </a:lnTo>
                  <a:lnTo>
                    <a:pt x="5939" y="11972"/>
                  </a:lnTo>
                  <a:lnTo>
                    <a:pt x="5939" y="16004"/>
                  </a:lnTo>
                  <a:lnTo>
                    <a:pt x="5908" y="16348"/>
                  </a:lnTo>
                  <a:lnTo>
                    <a:pt x="5814" y="16661"/>
                  </a:lnTo>
                  <a:lnTo>
                    <a:pt x="5658" y="16942"/>
                  </a:lnTo>
                  <a:lnTo>
                    <a:pt x="5439" y="17192"/>
                  </a:lnTo>
                  <a:lnTo>
                    <a:pt x="5189" y="17411"/>
                  </a:lnTo>
                  <a:lnTo>
                    <a:pt x="4908" y="17567"/>
                  </a:lnTo>
                  <a:lnTo>
                    <a:pt x="4595" y="17661"/>
                  </a:lnTo>
                  <a:lnTo>
                    <a:pt x="4252" y="17723"/>
                  </a:lnTo>
                  <a:lnTo>
                    <a:pt x="3908" y="17661"/>
                  </a:lnTo>
                  <a:lnTo>
                    <a:pt x="3564" y="17567"/>
                  </a:lnTo>
                  <a:lnTo>
                    <a:pt x="3283" y="17411"/>
                  </a:lnTo>
                  <a:lnTo>
                    <a:pt x="3032" y="17192"/>
                  </a:lnTo>
                  <a:lnTo>
                    <a:pt x="2814" y="16942"/>
                  </a:lnTo>
                  <a:lnTo>
                    <a:pt x="2657" y="16661"/>
                  </a:lnTo>
                  <a:lnTo>
                    <a:pt x="2564" y="16348"/>
                  </a:lnTo>
                  <a:lnTo>
                    <a:pt x="2532" y="16004"/>
                  </a:lnTo>
                  <a:lnTo>
                    <a:pt x="2532" y="2126"/>
                  </a:lnTo>
                  <a:lnTo>
                    <a:pt x="2532" y="1907"/>
                  </a:lnTo>
                  <a:lnTo>
                    <a:pt x="2470" y="1688"/>
                  </a:lnTo>
                  <a:lnTo>
                    <a:pt x="2439" y="1501"/>
                  </a:lnTo>
                  <a:lnTo>
                    <a:pt x="2376" y="1313"/>
                  </a:lnTo>
                  <a:lnTo>
                    <a:pt x="2282" y="1126"/>
                  </a:lnTo>
                  <a:lnTo>
                    <a:pt x="2157" y="938"/>
                  </a:lnTo>
                  <a:lnTo>
                    <a:pt x="2032" y="782"/>
                  </a:lnTo>
                  <a:lnTo>
                    <a:pt x="1907" y="625"/>
                  </a:lnTo>
                  <a:lnTo>
                    <a:pt x="1751" y="500"/>
                  </a:lnTo>
                  <a:lnTo>
                    <a:pt x="1595" y="375"/>
                  </a:lnTo>
                  <a:lnTo>
                    <a:pt x="1407" y="250"/>
                  </a:lnTo>
                  <a:lnTo>
                    <a:pt x="1220" y="157"/>
                  </a:lnTo>
                  <a:lnTo>
                    <a:pt x="1032" y="94"/>
                  </a:lnTo>
                  <a:lnTo>
                    <a:pt x="844" y="32"/>
                  </a:lnTo>
                  <a:lnTo>
                    <a:pt x="626" y="0"/>
                  </a:ln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37;p31">
              <a:extLst>
                <a:ext uri="{FF2B5EF4-FFF2-40B4-BE49-F238E27FC236}">
                  <a16:creationId xmlns:a16="http://schemas.microsoft.com/office/drawing/2014/main" id="{1575EB4C-9B40-E6E1-EBC1-FED1D54A5CD4}"/>
                </a:ext>
              </a:extLst>
            </p:cNvPr>
            <p:cNvSpPr/>
            <p:nvPr/>
          </p:nvSpPr>
          <p:spPr>
            <a:xfrm>
              <a:off x="1625629" y="2619028"/>
              <a:ext cx="33078" cy="67823"/>
            </a:xfrm>
            <a:custGeom>
              <a:avLst/>
              <a:gdLst/>
              <a:ahLst/>
              <a:cxnLst/>
              <a:rect l="l" t="t" r="r" b="b"/>
              <a:pathLst>
                <a:path w="595" h="1220" extrusionOk="0">
                  <a:moveTo>
                    <a:pt x="1" y="1"/>
                  </a:moveTo>
                  <a:lnTo>
                    <a:pt x="1" y="1220"/>
                  </a:lnTo>
                  <a:lnTo>
                    <a:pt x="469" y="1220"/>
                  </a:lnTo>
                  <a:lnTo>
                    <a:pt x="532" y="1157"/>
                  </a:lnTo>
                  <a:lnTo>
                    <a:pt x="563" y="1095"/>
                  </a:lnTo>
                  <a:lnTo>
                    <a:pt x="594" y="1032"/>
                  </a:lnTo>
                  <a:lnTo>
                    <a:pt x="594" y="188"/>
                  </a:lnTo>
                  <a:lnTo>
                    <a:pt x="563" y="126"/>
                  </a:lnTo>
                  <a:lnTo>
                    <a:pt x="532" y="63"/>
                  </a:lnTo>
                  <a:lnTo>
                    <a:pt x="469" y="1"/>
                  </a:lnTo>
                  <a:close/>
                </a:path>
              </a:pathLst>
            </a:custGeom>
            <a:solidFill>
              <a:srgbClr val="F3E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38;p31">
              <a:extLst>
                <a:ext uri="{FF2B5EF4-FFF2-40B4-BE49-F238E27FC236}">
                  <a16:creationId xmlns:a16="http://schemas.microsoft.com/office/drawing/2014/main" id="{E34E5B1E-E8FC-6D29-5DE4-86235C5E3724}"/>
                </a:ext>
              </a:extLst>
            </p:cNvPr>
            <p:cNvSpPr/>
            <p:nvPr/>
          </p:nvSpPr>
          <p:spPr>
            <a:xfrm>
              <a:off x="2004432" y="3263727"/>
              <a:ext cx="316321" cy="366688"/>
            </a:xfrm>
            <a:custGeom>
              <a:avLst/>
              <a:gdLst/>
              <a:ahLst/>
              <a:cxnLst/>
              <a:rect l="l" t="t" r="r" b="b"/>
              <a:pathLst>
                <a:path w="5690" h="6596" extrusionOk="0">
                  <a:moveTo>
                    <a:pt x="845" y="0"/>
                  </a:moveTo>
                  <a:lnTo>
                    <a:pt x="688" y="31"/>
                  </a:lnTo>
                  <a:lnTo>
                    <a:pt x="501" y="94"/>
                  </a:lnTo>
                  <a:lnTo>
                    <a:pt x="376" y="156"/>
                  </a:lnTo>
                  <a:lnTo>
                    <a:pt x="251" y="282"/>
                  </a:lnTo>
                  <a:lnTo>
                    <a:pt x="126" y="407"/>
                  </a:lnTo>
                  <a:lnTo>
                    <a:pt x="63" y="532"/>
                  </a:lnTo>
                  <a:lnTo>
                    <a:pt x="1" y="688"/>
                  </a:lnTo>
                  <a:lnTo>
                    <a:pt x="1" y="875"/>
                  </a:lnTo>
                  <a:lnTo>
                    <a:pt x="1" y="5752"/>
                  </a:lnTo>
                  <a:lnTo>
                    <a:pt x="1" y="5908"/>
                  </a:lnTo>
                  <a:lnTo>
                    <a:pt x="63" y="6064"/>
                  </a:lnTo>
                  <a:lnTo>
                    <a:pt x="126" y="6220"/>
                  </a:lnTo>
                  <a:lnTo>
                    <a:pt x="251" y="6345"/>
                  </a:lnTo>
                  <a:lnTo>
                    <a:pt x="376" y="6470"/>
                  </a:lnTo>
                  <a:lnTo>
                    <a:pt x="501" y="6533"/>
                  </a:lnTo>
                  <a:lnTo>
                    <a:pt x="688" y="6596"/>
                  </a:lnTo>
                  <a:lnTo>
                    <a:pt x="5002" y="6596"/>
                  </a:lnTo>
                  <a:lnTo>
                    <a:pt x="5158" y="6533"/>
                  </a:lnTo>
                  <a:lnTo>
                    <a:pt x="5314" y="6470"/>
                  </a:lnTo>
                  <a:lnTo>
                    <a:pt x="5439" y="6345"/>
                  </a:lnTo>
                  <a:lnTo>
                    <a:pt x="5533" y="6220"/>
                  </a:lnTo>
                  <a:lnTo>
                    <a:pt x="5627" y="6064"/>
                  </a:lnTo>
                  <a:lnTo>
                    <a:pt x="5658" y="5908"/>
                  </a:lnTo>
                  <a:lnTo>
                    <a:pt x="5689" y="5752"/>
                  </a:lnTo>
                  <a:lnTo>
                    <a:pt x="5689" y="875"/>
                  </a:lnTo>
                  <a:lnTo>
                    <a:pt x="5658" y="688"/>
                  </a:lnTo>
                  <a:lnTo>
                    <a:pt x="5627" y="532"/>
                  </a:lnTo>
                  <a:lnTo>
                    <a:pt x="5533" y="407"/>
                  </a:lnTo>
                  <a:lnTo>
                    <a:pt x="5439" y="282"/>
                  </a:lnTo>
                  <a:lnTo>
                    <a:pt x="5314" y="156"/>
                  </a:lnTo>
                  <a:lnTo>
                    <a:pt x="5158" y="94"/>
                  </a:lnTo>
                  <a:lnTo>
                    <a:pt x="5002" y="31"/>
                  </a:lnTo>
                  <a:lnTo>
                    <a:pt x="4814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39;p31">
              <a:extLst>
                <a:ext uri="{FF2B5EF4-FFF2-40B4-BE49-F238E27FC236}">
                  <a16:creationId xmlns:a16="http://schemas.microsoft.com/office/drawing/2014/main" id="{7E3D72C9-59C9-27DB-0881-DE40552228ED}"/>
                </a:ext>
              </a:extLst>
            </p:cNvPr>
            <p:cNvSpPr/>
            <p:nvPr/>
          </p:nvSpPr>
          <p:spPr>
            <a:xfrm>
              <a:off x="2053075" y="3427056"/>
              <a:ext cx="22682" cy="40027"/>
            </a:xfrm>
            <a:custGeom>
              <a:avLst/>
              <a:gdLst/>
              <a:ahLst/>
              <a:cxnLst/>
              <a:rect l="l" t="t" r="r" b="b"/>
              <a:pathLst>
                <a:path w="408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40;p31">
              <a:extLst>
                <a:ext uri="{FF2B5EF4-FFF2-40B4-BE49-F238E27FC236}">
                  <a16:creationId xmlns:a16="http://schemas.microsoft.com/office/drawing/2014/main" id="{1EB1CC25-7443-462D-1383-3CE2011FB95D}"/>
                </a:ext>
              </a:extLst>
            </p:cNvPr>
            <p:cNvSpPr/>
            <p:nvPr/>
          </p:nvSpPr>
          <p:spPr>
            <a:xfrm>
              <a:off x="2053075" y="3477422"/>
              <a:ext cx="22682" cy="40027"/>
            </a:xfrm>
            <a:custGeom>
              <a:avLst/>
              <a:gdLst/>
              <a:ahLst/>
              <a:cxnLst/>
              <a:rect l="l" t="t" r="r" b="b"/>
              <a:pathLst>
                <a:path w="408" h="720" extrusionOk="0">
                  <a:moveTo>
                    <a:pt x="1" y="1"/>
                  </a:moveTo>
                  <a:lnTo>
                    <a:pt x="1" y="720"/>
                  </a:lnTo>
                  <a:lnTo>
                    <a:pt x="407" y="720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41;p31">
              <a:extLst>
                <a:ext uri="{FF2B5EF4-FFF2-40B4-BE49-F238E27FC236}">
                  <a16:creationId xmlns:a16="http://schemas.microsoft.com/office/drawing/2014/main" id="{6E8F66F7-983A-B36D-C373-1865241031FF}"/>
                </a:ext>
              </a:extLst>
            </p:cNvPr>
            <p:cNvSpPr/>
            <p:nvPr/>
          </p:nvSpPr>
          <p:spPr>
            <a:xfrm>
              <a:off x="2053075" y="3527844"/>
              <a:ext cx="22682" cy="40027"/>
            </a:xfrm>
            <a:custGeom>
              <a:avLst/>
              <a:gdLst/>
              <a:ahLst/>
              <a:cxnLst/>
              <a:rect l="l" t="t" r="r" b="b"/>
              <a:pathLst>
                <a:path w="408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42;p31">
              <a:extLst>
                <a:ext uri="{FF2B5EF4-FFF2-40B4-BE49-F238E27FC236}">
                  <a16:creationId xmlns:a16="http://schemas.microsoft.com/office/drawing/2014/main" id="{9FD33094-5D1D-F8AC-D565-26ECB71762CE}"/>
                </a:ext>
              </a:extLst>
            </p:cNvPr>
            <p:cNvSpPr/>
            <p:nvPr/>
          </p:nvSpPr>
          <p:spPr>
            <a:xfrm>
              <a:off x="2053075" y="3578210"/>
              <a:ext cx="22682" cy="41750"/>
            </a:xfrm>
            <a:custGeom>
              <a:avLst/>
              <a:gdLst/>
              <a:ahLst/>
              <a:cxnLst/>
              <a:rect l="l" t="t" r="r" b="b"/>
              <a:pathLst>
                <a:path w="408" h="751" extrusionOk="0">
                  <a:moveTo>
                    <a:pt x="1" y="1"/>
                  </a:moveTo>
                  <a:lnTo>
                    <a:pt x="1" y="751"/>
                  </a:lnTo>
                  <a:lnTo>
                    <a:pt x="407" y="751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43;p31">
              <a:extLst>
                <a:ext uri="{FF2B5EF4-FFF2-40B4-BE49-F238E27FC236}">
                  <a16:creationId xmlns:a16="http://schemas.microsoft.com/office/drawing/2014/main" id="{4CA787CE-8438-FE38-DD2E-43BC37405299}"/>
                </a:ext>
              </a:extLst>
            </p:cNvPr>
            <p:cNvSpPr/>
            <p:nvPr/>
          </p:nvSpPr>
          <p:spPr>
            <a:xfrm>
              <a:off x="2098271" y="3427056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44;p31">
              <a:extLst>
                <a:ext uri="{FF2B5EF4-FFF2-40B4-BE49-F238E27FC236}">
                  <a16:creationId xmlns:a16="http://schemas.microsoft.com/office/drawing/2014/main" id="{3E513504-0A7D-D8F9-9058-999D877C94AC}"/>
                </a:ext>
              </a:extLst>
            </p:cNvPr>
            <p:cNvSpPr/>
            <p:nvPr/>
          </p:nvSpPr>
          <p:spPr>
            <a:xfrm>
              <a:off x="2098271" y="3477422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1" y="1"/>
                  </a:moveTo>
                  <a:lnTo>
                    <a:pt x="1" y="720"/>
                  </a:lnTo>
                  <a:lnTo>
                    <a:pt x="407" y="720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45;p31">
              <a:extLst>
                <a:ext uri="{FF2B5EF4-FFF2-40B4-BE49-F238E27FC236}">
                  <a16:creationId xmlns:a16="http://schemas.microsoft.com/office/drawing/2014/main" id="{4C71020B-52D6-9C42-D0B1-B0E3F52215ED}"/>
                </a:ext>
              </a:extLst>
            </p:cNvPr>
            <p:cNvSpPr/>
            <p:nvPr/>
          </p:nvSpPr>
          <p:spPr>
            <a:xfrm>
              <a:off x="2098271" y="3527844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46;p31">
              <a:extLst>
                <a:ext uri="{FF2B5EF4-FFF2-40B4-BE49-F238E27FC236}">
                  <a16:creationId xmlns:a16="http://schemas.microsoft.com/office/drawing/2014/main" id="{6EB716EE-CAD9-E13A-7B06-9A48AD280DFC}"/>
                </a:ext>
              </a:extLst>
            </p:cNvPr>
            <p:cNvSpPr/>
            <p:nvPr/>
          </p:nvSpPr>
          <p:spPr>
            <a:xfrm>
              <a:off x="2098271" y="3578210"/>
              <a:ext cx="22626" cy="41750"/>
            </a:xfrm>
            <a:custGeom>
              <a:avLst/>
              <a:gdLst/>
              <a:ahLst/>
              <a:cxnLst/>
              <a:rect l="l" t="t" r="r" b="b"/>
              <a:pathLst>
                <a:path w="407" h="751" extrusionOk="0">
                  <a:moveTo>
                    <a:pt x="1" y="1"/>
                  </a:moveTo>
                  <a:lnTo>
                    <a:pt x="1" y="751"/>
                  </a:lnTo>
                  <a:lnTo>
                    <a:pt x="407" y="751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47;p31">
              <a:extLst>
                <a:ext uri="{FF2B5EF4-FFF2-40B4-BE49-F238E27FC236}">
                  <a16:creationId xmlns:a16="http://schemas.microsoft.com/office/drawing/2014/main" id="{F25A643E-DD9B-B7DD-EC62-7CF131ABCEAF}"/>
                </a:ext>
              </a:extLst>
            </p:cNvPr>
            <p:cNvSpPr/>
            <p:nvPr/>
          </p:nvSpPr>
          <p:spPr>
            <a:xfrm>
              <a:off x="2143467" y="3427056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0" y="0"/>
                  </a:moveTo>
                  <a:lnTo>
                    <a:pt x="0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48;p31">
              <a:extLst>
                <a:ext uri="{FF2B5EF4-FFF2-40B4-BE49-F238E27FC236}">
                  <a16:creationId xmlns:a16="http://schemas.microsoft.com/office/drawing/2014/main" id="{EB264780-3D77-AEAB-48C9-241C22EF5512}"/>
                </a:ext>
              </a:extLst>
            </p:cNvPr>
            <p:cNvSpPr/>
            <p:nvPr/>
          </p:nvSpPr>
          <p:spPr>
            <a:xfrm>
              <a:off x="2143467" y="3477422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0" y="1"/>
                  </a:moveTo>
                  <a:lnTo>
                    <a:pt x="0" y="720"/>
                  </a:lnTo>
                  <a:lnTo>
                    <a:pt x="407" y="720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49;p31">
              <a:extLst>
                <a:ext uri="{FF2B5EF4-FFF2-40B4-BE49-F238E27FC236}">
                  <a16:creationId xmlns:a16="http://schemas.microsoft.com/office/drawing/2014/main" id="{EFE6FE59-4D67-7CA4-E840-BB6D45B4D00B}"/>
                </a:ext>
              </a:extLst>
            </p:cNvPr>
            <p:cNvSpPr/>
            <p:nvPr/>
          </p:nvSpPr>
          <p:spPr>
            <a:xfrm>
              <a:off x="2143467" y="3527844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0" y="0"/>
                  </a:moveTo>
                  <a:lnTo>
                    <a:pt x="0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50;p31">
              <a:extLst>
                <a:ext uri="{FF2B5EF4-FFF2-40B4-BE49-F238E27FC236}">
                  <a16:creationId xmlns:a16="http://schemas.microsoft.com/office/drawing/2014/main" id="{0DA4DDB8-BF3E-285C-35F0-54EFFC1C5786}"/>
                </a:ext>
              </a:extLst>
            </p:cNvPr>
            <p:cNvSpPr/>
            <p:nvPr/>
          </p:nvSpPr>
          <p:spPr>
            <a:xfrm>
              <a:off x="2143467" y="3578210"/>
              <a:ext cx="22626" cy="41750"/>
            </a:xfrm>
            <a:custGeom>
              <a:avLst/>
              <a:gdLst/>
              <a:ahLst/>
              <a:cxnLst/>
              <a:rect l="l" t="t" r="r" b="b"/>
              <a:pathLst>
                <a:path w="407" h="751" extrusionOk="0">
                  <a:moveTo>
                    <a:pt x="0" y="1"/>
                  </a:moveTo>
                  <a:lnTo>
                    <a:pt x="0" y="751"/>
                  </a:lnTo>
                  <a:lnTo>
                    <a:pt x="407" y="751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51;p31">
              <a:extLst>
                <a:ext uri="{FF2B5EF4-FFF2-40B4-BE49-F238E27FC236}">
                  <a16:creationId xmlns:a16="http://schemas.microsoft.com/office/drawing/2014/main" id="{4188905E-9F37-C34C-67B2-40DDCA95A8CC}"/>
                </a:ext>
              </a:extLst>
            </p:cNvPr>
            <p:cNvSpPr/>
            <p:nvPr/>
          </p:nvSpPr>
          <p:spPr>
            <a:xfrm>
              <a:off x="2188608" y="3427056"/>
              <a:ext cx="24405" cy="40027"/>
            </a:xfrm>
            <a:custGeom>
              <a:avLst/>
              <a:gdLst/>
              <a:ahLst/>
              <a:cxnLst/>
              <a:rect l="l" t="t" r="r" b="b"/>
              <a:pathLst>
                <a:path w="439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39" y="719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52;p31">
              <a:extLst>
                <a:ext uri="{FF2B5EF4-FFF2-40B4-BE49-F238E27FC236}">
                  <a16:creationId xmlns:a16="http://schemas.microsoft.com/office/drawing/2014/main" id="{9FE04279-E736-CE4E-1E2E-1E9E79C7DEB4}"/>
                </a:ext>
              </a:extLst>
            </p:cNvPr>
            <p:cNvSpPr/>
            <p:nvPr/>
          </p:nvSpPr>
          <p:spPr>
            <a:xfrm>
              <a:off x="2188608" y="3477422"/>
              <a:ext cx="24405" cy="40027"/>
            </a:xfrm>
            <a:custGeom>
              <a:avLst/>
              <a:gdLst/>
              <a:ahLst/>
              <a:cxnLst/>
              <a:rect l="l" t="t" r="r" b="b"/>
              <a:pathLst>
                <a:path w="439" h="720" extrusionOk="0">
                  <a:moveTo>
                    <a:pt x="1" y="1"/>
                  </a:moveTo>
                  <a:lnTo>
                    <a:pt x="1" y="720"/>
                  </a:lnTo>
                  <a:lnTo>
                    <a:pt x="439" y="720"/>
                  </a:lnTo>
                  <a:lnTo>
                    <a:pt x="439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53;p31">
              <a:extLst>
                <a:ext uri="{FF2B5EF4-FFF2-40B4-BE49-F238E27FC236}">
                  <a16:creationId xmlns:a16="http://schemas.microsoft.com/office/drawing/2014/main" id="{4CB152F5-69DA-7334-AF75-989E0655F4AB}"/>
                </a:ext>
              </a:extLst>
            </p:cNvPr>
            <p:cNvSpPr/>
            <p:nvPr/>
          </p:nvSpPr>
          <p:spPr>
            <a:xfrm>
              <a:off x="2188608" y="3527844"/>
              <a:ext cx="24405" cy="40027"/>
            </a:xfrm>
            <a:custGeom>
              <a:avLst/>
              <a:gdLst/>
              <a:ahLst/>
              <a:cxnLst/>
              <a:rect l="l" t="t" r="r" b="b"/>
              <a:pathLst>
                <a:path w="439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39" y="719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54;p31">
              <a:extLst>
                <a:ext uri="{FF2B5EF4-FFF2-40B4-BE49-F238E27FC236}">
                  <a16:creationId xmlns:a16="http://schemas.microsoft.com/office/drawing/2014/main" id="{67D52B7A-E4CC-4B91-47F0-F897CB02E5C4}"/>
                </a:ext>
              </a:extLst>
            </p:cNvPr>
            <p:cNvSpPr/>
            <p:nvPr/>
          </p:nvSpPr>
          <p:spPr>
            <a:xfrm>
              <a:off x="2188608" y="3578210"/>
              <a:ext cx="24405" cy="41750"/>
            </a:xfrm>
            <a:custGeom>
              <a:avLst/>
              <a:gdLst/>
              <a:ahLst/>
              <a:cxnLst/>
              <a:rect l="l" t="t" r="r" b="b"/>
              <a:pathLst>
                <a:path w="439" h="751" extrusionOk="0">
                  <a:moveTo>
                    <a:pt x="1" y="1"/>
                  </a:moveTo>
                  <a:lnTo>
                    <a:pt x="1" y="751"/>
                  </a:lnTo>
                  <a:lnTo>
                    <a:pt x="439" y="751"/>
                  </a:lnTo>
                  <a:lnTo>
                    <a:pt x="439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5;p31">
              <a:extLst>
                <a:ext uri="{FF2B5EF4-FFF2-40B4-BE49-F238E27FC236}">
                  <a16:creationId xmlns:a16="http://schemas.microsoft.com/office/drawing/2014/main" id="{CC38C650-6E6A-4130-2500-E2AD086FEAD6}"/>
                </a:ext>
              </a:extLst>
            </p:cNvPr>
            <p:cNvSpPr/>
            <p:nvPr/>
          </p:nvSpPr>
          <p:spPr>
            <a:xfrm>
              <a:off x="2235527" y="3427056"/>
              <a:ext cx="22682" cy="40027"/>
            </a:xfrm>
            <a:custGeom>
              <a:avLst/>
              <a:gdLst/>
              <a:ahLst/>
              <a:cxnLst/>
              <a:rect l="l" t="t" r="r" b="b"/>
              <a:pathLst>
                <a:path w="408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6;p31">
              <a:extLst>
                <a:ext uri="{FF2B5EF4-FFF2-40B4-BE49-F238E27FC236}">
                  <a16:creationId xmlns:a16="http://schemas.microsoft.com/office/drawing/2014/main" id="{0B878568-A975-1688-10B7-F3BDE5E7C1B5}"/>
                </a:ext>
              </a:extLst>
            </p:cNvPr>
            <p:cNvSpPr/>
            <p:nvPr/>
          </p:nvSpPr>
          <p:spPr>
            <a:xfrm>
              <a:off x="2235527" y="3477422"/>
              <a:ext cx="22682" cy="40027"/>
            </a:xfrm>
            <a:custGeom>
              <a:avLst/>
              <a:gdLst/>
              <a:ahLst/>
              <a:cxnLst/>
              <a:rect l="l" t="t" r="r" b="b"/>
              <a:pathLst>
                <a:path w="408" h="720" extrusionOk="0">
                  <a:moveTo>
                    <a:pt x="1" y="1"/>
                  </a:moveTo>
                  <a:lnTo>
                    <a:pt x="1" y="720"/>
                  </a:lnTo>
                  <a:lnTo>
                    <a:pt x="407" y="720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57;p31">
              <a:extLst>
                <a:ext uri="{FF2B5EF4-FFF2-40B4-BE49-F238E27FC236}">
                  <a16:creationId xmlns:a16="http://schemas.microsoft.com/office/drawing/2014/main" id="{F32F96C8-25C8-5EBB-232C-51FDBCC17AC5}"/>
                </a:ext>
              </a:extLst>
            </p:cNvPr>
            <p:cNvSpPr/>
            <p:nvPr/>
          </p:nvSpPr>
          <p:spPr>
            <a:xfrm>
              <a:off x="2235527" y="3527844"/>
              <a:ext cx="22682" cy="40027"/>
            </a:xfrm>
            <a:custGeom>
              <a:avLst/>
              <a:gdLst/>
              <a:ahLst/>
              <a:cxnLst/>
              <a:rect l="l" t="t" r="r" b="b"/>
              <a:pathLst>
                <a:path w="408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58;p31">
              <a:extLst>
                <a:ext uri="{FF2B5EF4-FFF2-40B4-BE49-F238E27FC236}">
                  <a16:creationId xmlns:a16="http://schemas.microsoft.com/office/drawing/2014/main" id="{510F90B5-40DE-2017-0F94-582AB39BE5A1}"/>
                </a:ext>
              </a:extLst>
            </p:cNvPr>
            <p:cNvSpPr/>
            <p:nvPr/>
          </p:nvSpPr>
          <p:spPr>
            <a:xfrm>
              <a:off x="2235527" y="3578210"/>
              <a:ext cx="22682" cy="41750"/>
            </a:xfrm>
            <a:custGeom>
              <a:avLst/>
              <a:gdLst/>
              <a:ahLst/>
              <a:cxnLst/>
              <a:rect l="l" t="t" r="r" b="b"/>
              <a:pathLst>
                <a:path w="408" h="751" extrusionOk="0">
                  <a:moveTo>
                    <a:pt x="1" y="1"/>
                  </a:moveTo>
                  <a:lnTo>
                    <a:pt x="1" y="751"/>
                  </a:lnTo>
                  <a:lnTo>
                    <a:pt x="407" y="751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59;p31">
              <a:extLst>
                <a:ext uri="{FF2B5EF4-FFF2-40B4-BE49-F238E27FC236}">
                  <a16:creationId xmlns:a16="http://schemas.microsoft.com/office/drawing/2014/main" id="{8CFB2527-F6AF-8609-62B8-6B5E94AE23E8}"/>
                </a:ext>
              </a:extLst>
            </p:cNvPr>
            <p:cNvSpPr/>
            <p:nvPr/>
          </p:nvSpPr>
          <p:spPr>
            <a:xfrm>
              <a:off x="2930592" y="3263727"/>
              <a:ext cx="316321" cy="366688"/>
            </a:xfrm>
            <a:custGeom>
              <a:avLst/>
              <a:gdLst/>
              <a:ahLst/>
              <a:cxnLst/>
              <a:rect l="l" t="t" r="r" b="b"/>
              <a:pathLst>
                <a:path w="5690" h="6596" extrusionOk="0">
                  <a:moveTo>
                    <a:pt x="845" y="0"/>
                  </a:moveTo>
                  <a:lnTo>
                    <a:pt x="657" y="31"/>
                  </a:lnTo>
                  <a:lnTo>
                    <a:pt x="501" y="94"/>
                  </a:lnTo>
                  <a:lnTo>
                    <a:pt x="376" y="156"/>
                  </a:lnTo>
                  <a:lnTo>
                    <a:pt x="251" y="282"/>
                  </a:lnTo>
                  <a:lnTo>
                    <a:pt x="126" y="407"/>
                  </a:lnTo>
                  <a:lnTo>
                    <a:pt x="63" y="532"/>
                  </a:lnTo>
                  <a:lnTo>
                    <a:pt x="1" y="688"/>
                  </a:lnTo>
                  <a:lnTo>
                    <a:pt x="1" y="875"/>
                  </a:lnTo>
                  <a:lnTo>
                    <a:pt x="1" y="5752"/>
                  </a:lnTo>
                  <a:lnTo>
                    <a:pt x="1" y="5908"/>
                  </a:lnTo>
                  <a:lnTo>
                    <a:pt x="63" y="6064"/>
                  </a:lnTo>
                  <a:lnTo>
                    <a:pt x="126" y="6220"/>
                  </a:lnTo>
                  <a:lnTo>
                    <a:pt x="251" y="6345"/>
                  </a:lnTo>
                  <a:lnTo>
                    <a:pt x="376" y="6470"/>
                  </a:lnTo>
                  <a:lnTo>
                    <a:pt x="501" y="6533"/>
                  </a:lnTo>
                  <a:lnTo>
                    <a:pt x="657" y="6596"/>
                  </a:lnTo>
                  <a:lnTo>
                    <a:pt x="5002" y="6596"/>
                  </a:lnTo>
                  <a:lnTo>
                    <a:pt x="5158" y="6533"/>
                  </a:lnTo>
                  <a:lnTo>
                    <a:pt x="5315" y="6470"/>
                  </a:lnTo>
                  <a:lnTo>
                    <a:pt x="5440" y="6345"/>
                  </a:lnTo>
                  <a:lnTo>
                    <a:pt x="5533" y="6220"/>
                  </a:lnTo>
                  <a:lnTo>
                    <a:pt x="5627" y="6064"/>
                  </a:lnTo>
                  <a:lnTo>
                    <a:pt x="5658" y="5908"/>
                  </a:lnTo>
                  <a:lnTo>
                    <a:pt x="5690" y="5752"/>
                  </a:lnTo>
                  <a:lnTo>
                    <a:pt x="5690" y="875"/>
                  </a:lnTo>
                  <a:lnTo>
                    <a:pt x="5658" y="688"/>
                  </a:lnTo>
                  <a:lnTo>
                    <a:pt x="5627" y="532"/>
                  </a:lnTo>
                  <a:lnTo>
                    <a:pt x="5533" y="407"/>
                  </a:lnTo>
                  <a:lnTo>
                    <a:pt x="5440" y="282"/>
                  </a:lnTo>
                  <a:lnTo>
                    <a:pt x="5315" y="156"/>
                  </a:lnTo>
                  <a:lnTo>
                    <a:pt x="5158" y="94"/>
                  </a:lnTo>
                  <a:lnTo>
                    <a:pt x="5002" y="31"/>
                  </a:lnTo>
                  <a:lnTo>
                    <a:pt x="4814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60;p31">
              <a:extLst>
                <a:ext uri="{FF2B5EF4-FFF2-40B4-BE49-F238E27FC236}">
                  <a16:creationId xmlns:a16="http://schemas.microsoft.com/office/drawing/2014/main" id="{0A1A7EEA-53CD-A467-C1DF-8DEB42A03B87}"/>
                </a:ext>
              </a:extLst>
            </p:cNvPr>
            <p:cNvSpPr/>
            <p:nvPr/>
          </p:nvSpPr>
          <p:spPr>
            <a:xfrm>
              <a:off x="2977512" y="3427056"/>
              <a:ext cx="24405" cy="40027"/>
            </a:xfrm>
            <a:custGeom>
              <a:avLst/>
              <a:gdLst/>
              <a:ahLst/>
              <a:cxnLst/>
              <a:rect l="l" t="t" r="r" b="b"/>
              <a:pathLst>
                <a:path w="439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38" y="719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61;p31">
              <a:extLst>
                <a:ext uri="{FF2B5EF4-FFF2-40B4-BE49-F238E27FC236}">
                  <a16:creationId xmlns:a16="http://schemas.microsoft.com/office/drawing/2014/main" id="{F3D7A909-35D6-E874-170A-B445A1C35FBC}"/>
                </a:ext>
              </a:extLst>
            </p:cNvPr>
            <p:cNvSpPr/>
            <p:nvPr/>
          </p:nvSpPr>
          <p:spPr>
            <a:xfrm>
              <a:off x="2977512" y="3477422"/>
              <a:ext cx="24405" cy="40027"/>
            </a:xfrm>
            <a:custGeom>
              <a:avLst/>
              <a:gdLst/>
              <a:ahLst/>
              <a:cxnLst/>
              <a:rect l="l" t="t" r="r" b="b"/>
              <a:pathLst>
                <a:path w="439" h="720" extrusionOk="0">
                  <a:moveTo>
                    <a:pt x="1" y="1"/>
                  </a:moveTo>
                  <a:lnTo>
                    <a:pt x="1" y="720"/>
                  </a:lnTo>
                  <a:lnTo>
                    <a:pt x="438" y="720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62;p31">
              <a:extLst>
                <a:ext uri="{FF2B5EF4-FFF2-40B4-BE49-F238E27FC236}">
                  <a16:creationId xmlns:a16="http://schemas.microsoft.com/office/drawing/2014/main" id="{1EB84B7A-0506-C223-82A0-458E4DF8665D}"/>
                </a:ext>
              </a:extLst>
            </p:cNvPr>
            <p:cNvSpPr/>
            <p:nvPr/>
          </p:nvSpPr>
          <p:spPr>
            <a:xfrm>
              <a:off x="2977512" y="3527844"/>
              <a:ext cx="24405" cy="40027"/>
            </a:xfrm>
            <a:custGeom>
              <a:avLst/>
              <a:gdLst/>
              <a:ahLst/>
              <a:cxnLst/>
              <a:rect l="l" t="t" r="r" b="b"/>
              <a:pathLst>
                <a:path w="439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38" y="719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63;p31">
              <a:extLst>
                <a:ext uri="{FF2B5EF4-FFF2-40B4-BE49-F238E27FC236}">
                  <a16:creationId xmlns:a16="http://schemas.microsoft.com/office/drawing/2014/main" id="{BF33CDD7-6B61-D94D-8D07-576BD925BEFD}"/>
                </a:ext>
              </a:extLst>
            </p:cNvPr>
            <p:cNvSpPr/>
            <p:nvPr/>
          </p:nvSpPr>
          <p:spPr>
            <a:xfrm>
              <a:off x="2977512" y="3578210"/>
              <a:ext cx="24405" cy="41750"/>
            </a:xfrm>
            <a:custGeom>
              <a:avLst/>
              <a:gdLst/>
              <a:ahLst/>
              <a:cxnLst/>
              <a:rect l="l" t="t" r="r" b="b"/>
              <a:pathLst>
                <a:path w="439" h="751" extrusionOk="0">
                  <a:moveTo>
                    <a:pt x="1" y="1"/>
                  </a:moveTo>
                  <a:lnTo>
                    <a:pt x="1" y="751"/>
                  </a:lnTo>
                  <a:lnTo>
                    <a:pt x="438" y="751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64;p31">
              <a:extLst>
                <a:ext uri="{FF2B5EF4-FFF2-40B4-BE49-F238E27FC236}">
                  <a16:creationId xmlns:a16="http://schemas.microsoft.com/office/drawing/2014/main" id="{4243C6A3-C422-A69D-B842-4756568B064F}"/>
                </a:ext>
              </a:extLst>
            </p:cNvPr>
            <p:cNvSpPr/>
            <p:nvPr/>
          </p:nvSpPr>
          <p:spPr>
            <a:xfrm>
              <a:off x="3024432" y="3427056"/>
              <a:ext cx="22682" cy="40027"/>
            </a:xfrm>
            <a:custGeom>
              <a:avLst/>
              <a:gdLst/>
              <a:ahLst/>
              <a:cxnLst/>
              <a:rect l="l" t="t" r="r" b="b"/>
              <a:pathLst>
                <a:path w="408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65;p31">
              <a:extLst>
                <a:ext uri="{FF2B5EF4-FFF2-40B4-BE49-F238E27FC236}">
                  <a16:creationId xmlns:a16="http://schemas.microsoft.com/office/drawing/2014/main" id="{C12B4068-E7A4-CAC1-ACFD-06EDEFE4F9F9}"/>
                </a:ext>
              </a:extLst>
            </p:cNvPr>
            <p:cNvSpPr/>
            <p:nvPr/>
          </p:nvSpPr>
          <p:spPr>
            <a:xfrm>
              <a:off x="3024432" y="3477422"/>
              <a:ext cx="22682" cy="40027"/>
            </a:xfrm>
            <a:custGeom>
              <a:avLst/>
              <a:gdLst/>
              <a:ahLst/>
              <a:cxnLst/>
              <a:rect l="l" t="t" r="r" b="b"/>
              <a:pathLst>
                <a:path w="408" h="720" extrusionOk="0">
                  <a:moveTo>
                    <a:pt x="1" y="1"/>
                  </a:moveTo>
                  <a:lnTo>
                    <a:pt x="1" y="720"/>
                  </a:lnTo>
                  <a:lnTo>
                    <a:pt x="407" y="720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66;p31">
              <a:extLst>
                <a:ext uri="{FF2B5EF4-FFF2-40B4-BE49-F238E27FC236}">
                  <a16:creationId xmlns:a16="http://schemas.microsoft.com/office/drawing/2014/main" id="{ED87EE28-D43F-B577-409D-411F1444EDD5}"/>
                </a:ext>
              </a:extLst>
            </p:cNvPr>
            <p:cNvSpPr/>
            <p:nvPr/>
          </p:nvSpPr>
          <p:spPr>
            <a:xfrm>
              <a:off x="3024432" y="3527844"/>
              <a:ext cx="22682" cy="40027"/>
            </a:xfrm>
            <a:custGeom>
              <a:avLst/>
              <a:gdLst/>
              <a:ahLst/>
              <a:cxnLst/>
              <a:rect l="l" t="t" r="r" b="b"/>
              <a:pathLst>
                <a:path w="408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67;p31">
              <a:extLst>
                <a:ext uri="{FF2B5EF4-FFF2-40B4-BE49-F238E27FC236}">
                  <a16:creationId xmlns:a16="http://schemas.microsoft.com/office/drawing/2014/main" id="{736DC9F4-3A12-10EF-F004-EF88DB3D37EB}"/>
                </a:ext>
              </a:extLst>
            </p:cNvPr>
            <p:cNvSpPr/>
            <p:nvPr/>
          </p:nvSpPr>
          <p:spPr>
            <a:xfrm>
              <a:off x="3024432" y="3578210"/>
              <a:ext cx="22682" cy="41750"/>
            </a:xfrm>
            <a:custGeom>
              <a:avLst/>
              <a:gdLst/>
              <a:ahLst/>
              <a:cxnLst/>
              <a:rect l="l" t="t" r="r" b="b"/>
              <a:pathLst>
                <a:path w="408" h="751" extrusionOk="0">
                  <a:moveTo>
                    <a:pt x="1" y="1"/>
                  </a:moveTo>
                  <a:lnTo>
                    <a:pt x="1" y="751"/>
                  </a:lnTo>
                  <a:lnTo>
                    <a:pt x="407" y="751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68;p31">
              <a:extLst>
                <a:ext uri="{FF2B5EF4-FFF2-40B4-BE49-F238E27FC236}">
                  <a16:creationId xmlns:a16="http://schemas.microsoft.com/office/drawing/2014/main" id="{8640E39F-B902-EEDA-93FC-DF10656CB325}"/>
                </a:ext>
              </a:extLst>
            </p:cNvPr>
            <p:cNvSpPr/>
            <p:nvPr/>
          </p:nvSpPr>
          <p:spPr>
            <a:xfrm>
              <a:off x="3069628" y="3427056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0" y="0"/>
                  </a:moveTo>
                  <a:lnTo>
                    <a:pt x="0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69;p31">
              <a:extLst>
                <a:ext uri="{FF2B5EF4-FFF2-40B4-BE49-F238E27FC236}">
                  <a16:creationId xmlns:a16="http://schemas.microsoft.com/office/drawing/2014/main" id="{0B09C16A-5E25-CB99-47B2-72DE3AA722E7}"/>
                </a:ext>
              </a:extLst>
            </p:cNvPr>
            <p:cNvSpPr/>
            <p:nvPr/>
          </p:nvSpPr>
          <p:spPr>
            <a:xfrm>
              <a:off x="3069628" y="3477422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0" y="1"/>
                  </a:moveTo>
                  <a:lnTo>
                    <a:pt x="0" y="720"/>
                  </a:lnTo>
                  <a:lnTo>
                    <a:pt x="407" y="720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70;p31">
              <a:extLst>
                <a:ext uri="{FF2B5EF4-FFF2-40B4-BE49-F238E27FC236}">
                  <a16:creationId xmlns:a16="http://schemas.microsoft.com/office/drawing/2014/main" id="{ED17C65A-35A1-8E00-C341-0846F04EDB8A}"/>
                </a:ext>
              </a:extLst>
            </p:cNvPr>
            <p:cNvSpPr/>
            <p:nvPr/>
          </p:nvSpPr>
          <p:spPr>
            <a:xfrm>
              <a:off x="3069628" y="3527844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0" y="0"/>
                  </a:moveTo>
                  <a:lnTo>
                    <a:pt x="0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71;p31">
              <a:extLst>
                <a:ext uri="{FF2B5EF4-FFF2-40B4-BE49-F238E27FC236}">
                  <a16:creationId xmlns:a16="http://schemas.microsoft.com/office/drawing/2014/main" id="{5E64C6B8-D2C0-F03A-795D-7A2825E00DC1}"/>
                </a:ext>
              </a:extLst>
            </p:cNvPr>
            <p:cNvSpPr/>
            <p:nvPr/>
          </p:nvSpPr>
          <p:spPr>
            <a:xfrm>
              <a:off x="3069628" y="3578210"/>
              <a:ext cx="22626" cy="41750"/>
            </a:xfrm>
            <a:custGeom>
              <a:avLst/>
              <a:gdLst/>
              <a:ahLst/>
              <a:cxnLst/>
              <a:rect l="l" t="t" r="r" b="b"/>
              <a:pathLst>
                <a:path w="407" h="751" extrusionOk="0">
                  <a:moveTo>
                    <a:pt x="0" y="1"/>
                  </a:moveTo>
                  <a:lnTo>
                    <a:pt x="0" y="751"/>
                  </a:lnTo>
                  <a:lnTo>
                    <a:pt x="407" y="751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72;p31">
              <a:extLst>
                <a:ext uri="{FF2B5EF4-FFF2-40B4-BE49-F238E27FC236}">
                  <a16:creationId xmlns:a16="http://schemas.microsoft.com/office/drawing/2014/main" id="{3B93562C-F386-0380-1892-FD93F29B008B}"/>
                </a:ext>
              </a:extLst>
            </p:cNvPr>
            <p:cNvSpPr/>
            <p:nvPr/>
          </p:nvSpPr>
          <p:spPr>
            <a:xfrm>
              <a:off x="3114824" y="3427056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0" y="0"/>
                  </a:moveTo>
                  <a:lnTo>
                    <a:pt x="0" y="719"/>
                  </a:lnTo>
                  <a:lnTo>
                    <a:pt x="406" y="719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73;p31">
              <a:extLst>
                <a:ext uri="{FF2B5EF4-FFF2-40B4-BE49-F238E27FC236}">
                  <a16:creationId xmlns:a16="http://schemas.microsoft.com/office/drawing/2014/main" id="{231FEFED-F4E1-5B03-807A-A6BF426E3679}"/>
                </a:ext>
              </a:extLst>
            </p:cNvPr>
            <p:cNvSpPr/>
            <p:nvPr/>
          </p:nvSpPr>
          <p:spPr>
            <a:xfrm>
              <a:off x="3114824" y="3477422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0" y="1"/>
                  </a:moveTo>
                  <a:lnTo>
                    <a:pt x="0" y="720"/>
                  </a:lnTo>
                  <a:lnTo>
                    <a:pt x="406" y="720"/>
                  </a:lnTo>
                  <a:lnTo>
                    <a:pt x="406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74;p31">
              <a:extLst>
                <a:ext uri="{FF2B5EF4-FFF2-40B4-BE49-F238E27FC236}">
                  <a16:creationId xmlns:a16="http://schemas.microsoft.com/office/drawing/2014/main" id="{D8CA5DD7-B212-8D62-6658-92F80149423B}"/>
                </a:ext>
              </a:extLst>
            </p:cNvPr>
            <p:cNvSpPr/>
            <p:nvPr/>
          </p:nvSpPr>
          <p:spPr>
            <a:xfrm>
              <a:off x="3114824" y="3527844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0" y="0"/>
                  </a:moveTo>
                  <a:lnTo>
                    <a:pt x="0" y="719"/>
                  </a:lnTo>
                  <a:lnTo>
                    <a:pt x="406" y="719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75;p31">
              <a:extLst>
                <a:ext uri="{FF2B5EF4-FFF2-40B4-BE49-F238E27FC236}">
                  <a16:creationId xmlns:a16="http://schemas.microsoft.com/office/drawing/2014/main" id="{AE7EFADA-33B5-040B-1969-2D2250E9025B}"/>
                </a:ext>
              </a:extLst>
            </p:cNvPr>
            <p:cNvSpPr/>
            <p:nvPr/>
          </p:nvSpPr>
          <p:spPr>
            <a:xfrm>
              <a:off x="3114824" y="3578210"/>
              <a:ext cx="22626" cy="41750"/>
            </a:xfrm>
            <a:custGeom>
              <a:avLst/>
              <a:gdLst/>
              <a:ahLst/>
              <a:cxnLst/>
              <a:rect l="l" t="t" r="r" b="b"/>
              <a:pathLst>
                <a:path w="407" h="751" extrusionOk="0">
                  <a:moveTo>
                    <a:pt x="0" y="1"/>
                  </a:moveTo>
                  <a:lnTo>
                    <a:pt x="0" y="751"/>
                  </a:lnTo>
                  <a:lnTo>
                    <a:pt x="406" y="751"/>
                  </a:lnTo>
                  <a:lnTo>
                    <a:pt x="406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76;p31">
              <a:extLst>
                <a:ext uri="{FF2B5EF4-FFF2-40B4-BE49-F238E27FC236}">
                  <a16:creationId xmlns:a16="http://schemas.microsoft.com/office/drawing/2014/main" id="{C7C1053E-6B3B-70D1-CD40-8800DC963534}"/>
                </a:ext>
              </a:extLst>
            </p:cNvPr>
            <p:cNvSpPr/>
            <p:nvPr/>
          </p:nvSpPr>
          <p:spPr>
            <a:xfrm>
              <a:off x="3159965" y="3427056"/>
              <a:ext cx="24405" cy="40027"/>
            </a:xfrm>
            <a:custGeom>
              <a:avLst/>
              <a:gdLst/>
              <a:ahLst/>
              <a:cxnLst/>
              <a:rect l="l" t="t" r="r" b="b"/>
              <a:pathLst>
                <a:path w="439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38" y="719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77;p31">
              <a:extLst>
                <a:ext uri="{FF2B5EF4-FFF2-40B4-BE49-F238E27FC236}">
                  <a16:creationId xmlns:a16="http://schemas.microsoft.com/office/drawing/2014/main" id="{6C9CAA3B-152B-45D0-109C-7A20FC6DB5EC}"/>
                </a:ext>
              </a:extLst>
            </p:cNvPr>
            <p:cNvSpPr/>
            <p:nvPr/>
          </p:nvSpPr>
          <p:spPr>
            <a:xfrm>
              <a:off x="3159965" y="3477422"/>
              <a:ext cx="24405" cy="40027"/>
            </a:xfrm>
            <a:custGeom>
              <a:avLst/>
              <a:gdLst/>
              <a:ahLst/>
              <a:cxnLst/>
              <a:rect l="l" t="t" r="r" b="b"/>
              <a:pathLst>
                <a:path w="439" h="720" extrusionOk="0">
                  <a:moveTo>
                    <a:pt x="1" y="1"/>
                  </a:moveTo>
                  <a:lnTo>
                    <a:pt x="1" y="720"/>
                  </a:lnTo>
                  <a:lnTo>
                    <a:pt x="438" y="720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78;p31">
              <a:extLst>
                <a:ext uri="{FF2B5EF4-FFF2-40B4-BE49-F238E27FC236}">
                  <a16:creationId xmlns:a16="http://schemas.microsoft.com/office/drawing/2014/main" id="{E02268C3-E9DA-A453-2B92-72C08B3CB9F1}"/>
                </a:ext>
              </a:extLst>
            </p:cNvPr>
            <p:cNvSpPr/>
            <p:nvPr/>
          </p:nvSpPr>
          <p:spPr>
            <a:xfrm>
              <a:off x="3159965" y="3527844"/>
              <a:ext cx="24405" cy="40027"/>
            </a:xfrm>
            <a:custGeom>
              <a:avLst/>
              <a:gdLst/>
              <a:ahLst/>
              <a:cxnLst/>
              <a:rect l="l" t="t" r="r" b="b"/>
              <a:pathLst>
                <a:path w="439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38" y="719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79;p31">
              <a:extLst>
                <a:ext uri="{FF2B5EF4-FFF2-40B4-BE49-F238E27FC236}">
                  <a16:creationId xmlns:a16="http://schemas.microsoft.com/office/drawing/2014/main" id="{7AA2C54D-32FF-A447-23BF-56C38BAAE6B5}"/>
                </a:ext>
              </a:extLst>
            </p:cNvPr>
            <p:cNvSpPr/>
            <p:nvPr/>
          </p:nvSpPr>
          <p:spPr>
            <a:xfrm>
              <a:off x="3159965" y="3578210"/>
              <a:ext cx="24405" cy="41750"/>
            </a:xfrm>
            <a:custGeom>
              <a:avLst/>
              <a:gdLst/>
              <a:ahLst/>
              <a:cxnLst/>
              <a:rect l="l" t="t" r="r" b="b"/>
              <a:pathLst>
                <a:path w="439" h="751" extrusionOk="0">
                  <a:moveTo>
                    <a:pt x="1" y="1"/>
                  </a:moveTo>
                  <a:lnTo>
                    <a:pt x="1" y="751"/>
                  </a:lnTo>
                  <a:lnTo>
                    <a:pt x="438" y="751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80;p31">
              <a:extLst>
                <a:ext uri="{FF2B5EF4-FFF2-40B4-BE49-F238E27FC236}">
                  <a16:creationId xmlns:a16="http://schemas.microsoft.com/office/drawing/2014/main" id="{D88B804A-C539-3DF5-CD60-8F378F4F260A}"/>
                </a:ext>
              </a:extLst>
            </p:cNvPr>
            <p:cNvSpPr/>
            <p:nvPr/>
          </p:nvSpPr>
          <p:spPr>
            <a:xfrm>
              <a:off x="2103496" y="2301042"/>
              <a:ext cx="983543" cy="684677"/>
            </a:xfrm>
            <a:custGeom>
              <a:avLst/>
              <a:gdLst/>
              <a:ahLst/>
              <a:cxnLst/>
              <a:rect l="l" t="t" r="r" b="b"/>
              <a:pathLst>
                <a:path w="17692" h="12316" extrusionOk="0">
                  <a:moveTo>
                    <a:pt x="2251" y="1"/>
                  </a:moveTo>
                  <a:lnTo>
                    <a:pt x="2001" y="32"/>
                  </a:lnTo>
                  <a:lnTo>
                    <a:pt x="1751" y="94"/>
                  </a:lnTo>
                  <a:lnTo>
                    <a:pt x="1532" y="219"/>
                  </a:lnTo>
                  <a:lnTo>
                    <a:pt x="1344" y="376"/>
                  </a:lnTo>
                  <a:lnTo>
                    <a:pt x="1157" y="532"/>
                  </a:lnTo>
                  <a:lnTo>
                    <a:pt x="1032" y="751"/>
                  </a:lnTo>
                  <a:lnTo>
                    <a:pt x="938" y="1001"/>
                  </a:lnTo>
                  <a:lnTo>
                    <a:pt x="875" y="1251"/>
                  </a:lnTo>
                  <a:lnTo>
                    <a:pt x="0" y="10816"/>
                  </a:lnTo>
                  <a:lnTo>
                    <a:pt x="0" y="11097"/>
                  </a:lnTo>
                  <a:lnTo>
                    <a:pt x="63" y="11378"/>
                  </a:lnTo>
                  <a:lnTo>
                    <a:pt x="157" y="11628"/>
                  </a:lnTo>
                  <a:lnTo>
                    <a:pt x="344" y="11878"/>
                  </a:lnTo>
                  <a:lnTo>
                    <a:pt x="532" y="12066"/>
                  </a:lnTo>
                  <a:lnTo>
                    <a:pt x="782" y="12191"/>
                  </a:lnTo>
                  <a:lnTo>
                    <a:pt x="1063" y="12285"/>
                  </a:lnTo>
                  <a:lnTo>
                    <a:pt x="1344" y="12316"/>
                  </a:lnTo>
                  <a:lnTo>
                    <a:pt x="16348" y="12316"/>
                  </a:lnTo>
                  <a:lnTo>
                    <a:pt x="16629" y="12285"/>
                  </a:lnTo>
                  <a:lnTo>
                    <a:pt x="16911" y="12191"/>
                  </a:lnTo>
                  <a:lnTo>
                    <a:pt x="17129" y="12066"/>
                  </a:lnTo>
                  <a:lnTo>
                    <a:pt x="17348" y="11878"/>
                  </a:lnTo>
                  <a:lnTo>
                    <a:pt x="17504" y="11628"/>
                  </a:lnTo>
                  <a:lnTo>
                    <a:pt x="17629" y="11378"/>
                  </a:lnTo>
                  <a:lnTo>
                    <a:pt x="17692" y="11097"/>
                  </a:lnTo>
                  <a:lnTo>
                    <a:pt x="17692" y="10816"/>
                  </a:lnTo>
                  <a:lnTo>
                    <a:pt x="16817" y="1251"/>
                  </a:lnTo>
                  <a:lnTo>
                    <a:pt x="16754" y="1001"/>
                  </a:lnTo>
                  <a:lnTo>
                    <a:pt x="16660" y="751"/>
                  </a:lnTo>
                  <a:lnTo>
                    <a:pt x="16535" y="532"/>
                  </a:lnTo>
                  <a:lnTo>
                    <a:pt x="16348" y="376"/>
                  </a:lnTo>
                  <a:lnTo>
                    <a:pt x="16160" y="219"/>
                  </a:lnTo>
                  <a:lnTo>
                    <a:pt x="15942" y="94"/>
                  </a:lnTo>
                  <a:lnTo>
                    <a:pt x="15691" y="32"/>
                  </a:lnTo>
                  <a:lnTo>
                    <a:pt x="15441" y="1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81;p31">
              <a:extLst>
                <a:ext uri="{FF2B5EF4-FFF2-40B4-BE49-F238E27FC236}">
                  <a16:creationId xmlns:a16="http://schemas.microsoft.com/office/drawing/2014/main" id="{431BE732-BDB0-A1BA-F3D9-FBE56BF70818}"/>
                </a:ext>
              </a:extLst>
            </p:cNvPr>
            <p:cNvSpPr/>
            <p:nvPr/>
          </p:nvSpPr>
          <p:spPr>
            <a:xfrm>
              <a:off x="2193833" y="2365362"/>
              <a:ext cx="802867" cy="556092"/>
            </a:xfrm>
            <a:custGeom>
              <a:avLst/>
              <a:gdLst/>
              <a:ahLst/>
              <a:cxnLst/>
              <a:rect l="l" t="t" r="r" b="b"/>
              <a:pathLst>
                <a:path w="14442" h="10003" extrusionOk="0">
                  <a:moveTo>
                    <a:pt x="1626" y="0"/>
                  </a:moveTo>
                  <a:lnTo>
                    <a:pt x="1470" y="31"/>
                  </a:lnTo>
                  <a:lnTo>
                    <a:pt x="1313" y="63"/>
                  </a:lnTo>
                  <a:lnTo>
                    <a:pt x="1188" y="125"/>
                  </a:lnTo>
                  <a:lnTo>
                    <a:pt x="1063" y="219"/>
                  </a:lnTo>
                  <a:lnTo>
                    <a:pt x="970" y="344"/>
                  </a:lnTo>
                  <a:lnTo>
                    <a:pt x="876" y="469"/>
                  </a:lnTo>
                  <a:lnTo>
                    <a:pt x="813" y="594"/>
                  </a:lnTo>
                  <a:lnTo>
                    <a:pt x="813" y="750"/>
                  </a:lnTo>
                  <a:lnTo>
                    <a:pt x="1" y="9096"/>
                  </a:lnTo>
                  <a:lnTo>
                    <a:pt x="1" y="9252"/>
                  </a:lnTo>
                  <a:lnTo>
                    <a:pt x="63" y="9440"/>
                  </a:lnTo>
                  <a:lnTo>
                    <a:pt x="126" y="9596"/>
                  </a:lnTo>
                  <a:lnTo>
                    <a:pt x="219" y="9721"/>
                  </a:lnTo>
                  <a:lnTo>
                    <a:pt x="345" y="9815"/>
                  </a:lnTo>
                  <a:lnTo>
                    <a:pt x="501" y="9909"/>
                  </a:lnTo>
                  <a:lnTo>
                    <a:pt x="657" y="9971"/>
                  </a:lnTo>
                  <a:lnTo>
                    <a:pt x="845" y="10002"/>
                  </a:lnTo>
                  <a:lnTo>
                    <a:pt x="13598" y="10002"/>
                  </a:lnTo>
                  <a:lnTo>
                    <a:pt x="13785" y="9971"/>
                  </a:lnTo>
                  <a:lnTo>
                    <a:pt x="13941" y="9909"/>
                  </a:lnTo>
                  <a:lnTo>
                    <a:pt x="14098" y="9815"/>
                  </a:lnTo>
                  <a:lnTo>
                    <a:pt x="14223" y="9721"/>
                  </a:lnTo>
                  <a:lnTo>
                    <a:pt x="14317" y="9596"/>
                  </a:lnTo>
                  <a:lnTo>
                    <a:pt x="14379" y="9440"/>
                  </a:lnTo>
                  <a:lnTo>
                    <a:pt x="14410" y="9252"/>
                  </a:lnTo>
                  <a:lnTo>
                    <a:pt x="14442" y="9096"/>
                  </a:lnTo>
                  <a:lnTo>
                    <a:pt x="13629" y="750"/>
                  </a:lnTo>
                  <a:lnTo>
                    <a:pt x="13598" y="594"/>
                  </a:lnTo>
                  <a:lnTo>
                    <a:pt x="13566" y="469"/>
                  </a:lnTo>
                  <a:lnTo>
                    <a:pt x="13473" y="344"/>
                  </a:lnTo>
                  <a:lnTo>
                    <a:pt x="13379" y="219"/>
                  </a:lnTo>
                  <a:lnTo>
                    <a:pt x="13254" y="125"/>
                  </a:lnTo>
                  <a:lnTo>
                    <a:pt x="13129" y="63"/>
                  </a:lnTo>
                  <a:lnTo>
                    <a:pt x="12972" y="31"/>
                  </a:lnTo>
                  <a:lnTo>
                    <a:pt x="12816" y="0"/>
                  </a:lnTo>
                  <a:close/>
                </a:path>
              </a:pathLst>
            </a:custGeom>
            <a:solidFill>
              <a:srgbClr val="03B5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82;p31">
              <a:extLst>
                <a:ext uri="{FF2B5EF4-FFF2-40B4-BE49-F238E27FC236}">
                  <a16:creationId xmlns:a16="http://schemas.microsoft.com/office/drawing/2014/main" id="{2F0EF1FC-A5F1-A704-DF8F-62168814E0F0}"/>
                </a:ext>
              </a:extLst>
            </p:cNvPr>
            <p:cNvSpPr/>
            <p:nvPr/>
          </p:nvSpPr>
          <p:spPr>
            <a:xfrm>
              <a:off x="2499644" y="2426179"/>
              <a:ext cx="175561" cy="79942"/>
            </a:xfrm>
            <a:custGeom>
              <a:avLst/>
              <a:gdLst/>
              <a:ahLst/>
              <a:cxnLst/>
              <a:rect l="l" t="t" r="r" b="b"/>
              <a:pathLst>
                <a:path w="3158" h="1438" extrusionOk="0">
                  <a:moveTo>
                    <a:pt x="470" y="0"/>
                  </a:moveTo>
                  <a:lnTo>
                    <a:pt x="282" y="31"/>
                  </a:lnTo>
                  <a:lnTo>
                    <a:pt x="157" y="125"/>
                  </a:lnTo>
                  <a:lnTo>
                    <a:pt x="32" y="281"/>
                  </a:lnTo>
                  <a:lnTo>
                    <a:pt x="1" y="469"/>
                  </a:lnTo>
                  <a:lnTo>
                    <a:pt x="1" y="969"/>
                  </a:lnTo>
                  <a:lnTo>
                    <a:pt x="32" y="1157"/>
                  </a:lnTo>
                  <a:lnTo>
                    <a:pt x="157" y="1282"/>
                  </a:lnTo>
                  <a:lnTo>
                    <a:pt x="282" y="1407"/>
                  </a:lnTo>
                  <a:lnTo>
                    <a:pt x="470" y="1438"/>
                  </a:lnTo>
                  <a:lnTo>
                    <a:pt x="2689" y="1438"/>
                  </a:lnTo>
                  <a:lnTo>
                    <a:pt x="2877" y="1407"/>
                  </a:lnTo>
                  <a:lnTo>
                    <a:pt x="3033" y="1282"/>
                  </a:lnTo>
                  <a:lnTo>
                    <a:pt x="3127" y="1157"/>
                  </a:lnTo>
                  <a:lnTo>
                    <a:pt x="3158" y="969"/>
                  </a:lnTo>
                  <a:lnTo>
                    <a:pt x="3158" y="469"/>
                  </a:lnTo>
                  <a:lnTo>
                    <a:pt x="3127" y="281"/>
                  </a:lnTo>
                  <a:lnTo>
                    <a:pt x="3033" y="125"/>
                  </a:lnTo>
                  <a:lnTo>
                    <a:pt x="2877" y="31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83;p31">
              <a:extLst>
                <a:ext uri="{FF2B5EF4-FFF2-40B4-BE49-F238E27FC236}">
                  <a16:creationId xmlns:a16="http://schemas.microsoft.com/office/drawing/2014/main" id="{96152368-8BC4-7BD1-C887-B8B07BDFC172}"/>
                </a:ext>
              </a:extLst>
            </p:cNvPr>
            <p:cNvSpPr/>
            <p:nvPr/>
          </p:nvSpPr>
          <p:spPr>
            <a:xfrm>
              <a:off x="2576139" y="2365362"/>
              <a:ext cx="20903" cy="76495"/>
            </a:xfrm>
            <a:custGeom>
              <a:avLst/>
              <a:gdLst/>
              <a:ahLst/>
              <a:cxnLst/>
              <a:rect l="l" t="t" r="r" b="b"/>
              <a:pathLst>
                <a:path w="376" h="1376" extrusionOk="0">
                  <a:moveTo>
                    <a:pt x="0" y="0"/>
                  </a:moveTo>
                  <a:lnTo>
                    <a:pt x="0" y="1375"/>
                  </a:lnTo>
                  <a:lnTo>
                    <a:pt x="375" y="1375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84;p31">
              <a:extLst>
                <a:ext uri="{FF2B5EF4-FFF2-40B4-BE49-F238E27FC236}">
                  <a16:creationId xmlns:a16="http://schemas.microsoft.com/office/drawing/2014/main" id="{75237FBC-5D7F-1F9B-53C1-981E848D3DA9}"/>
                </a:ext>
              </a:extLst>
            </p:cNvPr>
            <p:cNvSpPr/>
            <p:nvPr/>
          </p:nvSpPr>
          <p:spPr>
            <a:xfrm>
              <a:off x="2268549" y="2573831"/>
              <a:ext cx="279853" cy="217311"/>
            </a:xfrm>
            <a:custGeom>
              <a:avLst/>
              <a:gdLst/>
              <a:ahLst/>
              <a:cxnLst/>
              <a:rect l="l" t="t" r="r" b="b"/>
              <a:pathLst>
                <a:path w="5034" h="3909" extrusionOk="0">
                  <a:moveTo>
                    <a:pt x="1345" y="1"/>
                  </a:moveTo>
                  <a:lnTo>
                    <a:pt x="1063" y="32"/>
                  </a:lnTo>
                  <a:lnTo>
                    <a:pt x="813" y="126"/>
                  </a:lnTo>
                  <a:lnTo>
                    <a:pt x="595" y="220"/>
                  </a:lnTo>
                  <a:lnTo>
                    <a:pt x="407" y="407"/>
                  </a:lnTo>
                  <a:lnTo>
                    <a:pt x="251" y="595"/>
                  </a:lnTo>
                  <a:lnTo>
                    <a:pt x="126" y="814"/>
                  </a:lnTo>
                  <a:lnTo>
                    <a:pt x="32" y="1064"/>
                  </a:lnTo>
                  <a:lnTo>
                    <a:pt x="1" y="1314"/>
                  </a:lnTo>
                  <a:lnTo>
                    <a:pt x="1" y="3908"/>
                  </a:lnTo>
                  <a:lnTo>
                    <a:pt x="5033" y="3908"/>
                  </a:lnTo>
                  <a:lnTo>
                    <a:pt x="5033" y="1314"/>
                  </a:lnTo>
                  <a:lnTo>
                    <a:pt x="5002" y="1064"/>
                  </a:lnTo>
                  <a:lnTo>
                    <a:pt x="4939" y="814"/>
                  </a:lnTo>
                  <a:lnTo>
                    <a:pt x="4814" y="595"/>
                  </a:lnTo>
                  <a:lnTo>
                    <a:pt x="4658" y="407"/>
                  </a:lnTo>
                  <a:lnTo>
                    <a:pt x="4471" y="220"/>
                  </a:lnTo>
                  <a:lnTo>
                    <a:pt x="4220" y="126"/>
                  </a:lnTo>
                  <a:lnTo>
                    <a:pt x="4002" y="32"/>
                  </a:lnTo>
                  <a:lnTo>
                    <a:pt x="3720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5;p31">
              <a:extLst>
                <a:ext uri="{FF2B5EF4-FFF2-40B4-BE49-F238E27FC236}">
                  <a16:creationId xmlns:a16="http://schemas.microsoft.com/office/drawing/2014/main" id="{58216C15-8074-7354-3506-8F8684A2668C}"/>
                </a:ext>
              </a:extLst>
            </p:cNvPr>
            <p:cNvSpPr/>
            <p:nvPr/>
          </p:nvSpPr>
          <p:spPr>
            <a:xfrm>
              <a:off x="2631731" y="2573831"/>
              <a:ext cx="279797" cy="217311"/>
            </a:xfrm>
            <a:custGeom>
              <a:avLst/>
              <a:gdLst/>
              <a:ahLst/>
              <a:cxnLst/>
              <a:rect l="l" t="t" r="r" b="b"/>
              <a:pathLst>
                <a:path w="5033" h="3909" extrusionOk="0">
                  <a:moveTo>
                    <a:pt x="1313" y="1"/>
                  </a:moveTo>
                  <a:lnTo>
                    <a:pt x="1032" y="32"/>
                  </a:lnTo>
                  <a:lnTo>
                    <a:pt x="813" y="126"/>
                  </a:lnTo>
                  <a:lnTo>
                    <a:pt x="563" y="220"/>
                  </a:lnTo>
                  <a:lnTo>
                    <a:pt x="376" y="407"/>
                  </a:lnTo>
                  <a:lnTo>
                    <a:pt x="219" y="595"/>
                  </a:lnTo>
                  <a:lnTo>
                    <a:pt x="94" y="814"/>
                  </a:lnTo>
                  <a:lnTo>
                    <a:pt x="32" y="1064"/>
                  </a:lnTo>
                  <a:lnTo>
                    <a:pt x="1" y="1314"/>
                  </a:lnTo>
                  <a:lnTo>
                    <a:pt x="1" y="3908"/>
                  </a:lnTo>
                  <a:lnTo>
                    <a:pt x="5033" y="3908"/>
                  </a:lnTo>
                  <a:lnTo>
                    <a:pt x="5033" y="1314"/>
                  </a:lnTo>
                  <a:lnTo>
                    <a:pt x="5002" y="1064"/>
                  </a:lnTo>
                  <a:lnTo>
                    <a:pt x="4908" y="814"/>
                  </a:lnTo>
                  <a:lnTo>
                    <a:pt x="4783" y="595"/>
                  </a:lnTo>
                  <a:lnTo>
                    <a:pt x="4627" y="407"/>
                  </a:lnTo>
                  <a:lnTo>
                    <a:pt x="4439" y="220"/>
                  </a:lnTo>
                  <a:lnTo>
                    <a:pt x="4220" y="126"/>
                  </a:lnTo>
                  <a:lnTo>
                    <a:pt x="3970" y="32"/>
                  </a:lnTo>
                  <a:lnTo>
                    <a:pt x="3689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86;p31">
              <a:extLst>
                <a:ext uri="{FF2B5EF4-FFF2-40B4-BE49-F238E27FC236}">
                  <a16:creationId xmlns:a16="http://schemas.microsoft.com/office/drawing/2014/main" id="{EA5289A8-17FD-EB6F-7BDE-6F4CE4BDC7B1}"/>
                </a:ext>
              </a:extLst>
            </p:cNvPr>
            <p:cNvSpPr/>
            <p:nvPr/>
          </p:nvSpPr>
          <p:spPr>
            <a:xfrm>
              <a:off x="2663029" y="2683347"/>
              <a:ext cx="215532" cy="215532"/>
            </a:xfrm>
            <a:custGeom>
              <a:avLst/>
              <a:gdLst/>
              <a:ahLst/>
              <a:cxnLst/>
              <a:rect l="l" t="t" r="r" b="b"/>
              <a:pathLst>
                <a:path w="3877" h="3877" extrusionOk="0">
                  <a:moveTo>
                    <a:pt x="1938" y="438"/>
                  </a:moveTo>
                  <a:lnTo>
                    <a:pt x="2251" y="469"/>
                  </a:lnTo>
                  <a:lnTo>
                    <a:pt x="2532" y="532"/>
                  </a:lnTo>
                  <a:lnTo>
                    <a:pt x="2782" y="688"/>
                  </a:lnTo>
                  <a:lnTo>
                    <a:pt x="3032" y="875"/>
                  </a:lnTo>
                  <a:lnTo>
                    <a:pt x="3220" y="1094"/>
                  </a:lnTo>
                  <a:lnTo>
                    <a:pt x="3345" y="1344"/>
                  </a:lnTo>
                  <a:lnTo>
                    <a:pt x="3438" y="1657"/>
                  </a:lnTo>
                  <a:lnTo>
                    <a:pt x="3470" y="1938"/>
                  </a:lnTo>
                  <a:lnTo>
                    <a:pt x="3438" y="2251"/>
                  </a:lnTo>
                  <a:lnTo>
                    <a:pt x="3345" y="2532"/>
                  </a:lnTo>
                  <a:lnTo>
                    <a:pt x="3220" y="2813"/>
                  </a:lnTo>
                  <a:lnTo>
                    <a:pt x="3032" y="3032"/>
                  </a:lnTo>
                  <a:lnTo>
                    <a:pt x="2782" y="3220"/>
                  </a:lnTo>
                  <a:lnTo>
                    <a:pt x="2532" y="3345"/>
                  </a:lnTo>
                  <a:lnTo>
                    <a:pt x="2251" y="3439"/>
                  </a:lnTo>
                  <a:lnTo>
                    <a:pt x="1938" y="3470"/>
                  </a:lnTo>
                  <a:lnTo>
                    <a:pt x="1626" y="3439"/>
                  </a:lnTo>
                  <a:lnTo>
                    <a:pt x="1344" y="3345"/>
                  </a:lnTo>
                  <a:lnTo>
                    <a:pt x="1094" y="3220"/>
                  </a:lnTo>
                  <a:lnTo>
                    <a:pt x="875" y="3032"/>
                  </a:lnTo>
                  <a:lnTo>
                    <a:pt x="688" y="2813"/>
                  </a:lnTo>
                  <a:lnTo>
                    <a:pt x="532" y="2532"/>
                  </a:lnTo>
                  <a:lnTo>
                    <a:pt x="438" y="2251"/>
                  </a:lnTo>
                  <a:lnTo>
                    <a:pt x="407" y="1938"/>
                  </a:lnTo>
                  <a:lnTo>
                    <a:pt x="438" y="1657"/>
                  </a:lnTo>
                  <a:lnTo>
                    <a:pt x="532" y="1344"/>
                  </a:lnTo>
                  <a:lnTo>
                    <a:pt x="688" y="1094"/>
                  </a:lnTo>
                  <a:lnTo>
                    <a:pt x="875" y="875"/>
                  </a:lnTo>
                  <a:lnTo>
                    <a:pt x="1094" y="688"/>
                  </a:lnTo>
                  <a:lnTo>
                    <a:pt x="1344" y="532"/>
                  </a:lnTo>
                  <a:lnTo>
                    <a:pt x="1626" y="469"/>
                  </a:lnTo>
                  <a:lnTo>
                    <a:pt x="1938" y="438"/>
                  </a:lnTo>
                  <a:close/>
                  <a:moveTo>
                    <a:pt x="1938" y="0"/>
                  </a:moveTo>
                  <a:lnTo>
                    <a:pt x="1751" y="31"/>
                  </a:lnTo>
                  <a:lnTo>
                    <a:pt x="1563" y="63"/>
                  </a:lnTo>
                  <a:lnTo>
                    <a:pt x="1375" y="94"/>
                  </a:lnTo>
                  <a:lnTo>
                    <a:pt x="1188" y="156"/>
                  </a:lnTo>
                  <a:lnTo>
                    <a:pt x="844" y="344"/>
                  </a:lnTo>
                  <a:lnTo>
                    <a:pt x="563" y="594"/>
                  </a:lnTo>
                  <a:lnTo>
                    <a:pt x="344" y="875"/>
                  </a:lnTo>
                  <a:lnTo>
                    <a:pt x="156" y="1188"/>
                  </a:lnTo>
                  <a:lnTo>
                    <a:pt x="94" y="1376"/>
                  </a:lnTo>
                  <a:lnTo>
                    <a:pt x="31" y="1563"/>
                  </a:lnTo>
                  <a:lnTo>
                    <a:pt x="0" y="1751"/>
                  </a:lnTo>
                  <a:lnTo>
                    <a:pt x="0" y="1938"/>
                  </a:lnTo>
                  <a:lnTo>
                    <a:pt x="0" y="2157"/>
                  </a:lnTo>
                  <a:lnTo>
                    <a:pt x="31" y="2345"/>
                  </a:lnTo>
                  <a:lnTo>
                    <a:pt x="94" y="2532"/>
                  </a:lnTo>
                  <a:lnTo>
                    <a:pt x="156" y="2720"/>
                  </a:lnTo>
                  <a:lnTo>
                    <a:pt x="344" y="3032"/>
                  </a:lnTo>
                  <a:lnTo>
                    <a:pt x="563" y="3313"/>
                  </a:lnTo>
                  <a:lnTo>
                    <a:pt x="844" y="3564"/>
                  </a:lnTo>
                  <a:lnTo>
                    <a:pt x="1188" y="3751"/>
                  </a:lnTo>
                  <a:lnTo>
                    <a:pt x="1375" y="3814"/>
                  </a:lnTo>
                  <a:lnTo>
                    <a:pt x="1563" y="3845"/>
                  </a:lnTo>
                  <a:lnTo>
                    <a:pt x="1751" y="3876"/>
                  </a:lnTo>
                  <a:lnTo>
                    <a:pt x="2126" y="3876"/>
                  </a:lnTo>
                  <a:lnTo>
                    <a:pt x="2344" y="3845"/>
                  </a:lnTo>
                  <a:lnTo>
                    <a:pt x="2532" y="3814"/>
                  </a:lnTo>
                  <a:lnTo>
                    <a:pt x="2688" y="3751"/>
                  </a:lnTo>
                  <a:lnTo>
                    <a:pt x="3032" y="3564"/>
                  </a:lnTo>
                  <a:lnTo>
                    <a:pt x="3313" y="3313"/>
                  </a:lnTo>
                  <a:lnTo>
                    <a:pt x="3564" y="3032"/>
                  </a:lnTo>
                  <a:lnTo>
                    <a:pt x="3720" y="2720"/>
                  </a:lnTo>
                  <a:lnTo>
                    <a:pt x="3782" y="2532"/>
                  </a:lnTo>
                  <a:lnTo>
                    <a:pt x="3845" y="2345"/>
                  </a:lnTo>
                  <a:lnTo>
                    <a:pt x="3876" y="2157"/>
                  </a:lnTo>
                  <a:lnTo>
                    <a:pt x="3876" y="1938"/>
                  </a:lnTo>
                  <a:lnTo>
                    <a:pt x="3876" y="1751"/>
                  </a:lnTo>
                  <a:lnTo>
                    <a:pt x="3845" y="1563"/>
                  </a:lnTo>
                  <a:lnTo>
                    <a:pt x="3782" y="1376"/>
                  </a:lnTo>
                  <a:lnTo>
                    <a:pt x="3720" y="1188"/>
                  </a:lnTo>
                  <a:lnTo>
                    <a:pt x="3564" y="875"/>
                  </a:lnTo>
                  <a:lnTo>
                    <a:pt x="3313" y="594"/>
                  </a:lnTo>
                  <a:lnTo>
                    <a:pt x="3032" y="344"/>
                  </a:lnTo>
                  <a:lnTo>
                    <a:pt x="2688" y="156"/>
                  </a:lnTo>
                  <a:lnTo>
                    <a:pt x="2532" y="94"/>
                  </a:lnTo>
                  <a:lnTo>
                    <a:pt x="2344" y="63"/>
                  </a:lnTo>
                  <a:lnTo>
                    <a:pt x="2126" y="31"/>
                  </a:lnTo>
                  <a:lnTo>
                    <a:pt x="1938" y="0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87;p31">
              <a:extLst>
                <a:ext uri="{FF2B5EF4-FFF2-40B4-BE49-F238E27FC236}">
                  <a16:creationId xmlns:a16="http://schemas.microsoft.com/office/drawing/2014/main" id="{5943E762-D8C0-D683-FC79-C7C45DFF74F8}"/>
                </a:ext>
              </a:extLst>
            </p:cNvPr>
            <p:cNvSpPr/>
            <p:nvPr/>
          </p:nvSpPr>
          <p:spPr>
            <a:xfrm>
              <a:off x="2202506" y="2234999"/>
              <a:ext cx="766398" cy="40027"/>
            </a:xfrm>
            <a:custGeom>
              <a:avLst/>
              <a:gdLst/>
              <a:ahLst/>
              <a:cxnLst/>
              <a:rect l="l" t="t" r="r" b="b"/>
              <a:pathLst>
                <a:path w="13786" h="720" extrusionOk="0">
                  <a:moveTo>
                    <a:pt x="345" y="1"/>
                  </a:moveTo>
                  <a:lnTo>
                    <a:pt x="220" y="32"/>
                  </a:lnTo>
                  <a:lnTo>
                    <a:pt x="126" y="95"/>
                  </a:lnTo>
                  <a:lnTo>
                    <a:pt x="32" y="220"/>
                  </a:lnTo>
                  <a:lnTo>
                    <a:pt x="1" y="345"/>
                  </a:lnTo>
                  <a:lnTo>
                    <a:pt x="1" y="376"/>
                  </a:lnTo>
                  <a:lnTo>
                    <a:pt x="32" y="501"/>
                  </a:lnTo>
                  <a:lnTo>
                    <a:pt x="126" y="595"/>
                  </a:lnTo>
                  <a:lnTo>
                    <a:pt x="220" y="688"/>
                  </a:lnTo>
                  <a:lnTo>
                    <a:pt x="345" y="720"/>
                  </a:lnTo>
                  <a:lnTo>
                    <a:pt x="13442" y="720"/>
                  </a:lnTo>
                  <a:lnTo>
                    <a:pt x="13567" y="688"/>
                  </a:lnTo>
                  <a:lnTo>
                    <a:pt x="13692" y="595"/>
                  </a:lnTo>
                  <a:lnTo>
                    <a:pt x="13754" y="501"/>
                  </a:lnTo>
                  <a:lnTo>
                    <a:pt x="13785" y="376"/>
                  </a:lnTo>
                  <a:lnTo>
                    <a:pt x="13785" y="345"/>
                  </a:lnTo>
                  <a:lnTo>
                    <a:pt x="13754" y="220"/>
                  </a:lnTo>
                  <a:lnTo>
                    <a:pt x="13692" y="95"/>
                  </a:lnTo>
                  <a:lnTo>
                    <a:pt x="13567" y="32"/>
                  </a:lnTo>
                  <a:lnTo>
                    <a:pt x="13442" y="1"/>
                  </a:lnTo>
                  <a:close/>
                </a:path>
              </a:pathLst>
            </a:custGeom>
            <a:solidFill>
              <a:srgbClr val="AEAD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88;p31">
              <a:extLst>
                <a:ext uri="{FF2B5EF4-FFF2-40B4-BE49-F238E27FC236}">
                  <a16:creationId xmlns:a16="http://schemas.microsoft.com/office/drawing/2014/main" id="{A2B4E5A9-03A1-AA66-AB6E-20043DD94C42}"/>
                </a:ext>
              </a:extLst>
            </p:cNvPr>
            <p:cNvSpPr/>
            <p:nvPr/>
          </p:nvSpPr>
          <p:spPr>
            <a:xfrm>
              <a:off x="2280723" y="2274969"/>
              <a:ext cx="79998" cy="26128"/>
            </a:xfrm>
            <a:custGeom>
              <a:avLst/>
              <a:gdLst/>
              <a:ahLst/>
              <a:cxnLst/>
              <a:rect l="l" t="t" r="r" b="b"/>
              <a:pathLst>
                <a:path w="1439" h="470" extrusionOk="0">
                  <a:moveTo>
                    <a:pt x="1" y="1"/>
                  </a:moveTo>
                  <a:lnTo>
                    <a:pt x="1" y="470"/>
                  </a:lnTo>
                  <a:lnTo>
                    <a:pt x="1438" y="470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89;p31">
              <a:extLst>
                <a:ext uri="{FF2B5EF4-FFF2-40B4-BE49-F238E27FC236}">
                  <a16:creationId xmlns:a16="http://schemas.microsoft.com/office/drawing/2014/main" id="{5D40A4D7-7604-2865-40B0-D03D059F297E}"/>
                </a:ext>
              </a:extLst>
            </p:cNvPr>
            <p:cNvSpPr/>
            <p:nvPr/>
          </p:nvSpPr>
          <p:spPr>
            <a:xfrm>
              <a:off x="2814183" y="2274969"/>
              <a:ext cx="78274" cy="26128"/>
            </a:xfrm>
            <a:custGeom>
              <a:avLst/>
              <a:gdLst/>
              <a:ahLst/>
              <a:cxnLst/>
              <a:rect l="l" t="t" r="r" b="b"/>
              <a:pathLst>
                <a:path w="1408" h="470" extrusionOk="0">
                  <a:moveTo>
                    <a:pt x="1" y="1"/>
                  </a:moveTo>
                  <a:lnTo>
                    <a:pt x="1" y="470"/>
                  </a:lnTo>
                  <a:lnTo>
                    <a:pt x="1407" y="470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90;p31">
              <a:extLst>
                <a:ext uri="{FF2B5EF4-FFF2-40B4-BE49-F238E27FC236}">
                  <a16:creationId xmlns:a16="http://schemas.microsoft.com/office/drawing/2014/main" id="{6F97806E-7DE6-457C-36DE-6CFA045585EF}"/>
                </a:ext>
              </a:extLst>
            </p:cNvPr>
            <p:cNvSpPr/>
            <p:nvPr/>
          </p:nvSpPr>
          <p:spPr>
            <a:xfrm>
              <a:off x="2268549" y="2723318"/>
              <a:ext cx="420613" cy="83444"/>
            </a:xfrm>
            <a:custGeom>
              <a:avLst/>
              <a:gdLst/>
              <a:ahLst/>
              <a:cxnLst/>
              <a:rect l="l" t="t" r="r" b="b"/>
              <a:pathLst>
                <a:path w="7566" h="1501" extrusionOk="0">
                  <a:moveTo>
                    <a:pt x="32" y="0"/>
                  </a:moveTo>
                  <a:lnTo>
                    <a:pt x="1" y="250"/>
                  </a:lnTo>
                  <a:lnTo>
                    <a:pt x="7503" y="1500"/>
                  </a:lnTo>
                  <a:lnTo>
                    <a:pt x="7565" y="121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591;p31">
              <a:extLst>
                <a:ext uri="{FF2B5EF4-FFF2-40B4-BE49-F238E27FC236}">
                  <a16:creationId xmlns:a16="http://schemas.microsoft.com/office/drawing/2014/main" id="{4AF077C5-C62B-7920-DC8C-15FE1CF8A8EF}"/>
                </a:ext>
              </a:extLst>
            </p:cNvPr>
            <p:cNvSpPr/>
            <p:nvPr/>
          </p:nvSpPr>
          <p:spPr>
            <a:xfrm>
              <a:off x="2464899" y="2723318"/>
              <a:ext cx="420613" cy="83444"/>
            </a:xfrm>
            <a:custGeom>
              <a:avLst/>
              <a:gdLst/>
              <a:ahLst/>
              <a:cxnLst/>
              <a:rect l="l" t="t" r="r" b="b"/>
              <a:pathLst>
                <a:path w="7566" h="1501" extrusionOk="0">
                  <a:moveTo>
                    <a:pt x="63" y="0"/>
                  </a:moveTo>
                  <a:lnTo>
                    <a:pt x="1" y="250"/>
                  </a:lnTo>
                  <a:lnTo>
                    <a:pt x="7534" y="1500"/>
                  </a:lnTo>
                  <a:lnTo>
                    <a:pt x="7565" y="1219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592;p31">
              <a:extLst>
                <a:ext uri="{FF2B5EF4-FFF2-40B4-BE49-F238E27FC236}">
                  <a16:creationId xmlns:a16="http://schemas.microsoft.com/office/drawing/2014/main" id="{DEDD0E17-BA9A-DA15-F39A-AFCF3DB30EF8}"/>
                </a:ext>
              </a:extLst>
            </p:cNvPr>
            <p:cNvSpPr/>
            <p:nvPr/>
          </p:nvSpPr>
          <p:spPr>
            <a:xfrm>
              <a:off x="2376286" y="2702471"/>
              <a:ext cx="331943" cy="72993"/>
            </a:xfrm>
            <a:custGeom>
              <a:avLst/>
              <a:gdLst/>
              <a:ahLst/>
              <a:cxnLst/>
              <a:rect l="l" t="t" r="r" b="b"/>
              <a:pathLst>
                <a:path w="5971" h="1313" extrusionOk="0">
                  <a:moveTo>
                    <a:pt x="157" y="0"/>
                  </a:moveTo>
                  <a:lnTo>
                    <a:pt x="94" y="31"/>
                  </a:lnTo>
                  <a:lnTo>
                    <a:pt x="32" y="94"/>
                  </a:lnTo>
                  <a:lnTo>
                    <a:pt x="1" y="156"/>
                  </a:lnTo>
                  <a:lnTo>
                    <a:pt x="1" y="250"/>
                  </a:lnTo>
                  <a:lnTo>
                    <a:pt x="32" y="313"/>
                  </a:lnTo>
                  <a:lnTo>
                    <a:pt x="94" y="375"/>
                  </a:lnTo>
                  <a:lnTo>
                    <a:pt x="188" y="406"/>
                  </a:lnTo>
                  <a:lnTo>
                    <a:pt x="5721" y="1313"/>
                  </a:lnTo>
                  <a:lnTo>
                    <a:pt x="5846" y="1313"/>
                  </a:lnTo>
                  <a:lnTo>
                    <a:pt x="5908" y="1282"/>
                  </a:lnTo>
                  <a:lnTo>
                    <a:pt x="5940" y="1219"/>
                  </a:lnTo>
                  <a:lnTo>
                    <a:pt x="5971" y="1157"/>
                  </a:lnTo>
                  <a:lnTo>
                    <a:pt x="5971" y="1063"/>
                  </a:lnTo>
                  <a:lnTo>
                    <a:pt x="5940" y="1000"/>
                  </a:lnTo>
                  <a:lnTo>
                    <a:pt x="5877" y="938"/>
                  </a:lnTo>
                  <a:lnTo>
                    <a:pt x="5783" y="906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593;p31">
              <a:extLst>
                <a:ext uri="{FF2B5EF4-FFF2-40B4-BE49-F238E27FC236}">
                  <a16:creationId xmlns:a16="http://schemas.microsoft.com/office/drawing/2014/main" id="{CB27E0D9-AB8F-4612-C830-C97292119EE8}"/>
                </a:ext>
              </a:extLst>
            </p:cNvPr>
            <p:cNvSpPr/>
            <p:nvPr/>
          </p:nvSpPr>
          <p:spPr>
            <a:xfrm>
              <a:off x="2230357" y="2719816"/>
              <a:ext cx="331943" cy="73049"/>
            </a:xfrm>
            <a:custGeom>
              <a:avLst/>
              <a:gdLst/>
              <a:ahLst/>
              <a:cxnLst/>
              <a:rect l="l" t="t" r="r" b="b"/>
              <a:pathLst>
                <a:path w="5971" h="1314" extrusionOk="0">
                  <a:moveTo>
                    <a:pt x="156" y="1"/>
                  </a:moveTo>
                  <a:lnTo>
                    <a:pt x="94" y="32"/>
                  </a:lnTo>
                  <a:lnTo>
                    <a:pt x="31" y="94"/>
                  </a:lnTo>
                  <a:lnTo>
                    <a:pt x="0" y="157"/>
                  </a:lnTo>
                  <a:lnTo>
                    <a:pt x="0" y="251"/>
                  </a:lnTo>
                  <a:lnTo>
                    <a:pt x="31" y="313"/>
                  </a:lnTo>
                  <a:lnTo>
                    <a:pt x="94" y="376"/>
                  </a:lnTo>
                  <a:lnTo>
                    <a:pt x="156" y="407"/>
                  </a:lnTo>
                  <a:lnTo>
                    <a:pt x="5720" y="1313"/>
                  </a:lnTo>
                  <a:lnTo>
                    <a:pt x="5751" y="1313"/>
                  </a:lnTo>
                  <a:lnTo>
                    <a:pt x="5814" y="1282"/>
                  </a:lnTo>
                  <a:lnTo>
                    <a:pt x="5876" y="1251"/>
                  </a:lnTo>
                  <a:lnTo>
                    <a:pt x="5939" y="1220"/>
                  </a:lnTo>
                  <a:lnTo>
                    <a:pt x="5970" y="1126"/>
                  </a:lnTo>
                  <a:lnTo>
                    <a:pt x="5970" y="1063"/>
                  </a:lnTo>
                  <a:lnTo>
                    <a:pt x="5939" y="970"/>
                  </a:lnTo>
                  <a:lnTo>
                    <a:pt x="5876" y="938"/>
                  </a:lnTo>
                  <a:lnTo>
                    <a:pt x="5783" y="907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594;p31">
              <a:extLst>
                <a:ext uri="{FF2B5EF4-FFF2-40B4-BE49-F238E27FC236}">
                  <a16:creationId xmlns:a16="http://schemas.microsoft.com/office/drawing/2014/main" id="{60BEB4B8-1FA7-BE48-D700-C4D18D591713}"/>
                </a:ext>
              </a:extLst>
            </p:cNvPr>
            <p:cNvSpPr/>
            <p:nvPr/>
          </p:nvSpPr>
          <p:spPr>
            <a:xfrm>
              <a:off x="1929716" y="2791084"/>
              <a:ext cx="1336333" cy="549143"/>
            </a:xfrm>
            <a:custGeom>
              <a:avLst/>
              <a:gdLst/>
              <a:ahLst/>
              <a:cxnLst/>
              <a:rect l="l" t="t" r="r" b="b"/>
              <a:pathLst>
                <a:path w="24038" h="9878" extrusionOk="0">
                  <a:moveTo>
                    <a:pt x="1970" y="0"/>
                  </a:moveTo>
                  <a:lnTo>
                    <a:pt x="1751" y="31"/>
                  </a:lnTo>
                  <a:lnTo>
                    <a:pt x="1563" y="63"/>
                  </a:lnTo>
                  <a:lnTo>
                    <a:pt x="1376" y="94"/>
                  </a:lnTo>
                  <a:lnTo>
                    <a:pt x="1188" y="156"/>
                  </a:lnTo>
                  <a:lnTo>
                    <a:pt x="876" y="344"/>
                  </a:lnTo>
                  <a:lnTo>
                    <a:pt x="594" y="594"/>
                  </a:lnTo>
                  <a:lnTo>
                    <a:pt x="344" y="875"/>
                  </a:lnTo>
                  <a:lnTo>
                    <a:pt x="157" y="1219"/>
                  </a:lnTo>
                  <a:lnTo>
                    <a:pt x="94" y="1375"/>
                  </a:lnTo>
                  <a:lnTo>
                    <a:pt x="63" y="1563"/>
                  </a:lnTo>
                  <a:lnTo>
                    <a:pt x="32" y="1751"/>
                  </a:lnTo>
                  <a:lnTo>
                    <a:pt x="1" y="1969"/>
                  </a:lnTo>
                  <a:lnTo>
                    <a:pt x="1" y="7940"/>
                  </a:lnTo>
                  <a:lnTo>
                    <a:pt x="32" y="8127"/>
                  </a:lnTo>
                  <a:lnTo>
                    <a:pt x="63" y="8315"/>
                  </a:lnTo>
                  <a:lnTo>
                    <a:pt x="94" y="8502"/>
                  </a:lnTo>
                  <a:lnTo>
                    <a:pt x="157" y="8690"/>
                  </a:lnTo>
                  <a:lnTo>
                    <a:pt x="344" y="9034"/>
                  </a:lnTo>
                  <a:lnTo>
                    <a:pt x="594" y="9315"/>
                  </a:lnTo>
                  <a:lnTo>
                    <a:pt x="876" y="9565"/>
                  </a:lnTo>
                  <a:lnTo>
                    <a:pt x="1188" y="9721"/>
                  </a:lnTo>
                  <a:lnTo>
                    <a:pt x="1376" y="9784"/>
                  </a:lnTo>
                  <a:lnTo>
                    <a:pt x="1563" y="9846"/>
                  </a:lnTo>
                  <a:lnTo>
                    <a:pt x="1751" y="9878"/>
                  </a:lnTo>
                  <a:lnTo>
                    <a:pt x="22287" y="9878"/>
                  </a:lnTo>
                  <a:lnTo>
                    <a:pt x="22506" y="9846"/>
                  </a:lnTo>
                  <a:lnTo>
                    <a:pt x="22693" y="9784"/>
                  </a:lnTo>
                  <a:lnTo>
                    <a:pt x="22850" y="9721"/>
                  </a:lnTo>
                  <a:lnTo>
                    <a:pt x="23194" y="9565"/>
                  </a:lnTo>
                  <a:lnTo>
                    <a:pt x="23475" y="9315"/>
                  </a:lnTo>
                  <a:lnTo>
                    <a:pt x="23725" y="9034"/>
                  </a:lnTo>
                  <a:lnTo>
                    <a:pt x="23881" y="8690"/>
                  </a:lnTo>
                  <a:lnTo>
                    <a:pt x="23975" y="8502"/>
                  </a:lnTo>
                  <a:lnTo>
                    <a:pt x="24006" y="8315"/>
                  </a:lnTo>
                  <a:lnTo>
                    <a:pt x="24037" y="8127"/>
                  </a:lnTo>
                  <a:lnTo>
                    <a:pt x="24037" y="7940"/>
                  </a:lnTo>
                  <a:lnTo>
                    <a:pt x="24037" y="1969"/>
                  </a:lnTo>
                  <a:lnTo>
                    <a:pt x="24037" y="1751"/>
                  </a:lnTo>
                  <a:lnTo>
                    <a:pt x="24006" y="1563"/>
                  </a:lnTo>
                  <a:lnTo>
                    <a:pt x="23975" y="1375"/>
                  </a:lnTo>
                  <a:lnTo>
                    <a:pt x="23881" y="1219"/>
                  </a:lnTo>
                  <a:lnTo>
                    <a:pt x="23725" y="875"/>
                  </a:lnTo>
                  <a:lnTo>
                    <a:pt x="23475" y="594"/>
                  </a:lnTo>
                  <a:lnTo>
                    <a:pt x="23194" y="344"/>
                  </a:lnTo>
                  <a:lnTo>
                    <a:pt x="22850" y="156"/>
                  </a:lnTo>
                  <a:lnTo>
                    <a:pt x="22693" y="94"/>
                  </a:lnTo>
                  <a:lnTo>
                    <a:pt x="22506" y="63"/>
                  </a:lnTo>
                  <a:lnTo>
                    <a:pt x="22287" y="31"/>
                  </a:lnTo>
                  <a:lnTo>
                    <a:pt x="22100" y="0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595;p31">
              <a:extLst>
                <a:ext uri="{FF2B5EF4-FFF2-40B4-BE49-F238E27FC236}">
                  <a16:creationId xmlns:a16="http://schemas.microsoft.com/office/drawing/2014/main" id="{FA4E90DD-3031-F5A6-B611-7BE926686F8C}"/>
                </a:ext>
              </a:extLst>
            </p:cNvPr>
            <p:cNvSpPr/>
            <p:nvPr/>
          </p:nvSpPr>
          <p:spPr>
            <a:xfrm>
              <a:off x="1853277" y="3154211"/>
              <a:ext cx="1484042" cy="264231"/>
            </a:xfrm>
            <a:custGeom>
              <a:avLst/>
              <a:gdLst/>
              <a:ahLst/>
              <a:cxnLst/>
              <a:rect l="l" t="t" r="r" b="b"/>
              <a:pathLst>
                <a:path w="26695" h="4753" extrusionOk="0">
                  <a:moveTo>
                    <a:pt x="813" y="1"/>
                  </a:moveTo>
                  <a:lnTo>
                    <a:pt x="625" y="63"/>
                  </a:lnTo>
                  <a:lnTo>
                    <a:pt x="438" y="157"/>
                  </a:lnTo>
                  <a:lnTo>
                    <a:pt x="282" y="282"/>
                  </a:lnTo>
                  <a:lnTo>
                    <a:pt x="157" y="439"/>
                  </a:lnTo>
                  <a:lnTo>
                    <a:pt x="63" y="626"/>
                  </a:lnTo>
                  <a:lnTo>
                    <a:pt x="0" y="814"/>
                  </a:lnTo>
                  <a:lnTo>
                    <a:pt x="0" y="1032"/>
                  </a:lnTo>
                  <a:lnTo>
                    <a:pt x="0" y="3721"/>
                  </a:lnTo>
                  <a:lnTo>
                    <a:pt x="0" y="3939"/>
                  </a:lnTo>
                  <a:lnTo>
                    <a:pt x="63" y="4127"/>
                  </a:lnTo>
                  <a:lnTo>
                    <a:pt x="157" y="4283"/>
                  </a:lnTo>
                  <a:lnTo>
                    <a:pt x="282" y="4440"/>
                  </a:lnTo>
                  <a:lnTo>
                    <a:pt x="438" y="4565"/>
                  </a:lnTo>
                  <a:lnTo>
                    <a:pt x="625" y="4658"/>
                  </a:lnTo>
                  <a:lnTo>
                    <a:pt x="813" y="4721"/>
                  </a:lnTo>
                  <a:lnTo>
                    <a:pt x="1032" y="4752"/>
                  </a:lnTo>
                  <a:lnTo>
                    <a:pt x="25663" y="4752"/>
                  </a:lnTo>
                  <a:lnTo>
                    <a:pt x="25881" y="4721"/>
                  </a:lnTo>
                  <a:lnTo>
                    <a:pt x="26069" y="4658"/>
                  </a:lnTo>
                  <a:lnTo>
                    <a:pt x="26256" y="4565"/>
                  </a:lnTo>
                  <a:lnTo>
                    <a:pt x="26413" y="4440"/>
                  </a:lnTo>
                  <a:lnTo>
                    <a:pt x="26538" y="4283"/>
                  </a:lnTo>
                  <a:lnTo>
                    <a:pt x="26632" y="4127"/>
                  </a:lnTo>
                  <a:lnTo>
                    <a:pt x="26694" y="3939"/>
                  </a:lnTo>
                  <a:lnTo>
                    <a:pt x="26694" y="3721"/>
                  </a:lnTo>
                  <a:lnTo>
                    <a:pt x="26694" y="1032"/>
                  </a:lnTo>
                  <a:lnTo>
                    <a:pt x="26694" y="814"/>
                  </a:lnTo>
                  <a:lnTo>
                    <a:pt x="26632" y="626"/>
                  </a:lnTo>
                  <a:lnTo>
                    <a:pt x="26538" y="439"/>
                  </a:lnTo>
                  <a:lnTo>
                    <a:pt x="26413" y="282"/>
                  </a:lnTo>
                  <a:lnTo>
                    <a:pt x="26256" y="157"/>
                  </a:lnTo>
                  <a:lnTo>
                    <a:pt x="26069" y="63"/>
                  </a:lnTo>
                  <a:lnTo>
                    <a:pt x="25881" y="1"/>
                  </a:lnTo>
                  <a:close/>
                </a:path>
              </a:pathLst>
            </a:custGeom>
            <a:solidFill>
              <a:srgbClr val="AEAD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596;p31">
              <a:extLst>
                <a:ext uri="{FF2B5EF4-FFF2-40B4-BE49-F238E27FC236}">
                  <a16:creationId xmlns:a16="http://schemas.microsoft.com/office/drawing/2014/main" id="{2643B828-2E0A-9A43-E687-1BAA4C36E383}"/>
                </a:ext>
              </a:extLst>
            </p:cNvPr>
            <p:cNvSpPr/>
            <p:nvPr/>
          </p:nvSpPr>
          <p:spPr>
            <a:xfrm>
              <a:off x="2025279" y="2891872"/>
              <a:ext cx="175561" cy="173782"/>
            </a:xfrm>
            <a:custGeom>
              <a:avLst/>
              <a:gdLst/>
              <a:ahLst/>
              <a:cxnLst/>
              <a:rect l="l" t="t" r="r" b="b"/>
              <a:pathLst>
                <a:path w="3158" h="3126" extrusionOk="0">
                  <a:moveTo>
                    <a:pt x="1564" y="0"/>
                  </a:moveTo>
                  <a:lnTo>
                    <a:pt x="1251" y="31"/>
                  </a:lnTo>
                  <a:lnTo>
                    <a:pt x="970" y="125"/>
                  </a:lnTo>
                  <a:lnTo>
                    <a:pt x="688" y="281"/>
                  </a:lnTo>
                  <a:lnTo>
                    <a:pt x="470" y="469"/>
                  </a:lnTo>
                  <a:lnTo>
                    <a:pt x="282" y="688"/>
                  </a:lnTo>
                  <a:lnTo>
                    <a:pt x="126" y="969"/>
                  </a:lnTo>
                  <a:lnTo>
                    <a:pt x="32" y="1250"/>
                  </a:lnTo>
                  <a:lnTo>
                    <a:pt x="1" y="1563"/>
                  </a:lnTo>
                  <a:lnTo>
                    <a:pt x="32" y="1876"/>
                  </a:lnTo>
                  <a:lnTo>
                    <a:pt x="126" y="2188"/>
                  </a:lnTo>
                  <a:lnTo>
                    <a:pt x="282" y="2438"/>
                  </a:lnTo>
                  <a:lnTo>
                    <a:pt x="470" y="2688"/>
                  </a:lnTo>
                  <a:lnTo>
                    <a:pt x="688" y="2876"/>
                  </a:lnTo>
                  <a:lnTo>
                    <a:pt x="970" y="3001"/>
                  </a:lnTo>
                  <a:lnTo>
                    <a:pt x="1251" y="3095"/>
                  </a:lnTo>
                  <a:lnTo>
                    <a:pt x="1564" y="3126"/>
                  </a:lnTo>
                  <a:lnTo>
                    <a:pt x="1876" y="3095"/>
                  </a:lnTo>
                  <a:lnTo>
                    <a:pt x="2189" y="3001"/>
                  </a:lnTo>
                  <a:lnTo>
                    <a:pt x="2439" y="2876"/>
                  </a:lnTo>
                  <a:lnTo>
                    <a:pt x="2689" y="2688"/>
                  </a:lnTo>
                  <a:lnTo>
                    <a:pt x="2876" y="2438"/>
                  </a:lnTo>
                  <a:lnTo>
                    <a:pt x="3033" y="2188"/>
                  </a:lnTo>
                  <a:lnTo>
                    <a:pt x="3095" y="1876"/>
                  </a:lnTo>
                  <a:lnTo>
                    <a:pt x="3158" y="1563"/>
                  </a:lnTo>
                  <a:lnTo>
                    <a:pt x="3095" y="1250"/>
                  </a:lnTo>
                  <a:lnTo>
                    <a:pt x="3033" y="969"/>
                  </a:lnTo>
                  <a:lnTo>
                    <a:pt x="2876" y="688"/>
                  </a:lnTo>
                  <a:lnTo>
                    <a:pt x="2689" y="469"/>
                  </a:lnTo>
                  <a:lnTo>
                    <a:pt x="2439" y="281"/>
                  </a:lnTo>
                  <a:lnTo>
                    <a:pt x="2189" y="125"/>
                  </a:lnTo>
                  <a:lnTo>
                    <a:pt x="1876" y="31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rgbClr val="F3E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597;p31">
              <a:extLst>
                <a:ext uri="{FF2B5EF4-FFF2-40B4-BE49-F238E27FC236}">
                  <a16:creationId xmlns:a16="http://schemas.microsoft.com/office/drawing/2014/main" id="{B6EE3938-6E9D-4B5B-F58C-FD6050BE52AB}"/>
                </a:ext>
              </a:extLst>
            </p:cNvPr>
            <p:cNvSpPr/>
            <p:nvPr/>
          </p:nvSpPr>
          <p:spPr>
            <a:xfrm>
              <a:off x="2053075" y="2907494"/>
              <a:ext cx="83500" cy="85223"/>
            </a:xfrm>
            <a:custGeom>
              <a:avLst/>
              <a:gdLst/>
              <a:ahLst/>
              <a:cxnLst/>
              <a:rect l="l" t="t" r="r" b="b"/>
              <a:pathLst>
                <a:path w="1502" h="1533" extrusionOk="0">
                  <a:moveTo>
                    <a:pt x="751" y="0"/>
                  </a:moveTo>
                  <a:lnTo>
                    <a:pt x="595" y="32"/>
                  </a:lnTo>
                  <a:lnTo>
                    <a:pt x="438" y="63"/>
                  </a:lnTo>
                  <a:lnTo>
                    <a:pt x="313" y="125"/>
                  </a:lnTo>
                  <a:lnTo>
                    <a:pt x="220" y="219"/>
                  </a:lnTo>
                  <a:lnTo>
                    <a:pt x="126" y="344"/>
                  </a:lnTo>
                  <a:lnTo>
                    <a:pt x="32" y="469"/>
                  </a:lnTo>
                  <a:lnTo>
                    <a:pt x="1" y="626"/>
                  </a:lnTo>
                  <a:lnTo>
                    <a:pt x="1" y="751"/>
                  </a:lnTo>
                  <a:lnTo>
                    <a:pt x="1" y="907"/>
                  </a:lnTo>
                  <a:lnTo>
                    <a:pt x="32" y="1063"/>
                  </a:lnTo>
                  <a:lnTo>
                    <a:pt x="126" y="1188"/>
                  </a:lnTo>
                  <a:lnTo>
                    <a:pt x="220" y="1313"/>
                  </a:lnTo>
                  <a:lnTo>
                    <a:pt x="313" y="1376"/>
                  </a:lnTo>
                  <a:lnTo>
                    <a:pt x="438" y="1470"/>
                  </a:lnTo>
                  <a:lnTo>
                    <a:pt x="595" y="1501"/>
                  </a:lnTo>
                  <a:lnTo>
                    <a:pt x="751" y="1532"/>
                  </a:lnTo>
                  <a:lnTo>
                    <a:pt x="907" y="1501"/>
                  </a:lnTo>
                  <a:lnTo>
                    <a:pt x="1032" y="1470"/>
                  </a:lnTo>
                  <a:lnTo>
                    <a:pt x="1157" y="1376"/>
                  </a:lnTo>
                  <a:lnTo>
                    <a:pt x="1282" y="1313"/>
                  </a:lnTo>
                  <a:lnTo>
                    <a:pt x="1376" y="1188"/>
                  </a:lnTo>
                  <a:lnTo>
                    <a:pt x="1439" y="1063"/>
                  </a:lnTo>
                  <a:lnTo>
                    <a:pt x="1470" y="907"/>
                  </a:lnTo>
                  <a:lnTo>
                    <a:pt x="1501" y="751"/>
                  </a:lnTo>
                  <a:lnTo>
                    <a:pt x="1470" y="626"/>
                  </a:lnTo>
                  <a:lnTo>
                    <a:pt x="1439" y="469"/>
                  </a:lnTo>
                  <a:lnTo>
                    <a:pt x="1376" y="344"/>
                  </a:lnTo>
                  <a:lnTo>
                    <a:pt x="1282" y="219"/>
                  </a:lnTo>
                  <a:lnTo>
                    <a:pt x="1157" y="125"/>
                  </a:lnTo>
                  <a:lnTo>
                    <a:pt x="1032" y="63"/>
                  </a:lnTo>
                  <a:lnTo>
                    <a:pt x="907" y="32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598;p31">
              <a:extLst>
                <a:ext uri="{FF2B5EF4-FFF2-40B4-BE49-F238E27FC236}">
                  <a16:creationId xmlns:a16="http://schemas.microsoft.com/office/drawing/2014/main" id="{67BB7E70-1CAC-7CE2-DDAA-B53E2B55290C}"/>
                </a:ext>
              </a:extLst>
            </p:cNvPr>
            <p:cNvSpPr/>
            <p:nvPr/>
          </p:nvSpPr>
          <p:spPr>
            <a:xfrm>
              <a:off x="2996636" y="2891872"/>
              <a:ext cx="173838" cy="173782"/>
            </a:xfrm>
            <a:custGeom>
              <a:avLst/>
              <a:gdLst/>
              <a:ahLst/>
              <a:cxnLst/>
              <a:rect l="l" t="t" r="r" b="b"/>
              <a:pathLst>
                <a:path w="3127" h="3126" extrusionOk="0">
                  <a:moveTo>
                    <a:pt x="1563" y="0"/>
                  </a:moveTo>
                  <a:lnTo>
                    <a:pt x="1251" y="31"/>
                  </a:lnTo>
                  <a:lnTo>
                    <a:pt x="938" y="125"/>
                  </a:lnTo>
                  <a:lnTo>
                    <a:pt x="688" y="281"/>
                  </a:lnTo>
                  <a:lnTo>
                    <a:pt x="438" y="469"/>
                  </a:lnTo>
                  <a:lnTo>
                    <a:pt x="251" y="688"/>
                  </a:lnTo>
                  <a:lnTo>
                    <a:pt x="126" y="969"/>
                  </a:lnTo>
                  <a:lnTo>
                    <a:pt x="32" y="1250"/>
                  </a:lnTo>
                  <a:lnTo>
                    <a:pt x="1" y="1563"/>
                  </a:lnTo>
                  <a:lnTo>
                    <a:pt x="32" y="1876"/>
                  </a:lnTo>
                  <a:lnTo>
                    <a:pt x="126" y="2188"/>
                  </a:lnTo>
                  <a:lnTo>
                    <a:pt x="251" y="2438"/>
                  </a:lnTo>
                  <a:lnTo>
                    <a:pt x="438" y="2688"/>
                  </a:lnTo>
                  <a:lnTo>
                    <a:pt x="688" y="2876"/>
                  </a:lnTo>
                  <a:lnTo>
                    <a:pt x="938" y="3001"/>
                  </a:lnTo>
                  <a:lnTo>
                    <a:pt x="1251" y="3095"/>
                  </a:lnTo>
                  <a:lnTo>
                    <a:pt x="1563" y="3126"/>
                  </a:lnTo>
                  <a:lnTo>
                    <a:pt x="1876" y="3095"/>
                  </a:lnTo>
                  <a:lnTo>
                    <a:pt x="2157" y="3001"/>
                  </a:lnTo>
                  <a:lnTo>
                    <a:pt x="2439" y="2876"/>
                  </a:lnTo>
                  <a:lnTo>
                    <a:pt x="2657" y="2688"/>
                  </a:lnTo>
                  <a:lnTo>
                    <a:pt x="2845" y="2438"/>
                  </a:lnTo>
                  <a:lnTo>
                    <a:pt x="3001" y="2188"/>
                  </a:lnTo>
                  <a:lnTo>
                    <a:pt x="3095" y="1876"/>
                  </a:lnTo>
                  <a:lnTo>
                    <a:pt x="3126" y="1563"/>
                  </a:lnTo>
                  <a:lnTo>
                    <a:pt x="3095" y="1250"/>
                  </a:lnTo>
                  <a:lnTo>
                    <a:pt x="3001" y="969"/>
                  </a:lnTo>
                  <a:lnTo>
                    <a:pt x="2845" y="688"/>
                  </a:lnTo>
                  <a:lnTo>
                    <a:pt x="2657" y="469"/>
                  </a:lnTo>
                  <a:lnTo>
                    <a:pt x="2439" y="281"/>
                  </a:lnTo>
                  <a:lnTo>
                    <a:pt x="2157" y="125"/>
                  </a:lnTo>
                  <a:lnTo>
                    <a:pt x="1876" y="31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F3E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599;p31">
              <a:extLst>
                <a:ext uri="{FF2B5EF4-FFF2-40B4-BE49-F238E27FC236}">
                  <a16:creationId xmlns:a16="http://schemas.microsoft.com/office/drawing/2014/main" id="{938B2182-76A5-4735-0BF1-4E3BAA409E1A}"/>
                </a:ext>
              </a:extLst>
            </p:cNvPr>
            <p:cNvSpPr/>
            <p:nvPr/>
          </p:nvSpPr>
          <p:spPr>
            <a:xfrm>
              <a:off x="3022708" y="2907494"/>
              <a:ext cx="83444" cy="85223"/>
            </a:xfrm>
            <a:custGeom>
              <a:avLst/>
              <a:gdLst/>
              <a:ahLst/>
              <a:cxnLst/>
              <a:rect l="l" t="t" r="r" b="b"/>
              <a:pathLst>
                <a:path w="1501" h="1533" extrusionOk="0">
                  <a:moveTo>
                    <a:pt x="751" y="0"/>
                  </a:moveTo>
                  <a:lnTo>
                    <a:pt x="594" y="32"/>
                  </a:lnTo>
                  <a:lnTo>
                    <a:pt x="469" y="63"/>
                  </a:lnTo>
                  <a:lnTo>
                    <a:pt x="344" y="125"/>
                  </a:lnTo>
                  <a:lnTo>
                    <a:pt x="219" y="219"/>
                  </a:lnTo>
                  <a:lnTo>
                    <a:pt x="125" y="344"/>
                  </a:lnTo>
                  <a:lnTo>
                    <a:pt x="63" y="469"/>
                  </a:lnTo>
                  <a:lnTo>
                    <a:pt x="0" y="626"/>
                  </a:lnTo>
                  <a:lnTo>
                    <a:pt x="0" y="751"/>
                  </a:lnTo>
                  <a:lnTo>
                    <a:pt x="0" y="907"/>
                  </a:lnTo>
                  <a:lnTo>
                    <a:pt x="63" y="1063"/>
                  </a:lnTo>
                  <a:lnTo>
                    <a:pt x="125" y="1188"/>
                  </a:lnTo>
                  <a:lnTo>
                    <a:pt x="219" y="1313"/>
                  </a:lnTo>
                  <a:lnTo>
                    <a:pt x="344" y="1376"/>
                  </a:lnTo>
                  <a:lnTo>
                    <a:pt x="469" y="1470"/>
                  </a:lnTo>
                  <a:lnTo>
                    <a:pt x="594" y="1501"/>
                  </a:lnTo>
                  <a:lnTo>
                    <a:pt x="751" y="1532"/>
                  </a:lnTo>
                  <a:lnTo>
                    <a:pt x="907" y="1501"/>
                  </a:lnTo>
                  <a:lnTo>
                    <a:pt x="1032" y="1470"/>
                  </a:lnTo>
                  <a:lnTo>
                    <a:pt x="1188" y="1376"/>
                  </a:lnTo>
                  <a:lnTo>
                    <a:pt x="1282" y="1313"/>
                  </a:lnTo>
                  <a:lnTo>
                    <a:pt x="1376" y="1188"/>
                  </a:lnTo>
                  <a:lnTo>
                    <a:pt x="1438" y="1063"/>
                  </a:lnTo>
                  <a:lnTo>
                    <a:pt x="1501" y="907"/>
                  </a:lnTo>
                  <a:lnTo>
                    <a:pt x="1501" y="751"/>
                  </a:lnTo>
                  <a:lnTo>
                    <a:pt x="1501" y="626"/>
                  </a:lnTo>
                  <a:lnTo>
                    <a:pt x="1438" y="469"/>
                  </a:lnTo>
                  <a:lnTo>
                    <a:pt x="1376" y="344"/>
                  </a:lnTo>
                  <a:lnTo>
                    <a:pt x="1282" y="219"/>
                  </a:lnTo>
                  <a:lnTo>
                    <a:pt x="1188" y="125"/>
                  </a:lnTo>
                  <a:lnTo>
                    <a:pt x="1032" y="63"/>
                  </a:lnTo>
                  <a:lnTo>
                    <a:pt x="907" y="32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600;p31">
              <a:extLst>
                <a:ext uri="{FF2B5EF4-FFF2-40B4-BE49-F238E27FC236}">
                  <a16:creationId xmlns:a16="http://schemas.microsoft.com/office/drawing/2014/main" id="{37C7B150-62F2-9172-9365-178569ECF433}"/>
                </a:ext>
              </a:extLst>
            </p:cNvPr>
            <p:cNvSpPr/>
            <p:nvPr/>
          </p:nvSpPr>
          <p:spPr>
            <a:xfrm>
              <a:off x="2240753" y="2928341"/>
              <a:ext cx="686456" cy="225928"/>
            </a:xfrm>
            <a:custGeom>
              <a:avLst/>
              <a:gdLst/>
              <a:ahLst/>
              <a:cxnLst/>
              <a:rect l="l" t="t" r="r" b="b"/>
              <a:pathLst>
                <a:path w="12348" h="4064" extrusionOk="0">
                  <a:moveTo>
                    <a:pt x="407" y="1"/>
                  </a:moveTo>
                  <a:lnTo>
                    <a:pt x="313" y="32"/>
                  </a:lnTo>
                  <a:lnTo>
                    <a:pt x="157" y="126"/>
                  </a:lnTo>
                  <a:lnTo>
                    <a:pt x="63" y="282"/>
                  </a:lnTo>
                  <a:lnTo>
                    <a:pt x="32" y="376"/>
                  </a:lnTo>
                  <a:lnTo>
                    <a:pt x="1" y="469"/>
                  </a:lnTo>
                  <a:lnTo>
                    <a:pt x="1" y="4064"/>
                  </a:lnTo>
                  <a:lnTo>
                    <a:pt x="12347" y="4064"/>
                  </a:lnTo>
                  <a:lnTo>
                    <a:pt x="12347" y="469"/>
                  </a:lnTo>
                  <a:lnTo>
                    <a:pt x="12347" y="376"/>
                  </a:lnTo>
                  <a:lnTo>
                    <a:pt x="12316" y="282"/>
                  </a:lnTo>
                  <a:lnTo>
                    <a:pt x="12222" y="126"/>
                  </a:lnTo>
                  <a:lnTo>
                    <a:pt x="12066" y="32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rgbClr val="D8D9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601;p31">
              <a:extLst>
                <a:ext uri="{FF2B5EF4-FFF2-40B4-BE49-F238E27FC236}">
                  <a16:creationId xmlns:a16="http://schemas.microsoft.com/office/drawing/2014/main" id="{5771C265-0485-671D-A238-DCBE9A17598A}"/>
                </a:ext>
              </a:extLst>
            </p:cNvPr>
            <p:cNvSpPr/>
            <p:nvPr/>
          </p:nvSpPr>
          <p:spPr>
            <a:xfrm>
              <a:off x="2240753" y="2928341"/>
              <a:ext cx="686456" cy="43473"/>
            </a:xfrm>
            <a:custGeom>
              <a:avLst/>
              <a:gdLst/>
              <a:ahLst/>
              <a:cxnLst/>
              <a:rect l="l" t="t" r="r" b="b"/>
              <a:pathLst>
                <a:path w="12348" h="782" extrusionOk="0">
                  <a:moveTo>
                    <a:pt x="438" y="1"/>
                  </a:moveTo>
                  <a:lnTo>
                    <a:pt x="282" y="32"/>
                  </a:lnTo>
                  <a:lnTo>
                    <a:pt x="126" y="126"/>
                  </a:lnTo>
                  <a:lnTo>
                    <a:pt x="63" y="251"/>
                  </a:lnTo>
                  <a:lnTo>
                    <a:pt x="1" y="407"/>
                  </a:lnTo>
                  <a:lnTo>
                    <a:pt x="1" y="782"/>
                  </a:lnTo>
                  <a:lnTo>
                    <a:pt x="12347" y="782"/>
                  </a:lnTo>
                  <a:lnTo>
                    <a:pt x="12347" y="407"/>
                  </a:lnTo>
                  <a:lnTo>
                    <a:pt x="12316" y="251"/>
                  </a:lnTo>
                  <a:lnTo>
                    <a:pt x="12222" y="126"/>
                  </a:lnTo>
                  <a:lnTo>
                    <a:pt x="12097" y="32"/>
                  </a:lnTo>
                  <a:lnTo>
                    <a:pt x="11941" y="1"/>
                  </a:lnTo>
                  <a:close/>
                </a:path>
              </a:pathLst>
            </a:custGeom>
            <a:solidFill>
              <a:srgbClr val="AEAD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602;p31">
              <a:extLst>
                <a:ext uri="{FF2B5EF4-FFF2-40B4-BE49-F238E27FC236}">
                  <a16:creationId xmlns:a16="http://schemas.microsoft.com/office/drawing/2014/main" id="{B1B15FB4-2B52-0EF6-1C7C-8BEAB4462BB2}"/>
                </a:ext>
              </a:extLst>
            </p:cNvPr>
            <p:cNvSpPr/>
            <p:nvPr/>
          </p:nvSpPr>
          <p:spPr>
            <a:xfrm>
              <a:off x="2240753" y="2985656"/>
              <a:ext cx="686456" cy="45252"/>
            </a:xfrm>
            <a:custGeom>
              <a:avLst/>
              <a:gdLst/>
              <a:ahLst/>
              <a:cxnLst/>
              <a:rect l="l" t="t" r="r" b="b"/>
              <a:pathLst>
                <a:path w="12348" h="814" extrusionOk="0">
                  <a:moveTo>
                    <a:pt x="1" y="1"/>
                  </a:moveTo>
                  <a:lnTo>
                    <a:pt x="1" y="814"/>
                  </a:lnTo>
                  <a:lnTo>
                    <a:pt x="12347" y="814"/>
                  </a:lnTo>
                  <a:lnTo>
                    <a:pt x="12347" y="1"/>
                  </a:lnTo>
                  <a:close/>
                </a:path>
              </a:pathLst>
            </a:custGeom>
            <a:solidFill>
              <a:srgbClr val="AEAD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603;p31">
              <a:extLst>
                <a:ext uri="{FF2B5EF4-FFF2-40B4-BE49-F238E27FC236}">
                  <a16:creationId xmlns:a16="http://schemas.microsoft.com/office/drawing/2014/main" id="{5A02E2C5-892D-928A-2E19-8A71D6940108}"/>
                </a:ext>
              </a:extLst>
            </p:cNvPr>
            <p:cNvSpPr/>
            <p:nvPr/>
          </p:nvSpPr>
          <p:spPr>
            <a:xfrm>
              <a:off x="2240753" y="3043027"/>
              <a:ext cx="686456" cy="45252"/>
            </a:xfrm>
            <a:custGeom>
              <a:avLst/>
              <a:gdLst/>
              <a:ahLst/>
              <a:cxnLst/>
              <a:rect l="l" t="t" r="r" b="b"/>
              <a:pathLst>
                <a:path w="12348" h="814" extrusionOk="0">
                  <a:moveTo>
                    <a:pt x="1" y="0"/>
                  </a:moveTo>
                  <a:lnTo>
                    <a:pt x="1" y="813"/>
                  </a:lnTo>
                  <a:lnTo>
                    <a:pt x="12347" y="813"/>
                  </a:lnTo>
                  <a:lnTo>
                    <a:pt x="12347" y="0"/>
                  </a:lnTo>
                  <a:close/>
                </a:path>
              </a:pathLst>
            </a:custGeom>
            <a:solidFill>
              <a:srgbClr val="AEAD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604;p31">
              <a:extLst>
                <a:ext uri="{FF2B5EF4-FFF2-40B4-BE49-F238E27FC236}">
                  <a16:creationId xmlns:a16="http://schemas.microsoft.com/office/drawing/2014/main" id="{517D1789-F27B-B1A9-9867-2B5DCA05887B}"/>
                </a:ext>
              </a:extLst>
            </p:cNvPr>
            <p:cNvSpPr/>
            <p:nvPr/>
          </p:nvSpPr>
          <p:spPr>
            <a:xfrm>
              <a:off x="2240753" y="3102121"/>
              <a:ext cx="686456" cy="45197"/>
            </a:xfrm>
            <a:custGeom>
              <a:avLst/>
              <a:gdLst/>
              <a:ahLst/>
              <a:cxnLst/>
              <a:rect l="l" t="t" r="r" b="b"/>
              <a:pathLst>
                <a:path w="12348" h="813" extrusionOk="0">
                  <a:moveTo>
                    <a:pt x="1" y="0"/>
                  </a:moveTo>
                  <a:lnTo>
                    <a:pt x="1" y="813"/>
                  </a:lnTo>
                  <a:lnTo>
                    <a:pt x="12347" y="813"/>
                  </a:lnTo>
                  <a:lnTo>
                    <a:pt x="12347" y="0"/>
                  </a:lnTo>
                  <a:close/>
                </a:path>
              </a:pathLst>
            </a:custGeom>
            <a:solidFill>
              <a:srgbClr val="AEAD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605;p31">
              <a:extLst>
                <a:ext uri="{FF2B5EF4-FFF2-40B4-BE49-F238E27FC236}">
                  <a16:creationId xmlns:a16="http://schemas.microsoft.com/office/drawing/2014/main" id="{82519F16-3EE7-FB89-F3AE-B6DC27B9F789}"/>
                </a:ext>
              </a:extLst>
            </p:cNvPr>
            <p:cNvSpPr/>
            <p:nvPr/>
          </p:nvSpPr>
          <p:spPr>
            <a:xfrm>
              <a:off x="2160812" y="2796254"/>
              <a:ext cx="457082" cy="114743"/>
            </a:xfrm>
            <a:custGeom>
              <a:avLst/>
              <a:gdLst/>
              <a:ahLst/>
              <a:cxnLst/>
              <a:rect l="l" t="t" r="r" b="b"/>
              <a:pathLst>
                <a:path w="8222" h="2064" extrusionOk="0">
                  <a:moveTo>
                    <a:pt x="63" y="1"/>
                  </a:moveTo>
                  <a:lnTo>
                    <a:pt x="32" y="32"/>
                  </a:lnTo>
                  <a:lnTo>
                    <a:pt x="1" y="95"/>
                  </a:lnTo>
                  <a:lnTo>
                    <a:pt x="1" y="157"/>
                  </a:lnTo>
                  <a:lnTo>
                    <a:pt x="32" y="188"/>
                  </a:lnTo>
                  <a:lnTo>
                    <a:pt x="95" y="314"/>
                  </a:lnTo>
                  <a:lnTo>
                    <a:pt x="251" y="532"/>
                  </a:lnTo>
                  <a:lnTo>
                    <a:pt x="470" y="814"/>
                  </a:lnTo>
                  <a:lnTo>
                    <a:pt x="813" y="1157"/>
                  </a:lnTo>
                  <a:lnTo>
                    <a:pt x="1032" y="1345"/>
                  </a:lnTo>
                  <a:lnTo>
                    <a:pt x="1251" y="1501"/>
                  </a:lnTo>
                  <a:lnTo>
                    <a:pt x="1532" y="1658"/>
                  </a:lnTo>
                  <a:lnTo>
                    <a:pt x="1814" y="1783"/>
                  </a:lnTo>
                  <a:lnTo>
                    <a:pt x="2095" y="1908"/>
                  </a:lnTo>
                  <a:lnTo>
                    <a:pt x="2439" y="2001"/>
                  </a:lnTo>
                  <a:lnTo>
                    <a:pt x="2814" y="2064"/>
                  </a:lnTo>
                  <a:lnTo>
                    <a:pt x="8159" y="2064"/>
                  </a:lnTo>
                  <a:lnTo>
                    <a:pt x="8190" y="2033"/>
                  </a:lnTo>
                  <a:lnTo>
                    <a:pt x="8221" y="1970"/>
                  </a:lnTo>
                  <a:lnTo>
                    <a:pt x="8221" y="1939"/>
                  </a:lnTo>
                  <a:lnTo>
                    <a:pt x="8221" y="1876"/>
                  </a:lnTo>
                  <a:lnTo>
                    <a:pt x="8190" y="1845"/>
                  </a:lnTo>
                  <a:lnTo>
                    <a:pt x="8159" y="1814"/>
                  </a:lnTo>
                  <a:lnTo>
                    <a:pt x="8096" y="1783"/>
                  </a:lnTo>
                  <a:lnTo>
                    <a:pt x="2814" y="1783"/>
                  </a:lnTo>
                  <a:lnTo>
                    <a:pt x="2501" y="1720"/>
                  </a:lnTo>
                  <a:lnTo>
                    <a:pt x="2189" y="1626"/>
                  </a:lnTo>
                  <a:lnTo>
                    <a:pt x="1907" y="1533"/>
                  </a:lnTo>
                  <a:lnTo>
                    <a:pt x="1626" y="1408"/>
                  </a:lnTo>
                  <a:lnTo>
                    <a:pt x="1407" y="1251"/>
                  </a:lnTo>
                  <a:lnTo>
                    <a:pt x="1189" y="1095"/>
                  </a:lnTo>
                  <a:lnTo>
                    <a:pt x="1001" y="939"/>
                  </a:lnTo>
                  <a:lnTo>
                    <a:pt x="688" y="626"/>
                  </a:lnTo>
                  <a:lnTo>
                    <a:pt x="438" y="345"/>
                  </a:lnTo>
                  <a:lnTo>
                    <a:pt x="251" y="63"/>
                  </a:lnTo>
                  <a:lnTo>
                    <a:pt x="220" y="32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606;p31">
              <a:extLst>
                <a:ext uri="{FF2B5EF4-FFF2-40B4-BE49-F238E27FC236}">
                  <a16:creationId xmlns:a16="http://schemas.microsoft.com/office/drawing/2014/main" id="{FACE06D5-3944-95B1-8C3A-5AE4EA2BD198}"/>
                </a:ext>
              </a:extLst>
            </p:cNvPr>
            <p:cNvSpPr/>
            <p:nvPr/>
          </p:nvSpPr>
          <p:spPr>
            <a:xfrm>
              <a:off x="2565687" y="2796254"/>
              <a:ext cx="457082" cy="114743"/>
            </a:xfrm>
            <a:custGeom>
              <a:avLst/>
              <a:gdLst/>
              <a:ahLst/>
              <a:cxnLst/>
              <a:rect l="l" t="t" r="r" b="b"/>
              <a:pathLst>
                <a:path w="8222" h="2064" extrusionOk="0">
                  <a:moveTo>
                    <a:pt x="8034" y="1"/>
                  </a:moveTo>
                  <a:lnTo>
                    <a:pt x="8003" y="32"/>
                  </a:lnTo>
                  <a:lnTo>
                    <a:pt x="7971" y="63"/>
                  </a:lnTo>
                  <a:lnTo>
                    <a:pt x="7784" y="345"/>
                  </a:lnTo>
                  <a:lnTo>
                    <a:pt x="7534" y="626"/>
                  </a:lnTo>
                  <a:lnTo>
                    <a:pt x="7221" y="939"/>
                  </a:lnTo>
                  <a:lnTo>
                    <a:pt x="7034" y="1095"/>
                  </a:lnTo>
                  <a:lnTo>
                    <a:pt x="6815" y="1251"/>
                  </a:lnTo>
                  <a:lnTo>
                    <a:pt x="6596" y="1408"/>
                  </a:lnTo>
                  <a:lnTo>
                    <a:pt x="6315" y="1533"/>
                  </a:lnTo>
                  <a:lnTo>
                    <a:pt x="6033" y="1626"/>
                  </a:lnTo>
                  <a:lnTo>
                    <a:pt x="5721" y="1720"/>
                  </a:lnTo>
                  <a:lnTo>
                    <a:pt x="5408" y="1783"/>
                  </a:lnTo>
                  <a:lnTo>
                    <a:pt x="126" y="1783"/>
                  </a:lnTo>
                  <a:lnTo>
                    <a:pt x="63" y="1814"/>
                  </a:lnTo>
                  <a:lnTo>
                    <a:pt x="32" y="1845"/>
                  </a:lnTo>
                  <a:lnTo>
                    <a:pt x="1" y="1876"/>
                  </a:lnTo>
                  <a:lnTo>
                    <a:pt x="1" y="1939"/>
                  </a:lnTo>
                  <a:lnTo>
                    <a:pt x="1" y="1970"/>
                  </a:lnTo>
                  <a:lnTo>
                    <a:pt x="32" y="2033"/>
                  </a:lnTo>
                  <a:lnTo>
                    <a:pt x="63" y="2064"/>
                  </a:lnTo>
                  <a:lnTo>
                    <a:pt x="5408" y="2064"/>
                  </a:lnTo>
                  <a:lnTo>
                    <a:pt x="5783" y="2001"/>
                  </a:lnTo>
                  <a:lnTo>
                    <a:pt x="6127" y="1908"/>
                  </a:lnTo>
                  <a:lnTo>
                    <a:pt x="6409" y="1783"/>
                  </a:lnTo>
                  <a:lnTo>
                    <a:pt x="6690" y="1658"/>
                  </a:lnTo>
                  <a:lnTo>
                    <a:pt x="6971" y="1501"/>
                  </a:lnTo>
                  <a:lnTo>
                    <a:pt x="7190" y="1345"/>
                  </a:lnTo>
                  <a:lnTo>
                    <a:pt x="7409" y="1157"/>
                  </a:lnTo>
                  <a:lnTo>
                    <a:pt x="7753" y="814"/>
                  </a:lnTo>
                  <a:lnTo>
                    <a:pt x="7971" y="532"/>
                  </a:lnTo>
                  <a:lnTo>
                    <a:pt x="8128" y="314"/>
                  </a:lnTo>
                  <a:lnTo>
                    <a:pt x="8190" y="188"/>
                  </a:lnTo>
                  <a:lnTo>
                    <a:pt x="8221" y="157"/>
                  </a:lnTo>
                  <a:lnTo>
                    <a:pt x="8221" y="95"/>
                  </a:lnTo>
                  <a:lnTo>
                    <a:pt x="8190" y="32"/>
                  </a:lnTo>
                  <a:lnTo>
                    <a:pt x="8159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607;p31">
              <a:extLst>
                <a:ext uri="{FF2B5EF4-FFF2-40B4-BE49-F238E27FC236}">
                  <a16:creationId xmlns:a16="http://schemas.microsoft.com/office/drawing/2014/main" id="{27799AE5-931E-97C0-672B-D70423D27F0B}"/>
                </a:ext>
              </a:extLst>
            </p:cNvPr>
            <p:cNvSpPr/>
            <p:nvPr/>
          </p:nvSpPr>
          <p:spPr>
            <a:xfrm>
              <a:off x="1896695" y="3154211"/>
              <a:ext cx="311096" cy="109573"/>
            </a:xfrm>
            <a:custGeom>
              <a:avLst/>
              <a:gdLst/>
              <a:ahLst/>
              <a:cxnLst/>
              <a:rect l="l" t="t" r="r" b="b"/>
              <a:pathLst>
                <a:path w="5596" h="1971" extrusionOk="0">
                  <a:moveTo>
                    <a:pt x="751" y="1"/>
                  </a:moveTo>
                  <a:lnTo>
                    <a:pt x="595" y="63"/>
                  </a:lnTo>
                  <a:lnTo>
                    <a:pt x="438" y="157"/>
                  </a:lnTo>
                  <a:lnTo>
                    <a:pt x="282" y="282"/>
                  </a:lnTo>
                  <a:lnTo>
                    <a:pt x="157" y="407"/>
                  </a:lnTo>
                  <a:lnTo>
                    <a:pt x="63" y="564"/>
                  </a:lnTo>
                  <a:lnTo>
                    <a:pt x="32" y="751"/>
                  </a:lnTo>
                  <a:lnTo>
                    <a:pt x="1" y="939"/>
                  </a:lnTo>
                  <a:lnTo>
                    <a:pt x="1" y="1032"/>
                  </a:lnTo>
                  <a:lnTo>
                    <a:pt x="32" y="1220"/>
                  </a:lnTo>
                  <a:lnTo>
                    <a:pt x="63" y="1408"/>
                  </a:lnTo>
                  <a:lnTo>
                    <a:pt x="157" y="1564"/>
                  </a:lnTo>
                  <a:lnTo>
                    <a:pt x="282" y="1689"/>
                  </a:lnTo>
                  <a:lnTo>
                    <a:pt x="438" y="1814"/>
                  </a:lnTo>
                  <a:lnTo>
                    <a:pt x="595" y="1908"/>
                  </a:lnTo>
                  <a:lnTo>
                    <a:pt x="751" y="1970"/>
                  </a:lnTo>
                  <a:lnTo>
                    <a:pt x="4846" y="1970"/>
                  </a:lnTo>
                  <a:lnTo>
                    <a:pt x="5002" y="1908"/>
                  </a:lnTo>
                  <a:lnTo>
                    <a:pt x="5189" y="1814"/>
                  </a:lnTo>
                  <a:lnTo>
                    <a:pt x="5314" y="1689"/>
                  </a:lnTo>
                  <a:lnTo>
                    <a:pt x="5439" y="1564"/>
                  </a:lnTo>
                  <a:lnTo>
                    <a:pt x="5533" y="1408"/>
                  </a:lnTo>
                  <a:lnTo>
                    <a:pt x="5596" y="1220"/>
                  </a:lnTo>
                  <a:lnTo>
                    <a:pt x="5596" y="1032"/>
                  </a:lnTo>
                  <a:lnTo>
                    <a:pt x="5596" y="939"/>
                  </a:lnTo>
                  <a:lnTo>
                    <a:pt x="5596" y="751"/>
                  </a:lnTo>
                  <a:lnTo>
                    <a:pt x="5533" y="564"/>
                  </a:lnTo>
                  <a:lnTo>
                    <a:pt x="5439" y="407"/>
                  </a:lnTo>
                  <a:lnTo>
                    <a:pt x="5314" y="282"/>
                  </a:lnTo>
                  <a:lnTo>
                    <a:pt x="5189" y="157"/>
                  </a:lnTo>
                  <a:lnTo>
                    <a:pt x="5002" y="63"/>
                  </a:lnTo>
                  <a:lnTo>
                    <a:pt x="4846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608;p31">
              <a:extLst>
                <a:ext uri="{FF2B5EF4-FFF2-40B4-BE49-F238E27FC236}">
                  <a16:creationId xmlns:a16="http://schemas.microsoft.com/office/drawing/2014/main" id="{507E2ADF-9809-3F9C-BF46-BCEC6DD86317}"/>
                </a:ext>
              </a:extLst>
            </p:cNvPr>
            <p:cNvSpPr/>
            <p:nvPr/>
          </p:nvSpPr>
          <p:spPr>
            <a:xfrm>
              <a:off x="2497921" y="3154211"/>
              <a:ext cx="722925" cy="109573"/>
            </a:xfrm>
            <a:custGeom>
              <a:avLst/>
              <a:gdLst/>
              <a:ahLst/>
              <a:cxnLst/>
              <a:rect l="l" t="t" r="r" b="b"/>
              <a:pathLst>
                <a:path w="13004" h="1971" extrusionOk="0">
                  <a:moveTo>
                    <a:pt x="782" y="1"/>
                  </a:moveTo>
                  <a:lnTo>
                    <a:pt x="595" y="63"/>
                  </a:lnTo>
                  <a:lnTo>
                    <a:pt x="438" y="157"/>
                  </a:lnTo>
                  <a:lnTo>
                    <a:pt x="282" y="282"/>
                  </a:lnTo>
                  <a:lnTo>
                    <a:pt x="157" y="407"/>
                  </a:lnTo>
                  <a:lnTo>
                    <a:pt x="94" y="564"/>
                  </a:lnTo>
                  <a:lnTo>
                    <a:pt x="32" y="751"/>
                  </a:lnTo>
                  <a:lnTo>
                    <a:pt x="1" y="939"/>
                  </a:lnTo>
                  <a:lnTo>
                    <a:pt x="1" y="1032"/>
                  </a:lnTo>
                  <a:lnTo>
                    <a:pt x="32" y="1220"/>
                  </a:lnTo>
                  <a:lnTo>
                    <a:pt x="94" y="1408"/>
                  </a:lnTo>
                  <a:lnTo>
                    <a:pt x="157" y="1564"/>
                  </a:lnTo>
                  <a:lnTo>
                    <a:pt x="282" y="1689"/>
                  </a:lnTo>
                  <a:lnTo>
                    <a:pt x="438" y="1814"/>
                  </a:lnTo>
                  <a:lnTo>
                    <a:pt x="595" y="1908"/>
                  </a:lnTo>
                  <a:lnTo>
                    <a:pt x="782" y="1970"/>
                  </a:lnTo>
                  <a:lnTo>
                    <a:pt x="12222" y="1970"/>
                  </a:lnTo>
                  <a:lnTo>
                    <a:pt x="12410" y="1908"/>
                  </a:lnTo>
                  <a:lnTo>
                    <a:pt x="12566" y="1814"/>
                  </a:lnTo>
                  <a:lnTo>
                    <a:pt x="12722" y="1689"/>
                  </a:lnTo>
                  <a:lnTo>
                    <a:pt x="12816" y="1564"/>
                  </a:lnTo>
                  <a:lnTo>
                    <a:pt x="12910" y="1408"/>
                  </a:lnTo>
                  <a:lnTo>
                    <a:pt x="12973" y="1220"/>
                  </a:lnTo>
                  <a:lnTo>
                    <a:pt x="13004" y="1032"/>
                  </a:lnTo>
                  <a:lnTo>
                    <a:pt x="13004" y="939"/>
                  </a:lnTo>
                  <a:lnTo>
                    <a:pt x="12973" y="751"/>
                  </a:lnTo>
                  <a:lnTo>
                    <a:pt x="12910" y="564"/>
                  </a:lnTo>
                  <a:lnTo>
                    <a:pt x="12816" y="407"/>
                  </a:lnTo>
                  <a:lnTo>
                    <a:pt x="12722" y="282"/>
                  </a:lnTo>
                  <a:lnTo>
                    <a:pt x="12566" y="157"/>
                  </a:lnTo>
                  <a:lnTo>
                    <a:pt x="12410" y="63"/>
                  </a:lnTo>
                  <a:lnTo>
                    <a:pt x="12222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609;p31">
              <a:extLst>
                <a:ext uri="{FF2B5EF4-FFF2-40B4-BE49-F238E27FC236}">
                  <a16:creationId xmlns:a16="http://schemas.microsoft.com/office/drawing/2014/main" id="{4D485E0E-4675-6A65-41B0-2D359499BDE3}"/>
                </a:ext>
              </a:extLst>
            </p:cNvPr>
            <p:cNvSpPr/>
            <p:nvPr/>
          </p:nvSpPr>
          <p:spPr>
            <a:xfrm>
              <a:off x="2431878" y="3227203"/>
              <a:ext cx="326773" cy="165165"/>
            </a:xfrm>
            <a:custGeom>
              <a:avLst/>
              <a:gdLst/>
              <a:ahLst/>
              <a:cxnLst/>
              <a:rect l="l" t="t" r="r" b="b"/>
              <a:pathLst>
                <a:path w="5878" h="2971" extrusionOk="0">
                  <a:moveTo>
                    <a:pt x="345" y="1"/>
                  </a:moveTo>
                  <a:lnTo>
                    <a:pt x="282" y="32"/>
                  </a:lnTo>
                  <a:lnTo>
                    <a:pt x="126" y="126"/>
                  </a:lnTo>
                  <a:lnTo>
                    <a:pt x="32" y="282"/>
                  </a:lnTo>
                  <a:lnTo>
                    <a:pt x="1" y="345"/>
                  </a:lnTo>
                  <a:lnTo>
                    <a:pt x="1" y="438"/>
                  </a:lnTo>
                  <a:lnTo>
                    <a:pt x="1" y="2501"/>
                  </a:lnTo>
                  <a:lnTo>
                    <a:pt x="1" y="2595"/>
                  </a:lnTo>
                  <a:lnTo>
                    <a:pt x="32" y="2689"/>
                  </a:lnTo>
                  <a:lnTo>
                    <a:pt x="126" y="2814"/>
                  </a:lnTo>
                  <a:lnTo>
                    <a:pt x="282" y="2908"/>
                  </a:lnTo>
                  <a:lnTo>
                    <a:pt x="345" y="2939"/>
                  </a:lnTo>
                  <a:lnTo>
                    <a:pt x="439" y="2970"/>
                  </a:lnTo>
                  <a:lnTo>
                    <a:pt x="5440" y="2970"/>
                  </a:lnTo>
                  <a:lnTo>
                    <a:pt x="5533" y="2939"/>
                  </a:lnTo>
                  <a:lnTo>
                    <a:pt x="5596" y="2908"/>
                  </a:lnTo>
                  <a:lnTo>
                    <a:pt x="5752" y="2814"/>
                  </a:lnTo>
                  <a:lnTo>
                    <a:pt x="5846" y="2689"/>
                  </a:lnTo>
                  <a:lnTo>
                    <a:pt x="5877" y="2595"/>
                  </a:lnTo>
                  <a:lnTo>
                    <a:pt x="5877" y="2501"/>
                  </a:lnTo>
                  <a:lnTo>
                    <a:pt x="5877" y="438"/>
                  </a:lnTo>
                  <a:lnTo>
                    <a:pt x="5877" y="345"/>
                  </a:lnTo>
                  <a:lnTo>
                    <a:pt x="5846" y="282"/>
                  </a:lnTo>
                  <a:lnTo>
                    <a:pt x="5752" y="126"/>
                  </a:lnTo>
                  <a:lnTo>
                    <a:pt x="5596" y="32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610;p31">
              <a:extLst>
                <a:ext uri="{FF2B5EF4-FFF2-40B4-BE49-F238E27FC236}">
                  <a16:creationId xmlns:a16="http://schemas.microsoft.com/office/drawing/2014/main" id="{43578EF1-5AC6-D903-C1B4-0B21CF043141}"/>
                </a:ext>
              </a:extLst>
            </p:cNvPr>
            <p:cNvSpPr/>
            <p:nvPr/>
          </p:nvSpPr>
          <p:spPr>
            <a:xfrm>
              <a:off x="1050475" y="2525188"/>
              <a:ext cx="575216" cy="1113907"/>
            </a:xfrm>
            <a:custGeom>
              <a:avLst/>
              <a:gdLst/>
              <a:ahLst/>
              <a:cxnLst/>
              <a:rect l="l" t="t" r="r" b="b"/>
              <a:pathLst>
                <a:path w="10347" h="20037" extrusionOk="0">
                  <a:moveTo>
                    <a:pt x="750" y="1"/>
                  </a:moveTo>
                  <a:lnTo>
                    <a:pt x="594" y="32"/>
                  </a:lnTo>
                  <a:lnTo>
                    <a:pt x="469" y="63"/>
                  </a:lnTo>
                  <a:lnTo>
                    <a:pt x="344" y="126"/>
                  </a:lnTo>
                  <a:lnTo>
                    <a:pt x="219" y="220"/>
                  </a:lnTo>
                  <a:lnTo>
                    <a:pt x="125" y="345"/>
                  </a:lnTo>
                  <a:lnTo>
                    <a:pt x="63" y="470"/>
                  </a:lnTo>
                  <a:lnTo>
                    <a:pt x="0" y="626"/>
                  </a:lnTo>
                  <a:lnTo>
                    <a:pt x="0" y="751"/>
                  </a:lnTo>
                  <a:lnTo>
                    <a:pt x="0" y="20037"/>
                  </a:lnTo>
                  <a:lnTo>
                    <a:pt x="10347" y="20037"/>
                  </a:lnTo>
                  <a:lnTo>
                    <a:pt x="10347" y="751"/>
                  </a:lnTo>
                  <a:lnTo>
                    <a:pt x="10315" y="626"/>
                  </a:lnTo>
                  <a:lnTo>
                    <a:pt x="10284" y="470"/>
                  </a:lnTo>
                  <a:lnTo>
                    <a:pt x="10190" y="345"/>
                  </a:lnTo>
                  <a:lnTo>
                    <a:pt x="10096" y="220"/>
                  </a:lnTo>
                  <a:lnTo>
                    <a:pt x="10003" y="126"/>
                  </a:lnTo>
                  <a:lnTo>
                    <a:pt x="9878" y="63"/>
                  </a:lnTo>
                  <a:lnTo>
                    <a:pt x="9721" y="32"/>
                  </a:lnTo>
                  <a:lnTo>
                    <a:pt x="9565" y="1"/>
                  </a:lnTo>
                  <a:close/>
                </a:path>
              </a:pathLst>
            </a:custGeom>
            <a:solidFill>
              <a:srgbClr val="4CB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611;p31">
              <a:extLst>
                <a:ext uri="{FF2B5EF4-FFF2-40B4-BE49-F238E27FC236}">
                  <a16:creationId xmlns:a16="http://schemas.microsoft.com/office/drawing/2014/main" id="{620AE005-A8FC-51A9-110D-F0C4649E652B}"/>
                </a:ext>
              </a:extLst>
            </p:cNvPr>
            <p:cNvSpPr/>
            <p:nvPr/>
          </p:nvSpPr>
          <p:spPr>
            <a:xfrm>
              <a:off x="1050475" y="3049976"/>
              <a:ext cx="575216" cy="596063"/>
            </a:xfrm>
            <a:custGeom>
              <a:avLst/>
              <a:gdLst/>
              <a:ahLst/>
              <a:cxnLst/>
              <a:rect l="l" t="t" r="r" b="b"/>
              <a:pathLst>
                <a:path w="10347" h="10722" extrusionOk="0">
                  <a:moveTo>
                    <a:pt x="0" y="1"/>
                  </a:moveTo>
                  <a:lnTo>
                    <a:pt x="0" y="10722"/>
                  </a:lnTo>
                  <a:lnTo>
                    <a:pt x="10347" y="10722"/>
                  </a:lnTo>
                  <a:lnTo>
                    <a:pt x="10347" y="1"/>
                  </a:lnTo>
                  <a:close/>
                </a:path>
              </a:pathLst>
            </a:custGeom>
            <a:solidFill>
              <a:srgbClr val="81E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612;p31">
              <a:extLst>
                <a:ext uri="{FF2B5EF4-FFF2-40B4-BE49-F238E27FC236}">
                  <a16:creationId xmlns:a16="http://schemas.microsoft.com/office/drawing/2014/main" id="{F16C049D-5E3B-4FFC-980E-2EB7D187F6ED}"/>
                </a:ext>
              </a:extLst>
            </p:cNvPr>
            <p:cNvSpPr/>
            <p:nvPr/>
          </p:nvSpPr>
          <p:spPr>
            <a:xfrm>
              <a:off x="1243323" y="3135143"/>
              <a:ext cx="173838" cy="427506"/>
            </a:xfrm>
            <a:custGeom>
              <a:avLst/>
              <a:gdLst/>
              <a:ahLst/>
              <a:cxnLst/>
              <a:rect l="l" t="t" r="r" b="b"/>
              <a:pathLst>
                <a:path w="3127" h="7690" extrusionOk="0">
                  <a:moveTo>
                    <a:pt x="2470" y="0"/>
                  </a:moveTo>
                  <a:lnTo>
                    <a:pt x="1" y="4407"/>
                  </a:lnTo>
                  <a:lnTo>
                    <a:pt x="1" y="4407"/>
                  </a:lnTo>
                  <a:lnTo>
                    <a:pt x="1439" y="4345"/>
                  </a:lnTo>
                  <a:lnTo>
                    <a:pt x="626" y="7689"/>
                  </a:lnTo>
                  <a:lnTo>
                    <a:pt x="3127" y="3313"/>
                  </a:lnTo>
                  <a:lnTo>
                    <a:pt x="1658" y="3376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F3E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613;p31">
              <a:extLst>
                <a:ext uri="{FF2B5EF4-FFF2-40B4-BE49-F238E27FC236}">
                  <a16:creationId xmlns:a16="http://schemas.microsoft.com/office/drawing/2014/main" id="{4EF2B6D3-8B1A-1B92-AD39-C7432BBE3736}"/>
                </a:ext>
              </a:extLst>
            </p:cNvPr>
            <p:cNvSpPr/>
            <p:nvPr/>
          </p:nvSpPr>
          <p:spPr>
            <a:xfrm>
              <a:off x="1198183" y="2864021"/>
              <a:ext cx="278074" cy="83500"/>
            </a:xfrm>
            <a:custGeom>
              <a:avLst/>
              <a:gdLst/>
              <a:ahLst/>
              <a:cxnLst/>
              <a:rect l="l" t="t" r="r" b="b"/>
              <a:pathLst>
                <a:path w="5002" h="1502" extrusionOk="0">
                  <a:moveTo>
                    <a:pt x="0" y="1"/>
                  </a:moveTo>
                  <a:lnTo>
                    <a:pt x="0" y="1501"/>
                  </a:lnTo>
                  <a:lnTo>
                    <a:pt x="5001" y="1501"/>
                  </a:lnTo>
                  <a:lnTo>
                    <a:pt x="50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614;p31">
              <a:extLst>
                <a:ext uri="{FF2B5EF4-FFF2-40B4-BE49-F238E27FC236}">
                  <a16:creationId xmlns:a16="http://schemas.microsoft.com/office/drawing/2014/main" id="{151FF1AE-A926-5EE5-459E-C278D4E41CEC}"/>
                </a:ext>
              </a:extLst>
            </p:cNvPr>
            <p:cNvSpPr/>
            <p:nvPr/>
          </p:nvSpPr>
          <p:spPr>
            <a:xfrm>
              <a:off x="1198183" y="2759786"/>
              <a:ext cx="278074" cy="83444"/>
            </a:xfrm>
            <a:custGeom>
              <a:avLst/>
              <a:gdLst/>
              <a:ahLst/>
              <a:cxnLst/>
              <a:rect l="l" t="t" r="r" b="b"/>
              <a:pathLst>
                <a:path w="5002" h="1501" extrusionOk="0">
                  <a:moveTo>
                    <a:pt x="0" y="1"/>
                  </a:moveTo>
                  <a:lnTo>
                    <a:pt x="0" y="1501"/>
                  </a:lnTo>
                  <a:lnTo>
                    <a:pt x="5001" y="1501"/>
                  </a:lnTo>
                  <a:lnTo>
                    <a:pt x="50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615;p31">
              <a:extLst>
                <a:ext uri="{FF2B5EF4-FFF2-40B4-BE49-F238E27FC236}">
                  <a16:creationId xmlns:a16="http://schemas.microsoft.com/office/drawing/2014/main" id="{DADD3095-38C5-6A6C-98FE-1275203D2D30}"/>
                </a:ext>
              </a:extLst>
            </p:cNvPr>
            <p:cNvSpPr/>
            <p:nvPr/>
          </p:nvSpPr>
          <p:spPr>
            <a:xfrm>
              <a:off x="1198183" y="2655551"/>
              <a:ext cx="278074" cy="83444"/>
            </a:xfrm>
            <a:custGeom>
              <a:avLst/>
              <a:gdLst/>
              <a:ahLst/>
              <a:cxnLst/>
              <a:rect l="l" t="t" r="r" b="b"/>
              <a:pathLst>
                <a:path w="5002" h="1501" extrusionOk="0">
                  <a:moveTo>
                    <a:pt x="0" y="0"/>
                  </a:moveTo>
                  <a:lnTo>
                    <a:pt x="0" y="1500"/>
                  </a:lnTo>
                  <a:lnTo>
                    <a:pt x="5001" y="1500"/>
                  </a:lnTo>
                  <a:lnTo>
                    <a:pt x="50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5" name="TextBox 3224">
            <a:extLst>
              <a:ext uri="{FF2B5EF4-FFF2-40B4-BE49-F238E27FC236}">
                <a16:creationId xmlns:a16="http://schemas.microsoft.com/office/drawing/2014/main" id="{FD135A6C-FD9A-880E-8038-B97EF1724683}"/>
              </a:ext>
            </a:extLst>
          </p:cNvPr>
          <p:cNvSpPr txBox="1"/>
          <p:nvPr/>
        </p:nvSpPr>
        <p:spPr>
          <a:xfrm>
            <a:off x="5558214" y="1914348"/>
            <a:ext cx="2430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154k $ </a:t>
            </a:r>
          </a:p>
        </p:txBody>
      </p:sp>
      <p:sp>
        <p:nvSpPr>
          <p:cNvPr id="3226" name="TextBox 3225">
            <a:extLst>
              <a:ext uri="{FF2B5EF4-FFF2-40B4-BE49-F238E27FC236}">
                <a16:creationId xmlns:a16="http://schemas.microsoft.com/office/drawing/2014/main" id="{3E4966A2-D35A-50FC-22CA-6FC46B55DF5D}"/>
              </a:ext>
            </a:extLst>
          </p:cNvPr>
          <p:cNvSpPr txBox="1"/>
          <p:nvPr/>
        </p:nvSpPr>
        <p:spPr>
          <a:xfrm>
            <a:off x="5342291" y="2571389"/>
            <a:ext cx="28504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Highest Median Income</a:t>
            </a:r>
          </a:p>
          <a:p>
            <a:pPr algn="ctr"/>
            <a:r>
              <a:rPr lang="en-US" sz="1600" b="1" dirty="0"/>
              <a:t>(King)</a:t>
            </a:r>
          </a:p>
        </p:txBody>
      </p:sp>
      <p:sp>
        <p:nvSpPr>
          <p:cNvPr id="3227" name="TextBox 3226">
            <a:extLst>
              <a:ext uri="{FF2B5EF4-FFF2-40B4-BE49-F238E27FC236}">
                <a16:creationId xmlns:a16="http://schemas.microsoft.com/office/drawing/2014/main" id="{A2C4B886-89C2-D8BE-7F18-C16CDDDA8752}"/>
              </a:ext>
            </a:extLst>
          </p:cNvPr>
          <p:cNvSpPr txBox="1"/>
          <p:nvPr/>
        </p:nvSpPr>
        <p:spPr>
          <a:xfrm>
            <a:off x="5558214" y="452624"/>
            <a:ext cx="2430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114K $  </a:t>
            </a:r>
          </a:p>
        </p:txBody>
      </p:sp>
      <p:sp>
        <p:nvSpPr>
          <p:cNvPr id="3228" name="TextBox 3227">
            <a:extLst>
              <a:ext uri="{FF2B5EF4-FFF2-40B4-BE49-F238E27FC236}">
                <a16:creationId xmlns:a16="http://schemas.microsoft.com/office/drawing/2014/main" id="{9DB68EB5-E980-6760-5C3D-5DD3AFE3E2E7}"/>
              </a:ext>
            </a:extLst>
          </p:cNvPr>
          <p:cNvSpPr txBox="1"/>
          <p:nvPr/>
        </p:nvSpPr>
        <p:spPr>
          <a:xfrm>
            <a:off x="5342290" y="1148105"/>
            <a:ext cx="2862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Median income for Washington </a:t>
            </a:r>
          </a:p>
        </p:txBody>
      </p:sp>
      <p:sp>
        <p:nvSpPr>
          <p:cNvPr id="3232" name="TextBox 3231">
            <a:extLst>
              <a:ext uri="{FF2B5EF4-FFF2-40B4-BE49-F238E27FC236}">
                <a16:creationId xmlns:a16="http://schemas.microsoft.com/office/drawing/2014/main" id="{EFF3FB20-C647-3C31-EEA3-EF84F5B0B6CC}"/>
              </a:ext>
            </a:extLst>
          </p:cNvPr>
          <p:cNvSpPr txBox="1"/>
          <p:nvPr/>
        </p:nvSpPr>
        <p:spPr>
          <a:xfrm>
            <a:off x="5329947" y="4099735"/>
            <a:ext cx="28628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Lowest Median Income</a:t>
            </a:r>
          </a:p>
          <a:p>
            <a:pPr algn="ctr"/>
            <a:r>
              <a:rPr lang="en-US" b="1" dirty="0"/>
              <a:t>(Wahkiakum)</a:t>
            </a:r>
          </a:p>
        </p:txBody>
      </p:sp>
      <p:sp>
        <p:nvSpPr>
          <p:cNvPr id="3235" name="TextBox 3234">
            <a:extLst>
              <a:ext uri="{FF2B5EF4-FFF2-40B4-BE49-F238E27FC236}">
                <a16:creationId xmlns:a16="http://schemas.microsoft.com/office/drawing/2014/main" id="{8334D552-64C3-B9DB-DB36-87745C245EDE}"/>
              </a:ext>
            </a:extLst>
          </p:cNvPr>
          <p:cNvSpPr txBox="1"/>
          <p:nvPr/>
        </p:nvSpPr>
        <p:spPr>
          <a:xfrm>
            <a:off x="5545873" y="3384006"/>
            <a:ext cx="2430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66k $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D55947-FB64-34C4-4F79-0055355ACC8F}"/>
              </a:ext>
            </a:extLst>
          </p:cNvPr>
          <p:cNvSpPr txBox="1"/>
          <p:nvPr/>
        </p:nvSpPr>
        <p:spPr>
          <a:xfrm>
            <a:off x="327102" y="410896"/>
            <a:ext cx="41408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Income Analysis </a:t>
            </a:r>
          </a:p>
        </p:txBody>
      </p:sp>
    </p:spTree>
    <p:extLst>
      <p:ext uri="{BB962C8B-B14F-4D97-AF65-F5344CB8AC3E}">
        <p14:creationId xmlns:p14="http://schemas.microsoft.com/office/powerpoint/2010/main" val="74939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2DF29-93E6-5D6F-F752-242CC56A4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52;p29">
            <a:extLst>
              <a:ext uri="{FF2B5EF4-FFF2-40B4-BE49-F238E27FC236}">
                <a16:creationId xmlns:a16="http://schemas.microsoft.com/office/drawing/2014/main" id="{CE9E0A30-2164-1151-58A3-988DC9B3A3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-817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Percentage of ICE by County</a:t>
            </a:r>
            <a:endParaRPr dirty="0"/>
          </a:p>
        </p:txBody>
      </p:sp>
      <p:pic>
        <p:nvPicPr>
          <p:cNvPr id="3" name="Picture 2" descr="A map of the united states&#10;&#10;AI-generated content may be incorrect.">
            <a:extLst>
              <a:ext uri="{FF2B5EF4-FFF2-40B4-BE49-F238E27FC236}">
                <a16:creationId xmlns:a16="http://schemas.microsoft.com/office/drawing/2014/main" id="{9793782F-465F-8809-FFE8-4CADE7BA2D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3857"/>
          <a:stretch>
            <a:fillRect/>
          </a:stretch>
        </p:blipFill>
        <p:spPr>
          <a:xfrm>
            <a:off x="540581" y="564995"/>
            <a:ext cx="8062837" cy="457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47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07692-4617-E498-B8A3-CF8537107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52;p29">
            <a:extLst>
              <a:ext uri="{FF2B5EF4-FFF2-40B4-BE49-F238E27FC236}">
                <a16:creationId xmlns:a16="http://schemas.microsoft.com/office/drawing/2014/main" id="{512BB0CB-A5C4-07AC-6645-C82CEE92BD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-817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Percentage of EV by County</a:t>
            </a:r>
            <a:endParaRPr dirty="0"/>
          </a:p>
        </p:txBody>
      </p:sp>
      <p:pic>
        <p:nvPicPr>
          <p:cNvPr id="6" name="Picture 5" descr="A map of the united states&#10;&#10;AI-generated content may be incorrect.">
            <a:extLst>
              <a:ext uri="{FF2B5EF4-FFF2-40B4-BE49-F238E27FC236}">
                <a16:creationId xmlns:a16="http://schemas.microsoft.com/office/drawing/2014/main" id="{34CF381B-03EA-7354-7815-1FAD27B518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3713"/>
          <a:stretch>
            <a:fillRect/>
          </a:stretch>
        </p:blipFill>
        <p:spPr>
          <a:xfrm>
            <a:off x="670680" y="705315"/>
            <a:ext cx="7802639" cy="443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66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8666E-BCCA-8E20-667C-2389CC190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52;p29">
            <a:extLst>
              <a:ext uri="{FF2B5EF4-FFF2-40B4-BE49-F238E27FC236}">
                <a16:creationId xmlns:a16="http://schemas.microsoft.com/office/drawing/2014/main" id="{C1F8EE31-CA9A-D880-2860-857D15A0F4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-817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Percentage of Hybrid by County</a:t>
            </a:r>
            <a:endParaRPr dirty="0"/>
          </a:p>
        </p:txBody>
      </p:sp>
      <p:pic>
        <p:nvPicPr>
          <p:cNvPr id="4" name="Picture 3" descr="A map of the united states&#10;&#10;AI-generated content may be incorrect.">
            <a:extLst>
              <a:ext uri="{FF2B5EF4-FFF2-40B4-BE49-F238E27FC236}">
                <a16:creationId xmlns:a16="http://schemas.microsoft.com/office/drawing/2014/main" id="{84530976-80E2-623F-A901-4B4991F144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4002"/>
          <a:stretch>
            <a:fillRect/>
          </a:stretch>
        </p:blipFill>
        <p:spPr>
          <a:xfrm>
            <a:off x="670680" y="720183"/>
            <a:ext cx="7802639" cy="442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237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4FA56-F281-AB55-354F-FBF28B58E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52;p29">
            <a:extLst>
              <a:ext uri="{FF2B5EF4-FFF2-40B4-BE49-F238E27FC236}">
                <a16:creationId xmlns:a16="http://schemas.microsoft.com/office/drawing/2014/main" id="{139EB325-40F9-E67F-7786-CE8DE0F3D0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-817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Primary Use of Vehicle</a:t>
            </a:r>
            <a:endParaRPr dirty="0"/>
          </a:p>
        </p:txBody>
      </p:sp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EC0720BB-1D55-0DB8-F394-5BC04DF1BF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512" b="10244"/>
          <a:stretch>
            <a:fillRect/>
          </a:stretch>
        </p:blipFill>
        <p:spPr>
          <a:xfrm>
            <a:off x="710418" y="526895"/>
            <a:ext cx="7028527" cy="461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19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483DC-5BA8-E874-4159-73EC34FE5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52;p29">
            <a:extLst>
              <a:ext uri="{FF2B5EF4-FFF2-40B4-BE49-F238E27FC236}">
                <a16:creationId xmlns:a16="http://schemas.microsoft.com/office/drawing/2014/main" id="{D5EB6CE7-8619-FB5D-2CD8-4E5977852A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-817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Top Registered ICE Brand</a:t>
            </a:r>
            <a:endParaRPr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FA2C4C2-5058-765E-4191-AC1A7A1783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581" b="12990"/>
          <a:stretch>
            <a:fillRect/>
          </a:stretch>
        </p:blipFill>
        <p:spPr>
          <a:xfrm>
            <a:off x="594612" y="668144"/>
            <a:ext cx="6794929" cy="447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597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FF244-87EC-CF19-C297-A25151CCF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52;p29">
            <a:extLst>
              <a:ext uri="{FF2B5EF4-FFF2-40B4-BE49-F238E27FC236}">
                <a16:creationId xmlns:a16="http://schemas.microsoft.com/office/drawing/2014/main" id="{92F56BB7-E141-EA0C-34C1-5414EF58A6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-817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Top Registered ICE Model</a:t>
            </a:r>
            <a:endParaRPr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4E3EA6E-4C09-57D3-D196-3571D0DE85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250" b="13423"/>
          <a:stretch>
            <a:fillRect/>
          </a:stretch>
        </p:blipFill>
        <p:spPr>
          <a:xfrm>
            <a:off x="1042147" y="690446"/>
            <a:ext cx="5983121" cy="4453054"/>
          </a:xfrm>
          <a:prstGeom prst="rect">
            <a:avLst/>
          </a:prstGeom>
        </p:spPr>
      </p:pic>
      <p:pic>
        <p:nvPicPr>
          <p:cNvPr id="6" name="Picture 5" descr="A close up of a logo&#10;&#10;AI-generated content may be incorrect.">
            <a:extLst>
              <a:ext uri="{FF2B5EF4-FFF2-40B4-BE49-F238E27FC236}">
                <a16:creationId xmlns:a16="http://schemas.microsoft.com/office/drawing/2014/main" id="{2E7AEDC3-6DEE-761E-0316-3A6CA2E2F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539412" y="4376915"/>
            <a:ext cx="1025869" cy="561022"/>
          </a:xfrm>
          <a:prstGeom prst="rect">
            <a:avLst/>
          </a:prstGeom>
        </p:spPr>
      </p:pic>
      <p:pic>
        <p:nvPicPr>
          <p:cNvPr id="7" name="Picture 6" descr="A blue and white logo&#10;&#10;AI-generated content may be incorrect.">
            <a:extLst>
              <a:ext uri="{FF2B5EF4-FFF2-40B4-BE49-F238E27FC236}">
                <a16:creationId xmlns:a16="http://schemas.microsoft.com/office/drawing/2014/main" id="{5E3302EA-6844-4BE2-F251-EFBFB13E48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025268" y="925805"/>
            <a:ext cx="1029546" cy="579120"/>
          </a:xfrm>
          <a:prstGeom prst="rect">
            <a:avLst/>
          </a:prstGeom>
        </p:spPr>
      </p:pic>
      <p:pic>
        <p:nvPicPr>
          <p:cNvPr id="8" name="Picture 7" descr="A red and white logo&#10;&#10;AI-generated content may be incorrect.">
            <a:extLst>
              <a:ext uri="{FF2B5EF4-FFF2-40B4-BE49-F238E27FC236}">
                <a16:creationId xmlns:a16="http://schemas.microsoft.com/office/drawing/2014/main" id="{9F3D4675-B9D2-79EC-FA16-8BAF00679A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535735" y="3141806"/>
            <a:ext cx="1029546" cy="1029546"/>
          </a:xfrm>
          <a:prstGeom prst="rect">
            <a:avLst/>
          </a:prstGeom>
        </p:spPr>
      </p:pic>
      <p:pic>
        <p:nvPicPr>
          <p:cNvPr id="9" name="Picture 8" descr="A logo of a chevrolet&#10;&#10;AI-generated content may be incorrect.">
            <a:extLst>
              <a:ext uri="{FF2B5EF4-FFF2-40B4-BE49-F238E27FC236}">
                <a16:creationId xmlns:a16="http://schemas.microsoft.com/office/drawing/2014/main" id="{081A66EB-A1CB-16A4-07EF-096AF5102A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6291104" y="2031005"/>
            <a:ext cx="1248937" cy="70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54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0087E-46E6-8B6D-E676-902B644E8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52;p29">
            <a:extLst>
              <a:ext uri="{FF2B5EF4-FFF2-40B4-BE49-F238E27FC236}">
                <a16:creationId xmlns:a16="http://schemas.microsoft.com/office/drawing/2014/main" id="{0941E9FE-6FD2-AC5C-0FFB-6548C40713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-817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Top Registered EV Brand</a:t>
            </a:r>
            <a:endParaRPr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5D740C-23CB-A218-FF4B-6CD82809AA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769" b="12267"/>
          <a:stretch>
            <a:fillRect/>
          </a:stretch>
        </p:blipFill>
        <p:spPr>
          <a:xfrm>
            <a:off x="632433" y="630973"/>
            <a:ext cx="6794280" cy="451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92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3" name="Google Shape;1813;p43"/>
          <p:cNvGrpSpPr/>
          <p:nvPr/>
        </p:nvGrpSpPr>
        <p:grpSpPr>
          <a:xfrm>
            <a:off x="5760099" y="2070364"/>
            <a:ext cx="3383900" cy="3073136"/>
            <a:chOff x="2989138" y="1254675"/>
            <a:chExt cx="3165778" cy="2875045"/>
          </a:xfrm>
        </p:grpSpPr>
        <p:sp>
          <p:nvSpPr>
            <p:cNvPr id="1814" name="Google Shape;1814;p43"/>
            <p:cNvSpPr/>
            <p:nvPr/>
          </p:nvSpPr>
          <p:spPr>
            <a:xfrm>
              <a:off x="4809582" y="1254675"/>
              <a:ext cx="1345334" cy="2319573"/>
            </a:xfrm>
            <a:custGeom>
              <a:avLst/>
              <a:gdLst/>
              <a:ahLst/>
              <a:cxnLst/>
              <a:rect l="l" t="t" r="r" b="b"/>
              <a:pathLst>
                <a:path w="19051" h="32847" extrusionOk="0">
                  <a:moveTo>
                    <a:pt x="5654" y="0"/>
                  </a:moveTo>
                  <a:lnTo>
                    <a:pt x="4978" y="31"/>
                  </a:lnTo>
                  <a:lnTo>
                    <a:pt x="4302" y="154"/>
                  </a:lnTo>
                  <a:lnTo>
                    <a:pt x="3964" y="216"/>
                  </a:lnTo>
                  <a:lnTo>
                    <a:pt x="3657" y="308"/>
                  </a:lnTo>
                  <a:lnTo>
                    <a:pt x="3319" y="431"/>
                  </a:lnTo>
                  <a:lnTo>
                    <a:pt x="3011" y="554"/>
                  </a:lnTo>
                  <a:lnTo>
                    <a:pt x="2704" y="707"/>
                  </a:lnTo>
                  <a:lnTo>
                    <a:pt x="2428" y="892"/>
                  </a:lnTo>
                  <a:lnTo>
                    <a:pt x="2120" y="1076"/>
                  </a:lnTo>
                  <a:lnTo>
                    <a:pt x="1844" y="1291"/>
                  </a:lnTo>
                  <a:lnTo>
                    <a:pt x="1598" y="1537"/>
                  </a:lnTo>
                  <a:lnTo>
                    <a:pt x="1322" y="1813"/>
                  </a:lnTo>
                  <a:lnTo>
                    <a:pt x="1106" y="2090"/>
                  </a:lnTo>
                  <a:lnTo>
                    <a:pt x="861" y="2397"/>
                  </a:lnTo>
                  <a:lnTo>
                    <a:pt x="553" y="2889"/>
                  </a:lnTo>
                  <a:lnTo>
                    <a:pt x="338" y="3411"/>
                  </a:lnTo>
                  <a:lnTo>
                    <a:pt x="154" y="3933"/>
                  </a:lnTo>
                  <a:lnTo>
                    <a:pt x="62" y="4456"/>
                  </a:lnTo>
                  <a:lnTo>
                    <a:pt x="0" y="4978"/>
                  </a:lnTo>
                  <a:lnTo>
                    <a:pt x="0" y="5500"/>
                  </a:lnTo>
                  <a:lnTo>
                    <a:pt x="62" y="6023"/>
                  </a:lnTo>
                  <a:lnTo>
                    <a:pt x="185" y="6545"/>
                  </a:lnTo>
                  <a:lnTo>
                    <a:pt x="338" y="7067"/>
                  </a:lnTo>
                  <a:lnTo>
                    <a:pt x="523" y="7559"/>
                  </a:lnTo>
                  <a:lnTo>
                    <a:pt x="768" y="8051"/>
                  </a:lnTo>
                  <a:lnTo>
                    <a:pt x="1045" y="8512"/>
                  </a:lnTo>
                  <a:lnTo>
                    <a:pt x="1352" y="8972"/>
                  </a:lnTo>
                  <a:lnTo>
                    <a:pt x="1690" y="9372"/>
                  </a:lnTo>
                  <a:lnTo>
                    <a:pt x="2090" y="9771"/>
                  </a:lnTo>
                  <a:lnTo>
                    <a:pt x="2489" y="10171"/>
                  </a:lnTo>
                  <a:lnTo>
                    <a:pt x="2889" y="10478"/>
                  </a:lnTo>
                  <a:lnTo>
                    <a:pt x="3319" y="10816"/>
                  </a:lnTo>
                  <a:lnTo>
                    <a:pt x="3749" y="11093"/>
                  </a:lnTo>
                  <a:lnTo>
                    <a:pt x="4179" y="11369"/>
                  </a:lnTo>
                  <a:lnTo>
                    <a:pt x="5101" y="11861"/>
                  </a:lnTo>
                  <a:lnTo>
                    <a:pt x="6023" y="12322"/>
                  </a:lnTo>
                  <a:lnTo>
                    <a:pt x="6975" y="12752"/>
                  </a:lnTo>
                  <a:lnTo>
                    <a:pt x="7928" y="13151"/>
                  </a:lnTo>
                  <a:lnTo>
                    <a:pt x="8880" y="13581"/>
                  </a:lnTo>
                  <a:lnTo>
                    <a:pt x="9833" y="14011"/>
                  </a:lnTo>
                  <a:lnTo>
                    <a:pt x="10509" y="14349"/>
                  </a:lnTo>
                  <a:lnTo>
                    <a:pt x="11215" y="14687"/>
                  </a:lnTo>
                  <a:lnTo>
                    <a:pt x="11891" y="15087"/>
                  </a:lnTo>
                  <a:lnTo>
                    <a:pt x="12567" y="15486"/>
                  </a:lnTo>
                  <a:lnTo>
                    <a:pt x="13243" y="15916"/>
                  </a:lnTo>
                  <a:lnTo>
                    <a:pt x="13888" y="16347"/>
                  </a:lnTo>
                  <a:lnTo>
                    <a:pt x="14503" y="16808"/>
                  </a:lnTo>
                  <a:lnTo>
                    <a:pt x="15117" y="17268"/>
                  </a:lnTo>
                  <a:lnTo>
                    <a:pt x="15486" y="17606"/>
                  </a:lnTo>
                  <a:lnTo>
                    <a:pt x="15824" y="17944"/>
                  </a:lnTo>
                  <a:lnTo>
                    <a:pt x="16131" y="18282"/>
                  </a:lnTo>
                  <a:lnTo>
                    <a:pt x="16439" y="18651"/>
                  </a:lnTo>
                  <a:lnTo>
                    <a:pt x="16746" y="19020"/>
                  </a:lnTo>
                  <a:lnTo>
                    <a:pt x="16992" y="19419"/>
                  </a:lnTo>
                  <a:lnTo>
                    <a:pt x="17237" y="19819"/>
                  </a:lnTo>
                  <a:lnTo>
                    <a:pt x="17453" y="20249"/>
                  </a:lnTo>
                  <a:lnTo>
                    <a:pt x="17668" y="20679"/>
                  </a:lnTo>
                  <a:lnTo>
                    <a:pt x="17852" y="21109"/>
                  </a:lnTo>
                  <a:lnTo>
                    <a:pt x="18006" y="21570"/>
                  </a:lnTo>
                  <a:lnTo>
                    <a:pt x="18159" y="22031"/>
                  </a:lnTo>
                  <a:lnTo>
                    <a:pt x="18282" y="22492"/>
                  </a:lnTo>
                  <a:lnTo>
                    <a:pt x="18374" y="22953"/>
                  </a:lnTo>
                  <a:lnTo>
                    <a:pt x="18466" y="23414"/>
                  </a:lnTo>
                  <a:lnTo>
                    <a:pt x="18528" y="23905"/>
                  </a:lnTo>
                  <a:lnTo>
                    <a:pt x="18620" y="24735"/>
                  </a:lnTo>
                  <a:lnTo>
                    <a:pt x="18620" y="25626"/>
                  </a:lnTo>
                  <a:lnTo>
                    <a:pt x="18589" y="26056"/>
                  </a:lnTo>
                  <a:lnTo>
                    <a:pt x="18528" y="26486"/>
                  </a:lnTo>
                  <a:lnTo>
                    <a:pt x="18466" y="26947"/>
                  </a:lnTo>
                  <a:lnTo>
                    <a:pt x="18405" y="27377"/>
                  </a:lnTo>
                  <a:lnTo>
                    <a:pt x="18282" y="27807"/>
                  </a:lnTo>
                  <a:lnTo>
                    <a:pt x="18159" y="28238"/>
                  </a:lnTo>
                  <a:lnTo>
                    <a:pt x="18006" y="28637"/>
                  </a:lnTo>
                  <a:lnTo>
                    <a:pt x="17852" y="29036"/>
                  </a:lnTo>
                  <a:lnTo>
                    <a:pt x="17637" y="29436"/>
                  </a:lnTo>
                  <a:lnTo>
                    <a:pt x="17422" y="29805"/>
                  </a:lnTo>
                  <a:lnTo>
                    <a:pt x="17176" y="30143"/>
                  </a:lnTo>
                  <a:lnTo>
                    <a:pt x="16899" y="30480"/>
                  </a:lnTo>
                  <a:lnTo>
                    <a:pt x="16561" y="30818"/>
                  </a:lnTo>
                  <a:lnTo>
                    <a:pt x="16162" y="31126"/>
                  </a:lnTo>
                  <a:lnTo>
                    <a:pt x="15763" y="31402"/>
                  </a:lnTo>
                  <a:lnTo>
                    <a:pt x="15332" y="31679"/>
                  </a:lnTo>
                  <a:lnTo>
                    <a:pt x="14902" y="31894"/>
                  </a:lnTo>
                  <a:lnTo>
                    <a:pt x="14441" y="32078"/>
                  </a:lnTo>
                  <a:lnTo>
                    <a:pt x="13981" y="32232"/>
                  </a:lnTo>
                  <a:lnTo>
                    <a:pt x="13520" y="32355"/>
                  </a:lnTo>
                  <a:lnTo>
                    <a:pt x="13182" y="32416"/>
                  </a:lnTo>
                  <a:lnTo>
                    <a:pt x="12567" y="32416"/>
                  </a:lnTo>
                  <a:lnTo>
                    <a:pt x="12260" y="32385"/>
                  </a:lnTo>
                  <a:lnTo>
                    <a:pt x="11953" y="32324"/>
                  </a:lnTo>
                  <a:lnTo>
                    <a:pt x="11645" y="32263"/>
                  </a:lnTo>
                  <a:lnTo>
                    <a:pt x="11062" y="32048"/>
                  </a:lnTo>
                  <a:lnTo>
                    <a:pt x="10509" y="31802"/>
                  </a:lnTo>
                  <a:lnTo>
                    <a:pt x="9925" y="31494"/>
                  </a:lnTo>
                  <a:lnTo>
                    <a:pt x="8849" y="30849"/>
                  </a:lnTo>
                  <a:lnTo>
                    <a:pt x="8757" y="30818"/>
                  </a:lnTo>
                  <a:lnTo>
                    <a:pt x="8696" y="30818"/>
                  </a:lnTo>
                  <a:lnTo>
                    <a:pt x="8634" y="30880"/>
                  </a:lnTo>
                  <a:lnTo>
                    <a:pt x="8573" y="30941"/>
                  </a:lnTo>
                  <a:lnTo>
                    <a:pt x="8542" y="31003"/>
                  </a:lnTo>
                  <a:lnTo>
                    <a:pt x="8542" y="31095"/>
                  </a:lnTo>
                  <a:lnTo>
                    <a:pt x="8573" y="31156"/>
                  </a:lnTo>
                  <a:lnTo>
                    <a:pt x="8634" y="31218"/>
                  </a:lnTo>
                  <a:lnTo>
                    <a:pt x="9433" y="31710"/>
                  </a:lnTo>
                  <a:lnTo>
                    <a:pt x="10263" y="32170"/>
                  </a:lnTo>
                  <a:lnTo>
                    <a:pt x="10662" y="32355"/>
                  </a:lnTo>
                  <a:lnTo>
                    <a:pt x="11092" y="32539"/>
                  </a:lnTo>
                  <a:lnTo>
                    <a:pt x="11553" y="32693"/>
                  </a:lnTo>
                  <a:lnTo>
                    <a:pt x="11983" y="32785"/>
                  </a:lnTo>
                  <a:lnTo>
                    <a:pt x="12414" y="32846"/>
                  </a:lnTo>
                  <a:lnTo>
                    <a:pt x="12813" y="32846"/>
                  </a:lnTo>
                  <a:lnTo>
                    <a:pt x="13212" y="32816"/>
                  </a:lnTo>
                  <a:lnTo>
                    <a:pt x="13612" y="32754"/>
                  </a:lnTo>
                  <a:lnTo>
                    <a:pt x="13981" y="32662"/>
                  </a:lnTo>
                  <a:lnTo>
                    <a:pt x="14380" y="32539"/>
                  </a:lnTo>
                  <a:lnTo>
                    <a:pt x="14749" y="32416"/>
                  </a:lnTo>
                  <a:lnTo>
                    <a:pt x="15117" y="32232"/>
                  </a:lnTo>
                  <a:lnTo>
                    <a:pt x="15732" y="31925"/>
                  </a:lnTo>
                  <a:lnTo>
                    <a:pt x="16285" y="31556"/>
                  </a:lnTo>
                  <a:lnTo>
                    <a:pt x="16777" y="31156"/>
                  </a:lnTo>
                  <a:lnTo>
                    <a:pt x="17237" y="30665"/>
                  </a:lnTo>
                  <a:lnTo>
                    <a:pt x="17668" y="30173"/>
                  </a:lnTo>
                  <a:lnTo>
                    <a:pt x="18006" y="29620"/>
                  </a:lnTo>
                  <a:lnTo>
                    <a:pt x="18313" y="29036"/>
                  </a:lnTo>
                  <a:lnTo>
                    <a:pt x="18559" y="28391"/>
                  </a:lnTo>
                  <a:lnTo>
                    <a:pt x="18774" y="27592"/>
                  </a:lnTo>
                  <a:lnTo>
                    <a:pt x="18927" y="26824"/>
                  </a:lnTo>
                  <a:lnTo>
                    <a:pt x="19020" y="25995"/>
                  </a:lnTo>
                  <a:lnTo>
                    <a:pt x="19050" y="25196"/>
                  </a:lnTo>
                  <a:lnTo>
                    <a:pt x="19020" y="24397"/>
                  </a:lnTo>
                  <a:lnTo>
                    <a:pt x="18958" y="23567"/>
                  </a:lnTo>
                  <a:lnTo>
                    <a:pt x="18804" y="22768"/>
                  </a:lnTo>
                  <a:lnTo>
                    <a:pt x="18589" y="22000"/>
                  </a:lnTo>
                  <a:lnTo>
                    <a:pt x="18344" y="21232"/>
                  </a:lnTo>
                  <a:lnTo>
                    <a:pt x="18036" y="20495"/>
                  </a:lnTo>
                  <a:lnTo>
                    <a:pt x="17668" y="19757"/>
                  </a:lnTo>
                  <a:lnTo>
                    <a:pt x="17268" y="19081"/>
                  </a:lnTo>
                  <a:lnTo>
                    <a:pt x="16777" y="18436"/>
                  </a:lnTo>
                  <a:lnTo>
                    <a:pt x="16254" y="17791"/>
                  </a:lnTo>
                  <a:lnTo>
                    <a:pt x="15701" y="17238"/>
                  </a:lnTo>
                  <a:lnTo>
                    <a:pt x="15087" y="16715"/>
                  </a:lnTo>
                  <a:lnTo>
                    <a:pt x="14503" y="16254"/>
                  </a:lnTo>
                  <a:lnTo>
                    <a:pt x="13888" y="15855"/>
                  </a:lnTo>
                  <a:lnTo>
                    <a:pt x="13274" y="15425"/>
                  </a:lnTo>
                  <a:lnTo>
                    <a:pt x="12629" y="15025"/>
                  </a:lnTo>
                  <a:lnTo>
                    <a:pt x="11983" y="14657"/>
                  </a:lnTo>
                  <a:lnTo>
                    <a:pt x="11338" y="14288"/>
                  </a:lnTo>
                  <a:lnTo>
                    <a:pt x="10693" y="13950"/>
                  </a:lnTo>
                  <a:lnTo>
                    <a:pt x="10048" y="13643"/>
                  </a:lnTo>
                  <a:lnTo>
                    <a:pt x="9187" y="13243"/>
                  </a:lnTo>
                  <a:lnTo>
                    <a:pt x="8327" y="12875"/>
                  </a:lnTo>
                  <a:lnTo>
                    <a:pt x="7467" y="12537"/>
                  </a:lnTo>
                  <a:lnTo>
                    <a:pt x="6606" y="12168"/>
                  </a:lnTo>
                  <a:lnTo>
                    <a:pt x="5531" y="11646"/>
                  </a:lnTo>
                  <a:lnTo>
                    <a:pt x="5009" y="11369"/>
                  </a:lnTo>
                  <a:lnTo>
                    <a:pt x="4486" y="11062"/>
                  </a:lnTo>
                  <a:lnTo>
                    <a:pt x="3964" y="10724"/>
                  </a:lnTo>
                  <a:lnTo>
                    <a:pt x="3472" y="10386"/>
                  </a:lnTo>
                  <a:lnTo>
                    <a:pt x="2981" y="10017"/>
                  </a:lnTo>
                  <a:lnTo>
                    <a:pt x="2520" y="9618"/>
                  </a:lnTo>
                  <a:lnTo>
                    <a:pt x="2090" y="9188"/>
                  </a:lnTo>
                  <a:lnTo>
                    <a:pt x="1690" y="8757"/>
                  </a:lnTo>
                  <a:lnTo>
                    <a:pt x="1352" y="8266"/>
                  </a:lnTo>
                  <a:lnTo>
                    <a:pt x="1045" y="7774"/>
                  </a:lnTo>
                  <a:lnTo>
                    <a:pt x="799" y="7252"/>
                  </a:lnTo>
                  <a:lnTo>
                    <a:pt x="615" y="6668"/>
                  </a:lnTo>
                  <a:lnTo>
                    <a:pt x="492" y="6084"/>
                  </a:lnTo>
                  <a:lnTo>
                    <a:pt x="461" y="5777"/>
                  </a:lnTo>
                  <a:lnTo>
                    <a:pt x="430" y="5470"/>
                  </a:lnTo>
                  <a:lnTo>
                    <a:pt x="430" y="5101"/>
                  </a:lnTo>
                  <a:lnTo>
                    <a:pt x="461" y="4763"/>
                  </a:lnTo>
                  <a:lnTo>
                    <a:pt x="523" y="4394"/>
                  </a:lnTo>
                  <a:lnTo>
                    <a:pt x="584" y="4056"/>
                  </a:lnTo>
                  <a:lnTo>
                    <a:pt x="676" y="3749"/>
                  </a:lnTo>
                  <a:lnTo>
                    <a:pt x="799" y="3411"/>
                  </a:lnTo>
                  <a:lnTo>
                    <a:pt x="953" y="3104"/>
                  </a:lnTo>
                  <a:lnTo>
                    <a:pt x="1137" y="2827"/>
                  </a:lnTo>
                  <a:lnTo>
                    <a:pt x="1322" y="2520"/>
                  </a:lnTo>
                  <a:lnTo>
                    <a:pt x="1537" y="2274"/>
                  </a:lnTo>
                  <a:lnTo>
                    <a:pt x="1752" y="1998"/>
                  </a:lnTo>
                  <a:lnTo>
                    <a:pt x="1997" y="1752"/>
                  </a:lnTo>
                  <a:lnTo>
                    <a:pt x="2274" y="1537"/>
                  </a:lnTo>
                  <a:lnTo>
                    <a:pt x="2551" y="1322"/>
                  </a:lnTo>
                  <a:lnTo>
                    <a:pt x="2858" y="1137"/>
                  </a:lnTo>
                  <a:lnTo>
                    <a:pt x="3165" y="984"/>
                  </a:lnTo>
                  <a:lnTo>
                    <a:pt x="3626" y="769"/>
                  </a:lnTo>
                  <a:lnTo>
                    <a:pt x="4118" y="615"/>
                  </a:lnTo>
                  <a:lnTo>
                    <a:pt x="4609" y="492"/>
                  </a:lnTo>
                  <a:lnTo>
                    <a:pt x="5101" y="431"/>
                  </a:lnTo>
                  <a:lnTo>
                    <a:pt x="5592" y="400"/>
                  </a:lnTo>
                  <a:lnTo>
                    <a:pt x="6084" y="400"/>
                  </a:lnTo>
                  <a:lnTo>
                    <a:pt x="6576" y="431"/>
                  </a:lnTo>
                  <a:lnTo>
                    <a:pt x="7067" y="523"/>
                  </a:lnTo>
                  <a:lnTo>
                    <a:pt x="7559" y="615"/>
                  </a:lnTo>
                  <a:lnTo>
                    <a:pt x="8050" y="738"/>
                  </a:lnTo>
                  <a:lnTo>
                    <a:pt x="8542" y="892"/>
                  </a:lnTo>
                  <a:lnTo>
                    <a:pt x="9003" y="1076"/>
                  </a:lnTo>
                  <a:lnTo>
                    <a:pt x="9464" y="1291"/>
                  </a:lnTo>
                  <a:lnTo>
                    <a:pt x="9925" y="1506"/>
                  </a:lnTo>
                  <a:lnTo>
                    <a:pt x="10816" y="1967"/>
                  </a:lnTo>
                  <a:lnTo>
                    <a:pt x="10877" y="1998"/>
                  </a:lnTo>
                  <a:lnTo>
                    <a:pt x="10969" y="1998"/>
                  </a:lnTo>
                  <a:lnTo>
                    <a:pt x="11031" y="1967"/>
                  </a:lnTo>
                  <a:lnTo>
                    <a:pt x="11092" y="1905"/>
                  </a:lnTo>
                  <a:lnTo>
                    <a:pt x="11123" y="1813"/>
                  </a:lnTo>
                  <a:lnTo>
                    <a:pt x="11123" y="1752"/>
                  </a:lnTo>
                  <a:lnTo>
                    <a:pt x="11092" y="1660"/>
                  </a:lnTo>
                  <a:lnTo>
                    <a:pt x="11031" y="1598"/>
                  </a:lnTo>
                  <a:lnTo>
                    <a:pt x="10416" y="1260"/>
                  </a:lnTo>
                  <a:lnTo>
                    <a:pt x="9771" y="953"/>
                  </a:lnTo>
                  <a:lnTo>
                    <a:pt x="9126" y="707"/>
                  </a:lnTo>
                  <a:lnTo>
                    <a:pt x="8450" y="461"/>
                  </a:lnTo>
                  <a:lnTo>
                    <a:pt x="7774" y="277"/>
                  </a:lnTo>
                  <a:lnTo>
                    <a:pt x="7067" y="123"/>
                  </a:lnTo>
                  <a:lnTo>
                    <a:pt x="6361" y="31"/>
                  </a:lnTo>
                  <a:lnTo>
                    <a:pt x="5654" y="0"/>
                  </a:lnTo>
                  <a:close/>
                </a:path>
              </a:pathLst>
            </a:custGeom>
            <a:solidFill>
              <a:srgbClr val="4CB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3"/>
            <p:cNvSpPr/>
            <p:nvPr/>
          </p:nvSpPr>
          <p:spPr>
            <a:xfrm>
              <a:off x="5783819" y="1502047"/>
              <a:ext cx="115036" cy="108539"/>
            </a:xfrm>
            <a:custGeom>
              <a:avLst/>
              <a:gdLst/>
              <a:ahLst/>
              <a:cxnLst/>
              <a:rect l="l" t="t" r="r" b="b"/>
              <a:pathLst>
                <a:path w="1629" h="1537" extrusionOk="0">
                  <a:moveTo>
                    <a:pt x="123" y="0"/>
                  </a:moveTo>
                  <a:lnTo>
                    <a:pt x="62" y="62"/>
                  </a:lnTo>
                  <a:lnTo>
                    <a:pt x="31" y="123"/>
                  </a:lnTo>
                  <a:lnTo>
                    <a:pt x="0" y="185"/>
                  </a:lnTo>
                  <a:lnTo>
                    <a:pt x="0" y="277"/>
                  </a:lnTo>
                  <a:lnTo>
                    <a:pt x="62" y="338"/>
                  </a:lnTo>
                  <a:lnTo>
                    <a:pt x="1260" y="1475"/>
                  </a:lnTo>
                  <a:lnTo>
                    <a:pt x="1321" y="1537"/>
                  </a:lnTo>
                  <a:lnTo>
                    <a:pt x="1414" y="1537"/>
                  </a:lnTo>
                  <a:lnTo>
                    <a:pt x="1475" y="1506"/>
                  </a:lnTo>
                  <a:lnTo>
                    <a:pt x="1567" y="1475"/>
                  </a:lnTo>
                  <a:lnTo>
                    <a:pt x="1598" y="1414"/>
                  </a:lnTo>
                  <a:lnTo>
                    <a:pt x="1629" y="1321"/>
                  </a:lnTo>
                  <a:lnTo>
                    <a:pt x="1598" y="1260"/>
                  </a:lnTo>
                  <a:lnTo>
                    <a:pt x="1567" y="1168"/>
                  </a:lnTo>
                  <a:lnTo>
                    <a:pt x="369" y="62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2C2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3"/>
            <p:cNvSpPr/>
            <p:nvPr/>
          </p:nvSpPr>
          <p:spPr>
            <a:xfrm>
              <a:off x="5705716" y="1558471"/>
              <a:ext cx="130219" cy="121533"/>
            </a:xfrm>
            <a:custGeom>
              <a:avLst/>
              <a:gdLst/>
              <a:ahLst/>
              <a:cxnLst/>
              <a:rect l="l" t="t" r="r" b="b"/>
              <a:pathLst>
                <a:path w="1844" h="1721" extrusionOk="0">
                  <a:moveTo>
                    <a:pt x="154" y="0"/>
                  </a:moveTo>
                  <a:lnTo>
                    <a:pt x="92" y="62"/>
                  </a:lnTo>
                  <a:lnTo>
                    <a:pt x="31" y="123"/>
                  </a:lnTo>
                  <a:lnTo>
                    <a:pt x="0" y="184"/>
                  </a:lnTo>
                  <a:lnTo>
                    <a:pt x="31" y="277"/>
                  </a:lnTo>
                  <a:lnTo>
                    <a:pt x="92" y="338"/>
                  </a:lnTo>
                  <a:lnTo>
                    <a:pt x="1475" y="1690"/>
                  </a:lnTo>
                  <a:lnTo>
                    <a:pt x="1567" y="1721"/>
                  </a:lnTo>
                  <a:lnTo>
                    <a:pt x="1721" y="1721"/>
                  </a:lnTo>
                  <a:lnTo>
                    <a:pt x="1782" y="1659"/>
                  </a:lnTo>
                  <a:lnTo>
                    <a:pt x="1813" y="1598"/>
                  </a:lnTo>
                  <a:lnTo>
                    <a:pt x="1844" y="1536"/>
                  </a:lnTo>
                  <a:lnTo>
                    <a:pt x="1844" y="1444"/>
                  </a:lnTo>
                  <a:lnTo>
                    <a:pt x="1782" y="1383"/>
                  </a:lnTo>
                  <a:lnTo>
                    <a:pt x="369" y="31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2C2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3"/>
            <p:cNvSpPr/>
            <p:nvPr/>
          </p:nvSpPr>
          <p:spPr>
            <a:xfrm>
              <a:off x="5527760" y="1337156"/>
              <a:ext cx="282117" cy="269123"/>
            </a:xfrm>
            <a:custGeom>
              <a:avLst/>
              <a:gdLst/>
              <a:ahLst/>
              <a:cxnLst/>
              <a:rect l="l" t="t" r="r" b="b"/>
              <a:pathLst>
                <a:path w="3995" h="3811" extrusionOk="0">
                  <a:moveTo>
                    <a:pt x="984" y="0"/>
                  </a:moveTo>
                  <a:lnTo>
                    <a:pt x="830" y="31"/>
                  </a:lnTo>
                  <a:lnTo>
                    <a:pt x="646" y="62"/>
                  </a:lnTo>
                  <a:lnTo>
                    <a:pt x="461" y="154"/>
                  </a:lnTo>
                  <a:lnTo>
                    <a:pt x="308" y="246"/>
                  </a:lnTo>
                  <a:lnTo>
                    <a:pt x="185" y="400"/>
                  </a:lnTo>
                  <a:lnTo>
                    <a:pt x="93" y="522"/>
                  </a:lnTo>
                  <a:lnTo>
                    <a:pt x="62" y="676"/>
                  </a:lnTo>
                  <a:lnTo>
                    <a:pt x="31" y="830"/>
                  </a:lnTo>
                  <a:lnTo>
                    <a:pt x="1" y="983"/>
                  </a:lnTo>
                  <a:lnTo>
                    <a:pt x="31" y="1168"/>
                  </a:lnTo>
                  <a:lnTo>
                    <a:pt x="62" y="1352"/>
                  </a:lnTo>
                  <a:lnTo>
                    <a:pt x="123" y="1536"/>
                  </a:lnTo>
                  <a:lnTo>
                    <a:pt x="185" y="1690"/>
                  </a:lnTo>
                  <a:lnTo>
                    <a:pt x="369" y="1997"/>
                  </a:lnTo>
                  <a:lnTo>
                    <a:pt x="615" y="2274"/>
                  </a:lnTo>
                  <a:lnTo>
                    <a:pt x="953" y="2673"/>
                  </a:lnTo>
                  <a:lnTo>
                    <a:pt x="1322" y="3103"/>
                  </a:lnTo>
                  <a:lnTo>
                    <a:pt x="1537" y="3318"/>
                  </a:lnTo>
                  <a:lnTo>
                    <a:pt x="1752" y="3503"/>
                  </a:lnTo>
                  <a:lnTo>
                    <a:pt x="1967" y="3687"/>
                  </a:lnTo>
                  <a:lnTo>
                    <a:pt x="2182" y="3810"/>
                  </a:lnTo>
                  <a:lnTo>
                    <a:pt x="2305" y="3810"/>
                  </a:lnTo>
                  <a:lnTo>
                    <a:pt x="2459" y="3779"/>
                  </a:lnTo>
                  <a:lnTo>
                    <a:pt x="2612" y="3718"/>
                  </a:lnTo>
                  <a:lnTo>
                    <a:pt x="2827" y="3626"/>
                  </a:lnTo>
                  <a:lnTo>
                    <a:pt x="3073" y="3503"/>
                  </a:lnTo>
                  <a:lnTo>
                    <a:pt x="3319" y="3288"/>
                  </a:lnTo>
                  <a:lnTo>
                    <a:pt x="3565" y="3011"/>
                  </a:lnTo>
                  <a:lnTo>
                    <a:pt x="3780" y="2704"/>
                  </a:lnTo>
                  <a:lnTo>
                    <a:pt x="3903" y="2458"/>
                  </a:lnTo>
                  <a:lnTo>
                    <a:pt x="3995" y="2212"/>
                  </a:lnTo>
                  <a:lnTo>
                    <a:pt x="3995" y="2028"/>
                  </a:lnTo>
                  <a:lnTo>
                    <a:pt x="3995" y="1844"/>
                  </a:lnTo>
                  <a:lnTo>
                    <a:pt x="3964" y="1751"/>
                  </a:lnTo>
                  <a:lnTo>
                    <a:pt x="3903" y="1629"/>
                  </a:lnTo>
                  <a:lnTo>
                    <a:pt x="3380" y="1168"/>
                  </a:lnTo>
                  <a:lnTo>
                    <a:pt x="2797" y="737"/>
                  </a:lnTo>
                  <a:lnTo>
                    <a:pt x="2489" y="522"/>
                  </a:lnTo>
                  <a:lnTo>
                    <a:pt x="2182" y="338"/>
                  </a:lnTo>
                  <a:lnTo>
                    <a:pt x="1844" y="215"/>
                  </a:lnTo>
                  <a:lnTo>
                    <a:pt x="1475" y="92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81E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3"/>
            <p:cNvSpPr/>
            <p:nvPr/>
          </p:nvSpPr>
          <p:spPr>
            <a:xfrm>
              <a:off x="5527760" y="1337156"/>
              <a:ext cx="201895" cy="269123"/>
            </a:xfrm>
            <a:custGeom>
              <a:avLst/>
              <a:gdLst/>
              <a:ahLst/>
              <a:cxnLst/>
              <a:rect l="l" t="t" r="r" b="b"/>
              <a:pathLst>
                <a:path w="2859" h="3811" extrusionOk="0">
                  <a:moveTo>
                    <a:pt x="984" y="0"/>
                  </a:moveTo>
                  <a:lnTo>
                    <a:pt x="830" y="31"/>
                  </a:lnTo>
                  <a:lnTo>
                    <a:pt x="646" y="62"/>
                  </a:lnTo>
                  <a:lnTo>
                    <a:pt x="461" y="154"/>
                  </a:lnTo>
                  <a:lnTo>
                    <a:pt x="308" y="246"/>
                  </a:lnTo>
                  <a:lnTo>
                    <a:pt x="185" y="400"/>
                  </a:lnTo>
                  <a:lnTo>
                    <a:pt x="93" y="522"/>
                  </a:lnTo>
                  <a:lnTo>
                    <a:pt x="62" y="676"/>
                  </a:lnTo>
                  <a:lnTo>
                    <a:pt x="31" y="830"/>
                  </a:lnTo>
                  <a:lnTo>
                    <a:pt x="1" y="983"/>
                  </a:lnTo>
                  <a:lnTo>
                    <a:pt x="31" y="1168"/>
                  </a:lnTo>
                  <a:lnTo>
                    <a:pt x="62" y="1352"/>
                  </a:lnTo>
                  <a:lnTo>
                    <a:pt x="123" y="1536"/>
                  </a:lnTo>
                  <a:lnTo>
                    <a:pt x="185" y="1690"/>
                  </a:lnTo>
                  <a:lnTo>
                    <a:pt x="369" y="1997"/>
                  </a:lnTo>
                  <a:lnTo>
                    <a:pt x="615" y="2274"/>
                  </a:lnTo>
                  <a:lnTo>
                    <a:pt x="953" y="2673"/>
                  </a:lnTo>
                  <a:lnTo>
                    <a:pt x="1322" y="3103"/>
                  </a:lnTo>
                  <a:lnTo>
                    <a:pt x="1537" y="3318"/>
                  </a:lnTo>
                  <a:lnTo>
                    <a:pt x="1752" y="3503"/>
                  </a:lnTo>
                  <a:lnTo>
                    <a:pt x="1967" y="3687"/>
                  </a:lnTo>
                  <a:lnTo>
                    <a:pt x="2182" y="3810"/>
                  </a:lnTo>
                  <a:lnTo>
                    <a:pt x="2397" y="3779"/>
                  </a:lnTo>
                  <a:lnTo>
                    <a:pt x="2581" y="3749"/>
                  </a:lnTo>
                  <a:lnTo>
                    <a:pt x="2858" y="3626"/>
                  </a:lnTo>
                  <a:lnTo>
                    <a:pt x="2643" y="3472"/>
                  </a:lnTo>
                  <a:lnTo>
                    <a:pt x="2428" y="3318"/>
                  </a:lnTo>
                  <a:lnTo>
                    <a:pt x="2028" y="2919"/>
                  </a:lnTo>
                  <a:lnTo>
                    <a:pt x="1660" y="2489"/>
                  </a:lnTo>
                  <a:lnTo>
                    <a:pt x="1322" y="2120"/>
                  </a:lnTo>
                  <a:lnTo>
                    <a:pt x="1107" y="1844"/>
                  </a:lnTo>
                  <a:lnTo>
                    <a:pt x="922" y="1536"/>
                  </a:lnTo>
                  <a:lnTo>
                    <a:pt x="830" y="1383"/>
                  </a:lnTo>
                  <a:lnTo>
                    <a:pt x="769" y="1198"/>
                  </a:lnTo>
                  <a:lnTo>
                    <a:pt x="738" y="1014"/>
                  </a:lnTo>
                  <a:lnTo>
                    <a:pt x="738" y="830"/>
                  </a:lnTo>
                  <a:lnTo>
                    <a:pt x="738" y="676"/>
                  </a:lnTo>
                  <a:lnTo>
                    <a:pt x="769" y="522"/>
                  </a:lnTo>
                  <a:lnTo>
                    <a:pt x="830" y="369"/>
                  </a:lnTo>
                  <a:lnTo>
                    <a:pt x="892" y="246"/>
                  </a:lnTo>
                  <a:lnTo>
                    <a:pt x="1014" y="123"/>
                  </a:lnTo>
                  <a:lnTo>
                    <a:pt x="1137" y="0"/>
                  </a:lnTo>
                  <a:close/>
                </a:path>
              </a:pathLst>
            </a:custGeom>
            <a:solidFill>
              <a:srgbClr val="4CB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3"/>
            <p:cNvSpPr/>
            <p:nvPr/>
          </p:nvSpPr>
          <p:spPr>
            <a:xfrm>
              <a:off x="2989138" y="3756436"/>
              <a:ext cx="3016073" cy="373284"/>
            </a:xfrm>
            <a:custGeom>
              <a:avLst/>
              <a:gdLst/>
              <a:ahLst/>
              <a:cxnLst/>
              <a:rect l="l" t="t" r="r" b="b"/>
              <a:pathLst>
                <a:path w="42710" h="5286" extrusionOk="0">
                  <a:moveTo>
                    <a:pt x="23598" y="0"/>
                  </a:moveTo>
                  <a:lnTo>
                    <a:pt x="22031" y="31"/>
                  </a:lnTo>
                  <a:lnTo>
                    <a:pt x="20679" y="62"/>
                  </a:lnTo>
                  <a:lnTo>
                    <a:pt x="19358" y="93"/>
                  </a:lnTo>
                  <a:lnTo>
                    <a:pt x="18098" y="185"/>
                  </a:lnTo>
                  <a:lnTo>
                    <a:pt x="16900" y="277"/>
                  </a:lnTo>
                  <a:lnTo>
                    <a:pt x="15701" y="400"/>
                  </a:lnTo>
                  <a:lnTo>
                    <a:pt x="14564" y="523"/>
                  </a:lnTo>
                  <a:lnTo>
                    <a:pt x="13489" y="676"/>
                  </a:lnTo>
                  <a:lnTo>
                    <a:pt x="12444" y="861"/>
                  </a:lnTo>
                  <a:lnTo>
                    <a:pt x="11430" y="1014"/>
                  </a:lnTo>
                  <a:lnTo>
                    <a:pt x="10447" y="1229"/>
                  </a:lnTo>
                  <a:lnTo>
                    <a:pt x="8634" y="1629"/>
                  </a:lnTo>
                  <a:lnTo>
                    <a:pt x="7006" y="2059"/>
                  </a:lnTo>
                  <a:lnTo>
                    <a:pt x="5531" y="2520"/>
                  </a:lnTo>
                  <a:lnTo>
                    <a:pt x="4241" y="2981"/>
                  </a:lnTo>
                  <a:lnTo>
                    <a:pt x="3134" y="3442"/>
                  </a:lnTo>
                  <a:lnTo>
                    <a:pt x="2182" y="3872"/>
                  </a:lnTo>
                  <a:lnTo>
                    <a:pt x="1383" y="4271"/>
                  </a:lnTo>
                  <a:lnTo>
                    <a:pt x="799" y="4609"/>
                  </a:lnTo>
                  <a:lnTo>
                    <a:pt x="338" y="4916"/>
                  </a:lnTo>
                  <a:lnTo>
                    <a:pt x="93" y="5132"/>
                  </a:lnTo>
                  <a:lnTo>
                    <a:pt x="31" y="5224"/>
                  </a:lnTo>
                  <a:lnTo>
                    <a:pt x="0" y="5285"/>
                  </a:lnTo>
                  <a:lnTo>
                    <a:pt x="42709" y="5285"/>
                  </a:lnTo>
                  <a:lnTo>
                    <a:pt x="42586" y="4855"/>
                  </a:lnTo>
                  <a:lnTo>
                    <a:pt x="42371" y="4425"/>
                  </a:lnTo>
                  <a:lnTo>
                    <a:pt x="42218" y="4179"/>
                  </a:lnTo>
                  <a:lnTo>
                    <a:pt x="42064" y="3964"/>
                  </a:lnTo>
                  <a:lnTo>
                    <a:pt x="41849" y="3749"/>
                  </a:lnTo>
                  <a:lnTo>
                    <a:pt x="41634" y="3503"/>
                  </a:lnTo>
                  <a:lnTo>
                    <a:pt x="41388" y="3288"/>
                  </a:lnTo>
                  <a:lnTo>
                    <a:pt x="41111" y="3042"/>
                  </a:lnTo>
                  <a:lnTo>
                    <a:pt x="40773" y="2827"/>
                  </a:lnTo>
                  <a:lnTo>
                    <a:pt x="40435" y="2581"/>
                  </a:lnTo>
                  <a:lnTo>
                    <a:pt x="40036" y="2366"/>
                  </a:lnTo>
                  <a:lnTo>
                    <a:pt x="39575" y="2151"/>
                  </a:lnTo>
                  <a:lnTo>
                    <a:pt x="39084" y="1936"/>
                  </a:lnTo>
                  <a:lnTo>
                    <a:pt x="38561" y="1752"/>
                  </a:lnTo>
                  <a:lnTo>
                    <a:pt x="37977" y="1537"/>
                  </a:lnTo>
                  <a:lnTo>
                    <a:pt x="37363" y="1352"/>
                  </a:lnTo>
                  <a:lnTo>
                    <a:pt x="36687" y="1168"/>
                  </a:lnTo>
                  <a:lnTo>
                    <a:pt x="35950" y="1014"/>
                  </a:lnTo>
                  <a:lnTo>
                    <a:pt x="35151" y="861"/>
                  </a:lnTo>
                  <a:lnTo>
                    <a:pt x="34290" y="707"/>
                  </a:lnTo>
                  <a:lnTo>
                    <a:pt x="33369" y="553"/>
                  </a:lnTo>
                  <a:lnTo>
                    <a:pt x="32385" y="431"/>
                  </a:lnTo>
                  <a:lnTo>
                    <a:pt x="31341" y="338"/>
                  </a:lnTo>
                  <a:lnTo>
                    <a:pt x="30235" y="246"/>
                  </a:lnTo>
                  <a:lnTo>
                    <a:pt x="29067" y="154"/>
                  </a:lnTo>
                  <a:lnTo>
                    <a:pt x="27807" y="93"/>
                  </a:lnTo>
                  <a:lnTo>
                    <a:pt x="26486" y="62"/>
                  </a:lnTo>
                  <a:lnTo>
                    <a:pt x="25073" y="31"/>
                  </a:lnTo>
                  <a:lnTo>
                    <a:pt x="23598" y="0"/>
                  </a:lnTo>
                  <a:close/>
                </a:path>
              </a:pathLst>
            </a:custGeom>
            <a:solidFill>
              <a:srgbClr val="FD8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3"/>
            <p:cNvSpPr/>
            <p:nvPr/>
          </p:nvSpPr>
          <p:spPr>
            <a:xfrm>
              <a:off x="3384030" y="3576362"/>
              <a:ext cx="288684" cy="455695"/>
            </a:xfrm>
            <a:custGeom>
              <a:avLst/>
              <a:gdLst/>
              <a:ahLst/>
              <a:cxnLst/>
              <a:rect l="l" t="t" r="r" b="b"/>
              <a:pathLst>
                <a:path w="4088" h="6453" extrusionOk="0">
                  <a:moveTo>
                    <a:pt x="2028" y="0"/>
                  </a:moveTo>
                  <a:lnTo>
                    <a:pt x="1813" y="31"/>
                  </a:lnTo>
                  <a:lnTo>
                    <a:pt x="1629" y="92"/>
                  </a:lnTo>
                  <a:lnTo>
                    <a:pt x="1414" y="154"/>
                  </a:lnTo>
                  <a:lnTo>
                    <a:pt x="1230" y="277"/>
                  </a:lnTo>
                  <a:lnTo>
                    <a:pt x="1045" y="400"/>
                  </a:lnTo>
                  <a:lnTo>
                    <a:pt x="892" y="553"/>
                  </a:lnTo>
                  <a:lnTo>
                    <a:pt x="738" y="738"/>
                  </a:lnTo>
                  <a:lnTo>
                    <a:pt x="584" y="953"/>
                  </a:lnTo>
                  <a:lnTo>
                    <a:pt x="461" y="1198"/>
                  </a:lnTo>
                  <a:lnTo>
                    <a:pt x="338" y="1444"/>
                  </a:lnTo>
                  <a:lnTo>
                    <a:pt x="246" y="1690"/>
                  </a:lnTo>
                  <a:lnTo>
                    <a:pt x="154" y="1967"/>
                  </a:lnTo>
                  <a:lnTo>
                    <a:pt x="93" y="2274"/>
                  </a:lnTo>
                  <a:lnTo>
                    <a:pt x="31" y="2581"/>
                  </a:lnTo>
                  <a:lnTo>
                    <a:pt x="0" y="2919"/>
                  </a:lnTo>
                  <a:lnTo>
                    <a:pt x="0" y="3226"/>
                  </a:lnTo>
                  <a:lnTo>
                    <a:pt x="0" y="3564"/>
                  </a:lnTo>
                  <a:lnTo>
                    <a:pt x="31" y="3872"/>
                  </a:lnTo>
                  <a:lnTo>
                    <a:pt x="93" y="4179"/>
                  </a:lnTo>
                  <a:lnTo>
                    <a:pt x="154" y="4486"/>
                  </a:lnTo>
                  <a:lnTo>
                    <a:pt x="246" y="4763"/>
                  </a:lnTo>
                  <a:lnTo>
                    <a:pt x="338" y="5039"/>
                  </a:lnTo>
                  <a:lnTo>
                    <a:pt x="461" y="5285"/>
                  </a:lnTo>
                  <a:lnTo>
                    <a:pt x="584" y="5500"/>
                  </a:lnTo>
                  <a:lnTo>
                    <a:pt x="738" y="5715"/>
                  </a:lnTo>
                  <a:lnTo>
                    <a:pt x="892" y="5899"/>
                  </a:lnTo>
                  <a:lnTo>
                    <a:pt x="1045" y="6053"/>
                  </a:lnTo>
                  <a:lnTo>
                    <a:pt x="1230" y="6207"/>
                  </a:lnTo>
                  <a:lnTo>
                    <a:pt x="1414" y="6299"/>
                  </a:lnTo>
                  <a:lnTo>
                    <a:pt x="1629" y="6391"/>
                  </a:lnTo>
                  <a:lnTo>
                    <a:pt x="1813" y="6422"/>
                  </a:lnTo>
                  <a:lnTo>
                    <a:pt x="2028" y="6453"/>
                  </a:lnTo>
                  <a:lnTo>
                    <a:pt x="2243" y="6422"/>
                  </a:lnTo>
                  <a:lnTo>
                    <a:pt x="2459" y="6391"/>
                  </a:lnTo>
                  <a:lnTo>
                    <a:pt x="2643" y="6299"/>
                  </a:lnTo>
                  <a:lnTo>
                    <a:pt x="2827" y="6207"/>
                  </a:lnTo>
                  <a:lnTo>
                    <a:pt x="3012" y="6053"/>
                  </a:lnTo>
                  <a:lnTo>
                    <a:pt x="3196" y="5899"/>
                  </a:lnTo>
                  <a:lnTo>
                    <a:pt x="3350" y="5715"/>
                  </a:lnTo>
                  <a:lnTo>
                    <a:pt x="3503" y="5500"/>
                  </a:lnTo>
                  <a:lnTo>
                    <a:pt x="3626" y="5285"/>
                  </a:lnTo>
                  <a:lnTo>
                    <a:pt x="3749" y="5039"/>
                  </a:lnTo>
                  <a:lnTo>
                    <a:pt x="3841" y="4763"/>
                  </a:lnTo>
                  <a:lnTo>
                    <a:pt x="3933" y="4486"/>
                  </a:lnTo>
                  <a:lnTo>
                    <a:pt x="3995" y="4179"/>
                  </a:lnTo>
                  <a:lnTo>
                    <a:pt x="4056" y="3872"/>
                  </a:lnTo>
                  <a:lnTo>
                    <a:pt x="4087" y="3564"/>
                  </a:lnTo>
                  <a:lnTo>
                    <a:pt x="4087" y="3226"/>
                  </a:lnTo>
                  <a:lnTo>
                    <a:pt x="4087" y="2919"/>
                  </a:lnTo>
                  <a:lnTo>
                    <a:pt x="4056" y="2581"/>
                  </a:lnTo>
                  <a:lnTo>
                    <a:pt x="3995" y="2274"/>
                  </a:lnTo>
                  <a:lnTo>
                    <a:pt x="3933" y="1967"/>
                  </a:lnTo>
                  <a:lnTo>
                    <a:pt x="3841" y="1690"/>
                  </a:lnTo>
                  <a:lnTo>
                    <a:pt x="3749" y="1444"/>
                  </a:lnTo>
                  <a:lnTo>
                    <a:pt x="3626" y="1198"/>
                  </a:lnTo>
                  <a:lnTo>
                    <a:pt x="3503" y="953"/>
                  </a:lnTo>
                  <a:lnTo>
                    <a:pt x="3350" y="738"/>
                  </a:lnTo>
                  <a:lnTo>
                    <a:pt x="3196" y="553"/>
                  </a:lnTo>
                  <a:lnTo>
                    <a:pt x="3012" y="400"/>
                  </a:lnTo>
                  <a:lnTo>
                    <a:pt x="2827" y="277"/>
                  </a:lnTo>
                  <a:lnTo>
                    <a:pt x="2643" y="154"/>
                  </a:lnTo>
                  <a:lnTo>
                    <a:pt x="2459" y="92"/>
                  </a:lnTo>
                  <a:lnTo>
                    <a:pt x="2243" y="31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rgbClr val="1516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3"/>
            <p:cNvSpPr/>
            <p:nvPr/>
          </p:nvSpPr>
          <p:spPr>
            <a:xfrm>
              <a:off x="3470818" y="3673955"/>
              <a:ext cx="138905" cy="262626"/>
            </a:xfrm>
            <a:custGeom>
              <a:avLst/>
              <a:gdLst/>
              <a:ahLst/>
              <a:cxnLst/>
              <a:rect l="l" t="t" r="r" b="b"/>
              <a:pathLst>
                <a:path w="1967" h="3719" extrusionOk="0">
                  <a:moveTo>
                    <a:pt x="892" y="1"/>
                  </a:moveTo>
                  <a:lnTo>
                    <a:pt x="769" y="31"/>
                  </a:lnTo>
                  <a:lnTo>
                    <a:pt x="584" y="124"/>
                  </a:lnTo>
                  <a:lnTo>
                    <a:pt x="431" y="308"/>
                  </a:lnTo>
                  <a:lnTo>
                    <a:pt x="277" y="523"/>
                  </a:lnTo>
                  <a:lnTo>
                    <a:pt x="154" y="800"/>
                  </a:lnTo>
                  <a:lnTo>
                    <a:pt x="62" y="1138"/>
                  </a:lnTo>
                  <a:lnTo>
                    <a:pt x="1" y="1476"/>
                  </a:lnTo>
                  <a:lnTo>
                    <a:pt x="1" y="1844"/>
                  </a:lnTo>
                  <a:lnTo>
                    <a:pt x="1" y="2213"/>
                  </a:lnTo>
                  <a:lnTo>
                    <a:pt x="62" y="2582"/>
                  </a:lnTo>
                  <a:lnTo>
                    <a:pt x="154" y="2889"/>
                  </a:lnTo>
                  <a:lnTo>
                    <a:pt x="277" y="3166"/>
                  </a:lnTo>
                  <a:lnTo>
                    <a:pt x="431" y="3411"/>
                  </a:lnTo>
                  <a:lnTo>
                    <a:pt x="584" y="3565"/>
                  </a:lnTo>
                  <a:lnTo>
                    <a:pt x="769" y="3688"/>
                  </a:lnTo>
                  <a:lnTo>
                    <a:pt x="892" y="3719"/>
                  </a:lnTo>
                  <a:lnTo>
                    <a:pt x="1076" y="3719"/>
                  </a:lnTo>
                  <a:lnTo>
                    <a:pt x="1168" y="3688"/>
                  </a:lnTo>
                  <a:lnTo>
                    <a:pt x="1352" y="3565"/>
                  </a:lnTo>
                  <a:lnTo>
                    <a:pt x="1537" y="3411"/>
                  </a:lnTo>
                  <a:lnTo>
                    <a:pt x="1690" y="3166"/>
                  </a:lnTo>
                  <a:lnTo>
                    <a:pt x="1783" y="2889"/>
                  </a:lnTo>
                  <a:lnTo>
                    <a:pt x="1875" y="2582"/>
                  </a:lnTo>
                  <a:lnTo>
                    <a:pt x="1936" y="2213"/>
                  </a:lnTo>
                  <a:lnTo>
                    <a:pt x="1967" y="1844"/>
                  </a:lnTo>
                  <a:lnTo>
                    <a:pt x="1936" y="1476"/>
                  </a:lnTo>
                  <a:lnTo>
                    <a:pt x="1875" y="1138"/>
                  </a:lnTo>
                  <a:lnTo>
                    <a:pt x="1783" y="800"/>
                  </a:lnTo>
                  <a:lnTo>
                    <a:pt x="1690" y="523"/>
                  </a:lnTo>
                  <a:lnTo>
                    <a:pt x="1537" y="308"/>
                  </a:lnTo>
                  <a:lnTo>
                    <a:pt x="1352" y="124"/>
                  </a:lnTo>
                  <a:lnTo>
                    <a:pt x="1168" y="31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1516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3"/>
            <p:cNvSpPr/>
            <p:nvPr/>
          </p:nvSpPr>
          <p:spPr>
            <a:xfrm>
              <a:off x="3512059" y="3576362"/>
              <a:ext cx="97664" cy="453506"/>
            </a:xfrm>
            <a:custGeom>
              <a:avLst/>
              <a:gdLst/>
              <a:ahLst/>
              <a:cxnLst/>
              <a:rect l="l" t="t" r="r" b="b"/>
              <a:pathLst>
                <a:path w="1383" h="6422" extrusionOk="0">
                  <a:moveTo>
                    <a:pt x="215" y="0"/>
                  </a:moveTo>
                  <a:lnTo>
                    <a:pt x="0" y="6422"/>
                  </a:lnTo>
                  <a:lnTo>
                    <a:pt x="1383" y="6422"/>
                  </a:lnTo>
                  <a:lnTo>
                    <a:pt x="1260" y="0"/>
                  </a:lnTo>
                  <a:close/>
                </a:path>
              </a:pathLst>
            </a:custGeom>
            <a:solidFill>
              <a:srgbClr val="1516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3"/>
            <p:cNvSpPr/>
            <p:nvPr/>
          </p:nvSpPr>
          <p:spPr>
            <a:xfrm>
              <a:off x="4607758" y="3598041"/>
              <a:ext cx="325547" cy="366787"/>
            </a:xfrm>
            <a:custGeom>
              <a:avLst/>
              <a:gdLst/>
              <a:ahLst/>
              <a:cxnLst/>
              <a:rect l="l" t="t" r="r" b="b"/>
              <a:pathLst>
                <a:path w="4610" h="5194" extrusionOk="0">
                  <a:moveTo>
                    <a:pt x="2428" y="0"/>
                  </a:moveTo>
                  <a:lnTo>
                    <a:pt x="2213" y="31"/>
                  </a:lnTo>
                  <a:lnTo>
                    <a:pt x="1967" y="62"/>
                  </a:lnTo>
                  <a:lnTo>
                    <a:pt x="1691" y="123"/>
                  </a:lnTo>
                  <a:lnTo>
                    <a:pt x="1476" y="215"/>
                  </a:lnTo>
                  <a:lnTo>
                    <a:pt x="1261" y="338"/>
                  </a:lnTo>
                  <a:lnTo>
                    <a:pt x="1076" y="461"/>
                  </a:lnTo>
                  <a:lnTo>
                    <a:pt x="923" y="615"/>
                  </a:lnTo>
                  <a:lnTo>
                    <a:pt x="769" y="769"/>
                  </a:lnTo>
                  <a:lnTo>
                    <a:pt x="615" y="953"/>
                  </a:lnTo>
                  <a:lnTo>
                    <a:pt x="492" y="1137"/>
                  </a:lnTo>
                  <a:lnTo>
                    <a:pt x="308" y="1537"/>
                  </a:lnTo>
                  <a:lnTo>
                    <a:pt x="154" y="1967"/>
                  </a:lnTo>
                  <a:lnTo>
                    <a:pt x="62" y="2397"/>
                  </a:lnTo>
                  <a:lnTo>
                    <a:pt x="1" y="2858"/>
                  </a:lnTo>
                  <a:lnTo>
                    <a:pt x="1" y="3319"/>
                  </a:lnTo>
                  <a:lnTo>
                    <a:pt x="1" y="3718"/>
                  </a:lnTo>
                  <a:lnTo>
                    <a:pt x="32" y="4486"/>
                  </a:lnTo>
                  <a:lnTo>
                    <a:pt x="124" y="5009"/>
                  </a:lnTo>
                  <a:lnTo>
                    <a:pt x="154" y="5193"/>
                  </a:lnTo>
                  <a:lnTo>
                    <a:pt x="3381" y="3780"/>
                  </a:lnTo>
                  <a:lnTo>
                    <a:pt x="4610" y="4118"/>
                  </a:lnTo>
                  <a:lnTo>
                    <a:pt x="4610" y="3626"/>
                  </a:lnTo>
                  <a:lnTo>
                    <a:pt x="4610" y="2981"/>
                  </a:lnTo>
                  <a:lnTo>
                    <a:pt x="4579" y="2612"/>
                  </a:lnTo>
                  <a:lnTo>
                    <a:pt x="4517" y="2243"/>
                  </a:lnTo>
                  <a:lnTo>
                    <a:pt x="4425" y="1875"/>
                  </a:lnTo>
                  <a:lnTo>
                    <a:pt x="4333" y="1506"/>
                  </a:lnTo>
                  <a:lnTo>
                    <a:pt x="4210" y="1137"/>
                  </a:lnTo>
                  <a:lnTo>
                    <a:pt x="4026" y="830"/>
                  </a:lnTo>
                  <a:lnTo>
                    <a:pt x="3811" y="553"/>
                  </a:lnTo>
                  <a:lnTo>
                    <a:pt x="3688" y="431"/>
                  </a:lnTo>
                  <a:lnTo>
                    <a:pt x="3534" y="308"/>
                  </a:lnTo>
                  <a:lnTo>
                    <a:pt x="3381" y="215"/>
                  </a:lnTo>
                  <a:lnTo>
                    <a:pt x="3227" y="123"/>
                  </a:lnTo>
                  <a:lnTo>
                    <a:pt x="3043" y="62"/>
                  </a:lnTo>
                  <a:lnTo>
                    <a:pt x="2858" y="31"/>
                  </a:lnTo>
                  <a:lnTo>
                    <a:pt x="2674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3"/>
            <p:cNvSpPr/>
            <p:nvPr/>
          </p:nvSpPr>
          <p:spPr>
            <a:xfrm>
              <a:off x="5280388" y="3496070"/>
              <a:ext cx="334233" cy="308175"/>
            </a:xfrm>
            <a:custGeom>
              <a:avLst/>
              <a:gdLst/>
              <a:ahLst/>
              <a:cxnLst/>
              <a:rect l="l" t="t" r="r" b="b"/>
              <a:pathLst>
                <a:path w="4733" h="4364" extrusionOk="0">
                  <a:moveTo>
                    <a:pt x="2428" y="0"/>
                  </a:moveTo>
                  <a:lnTo>
                    <a:pt x="2182" y="31"/>
                  </a:lnTo>
                  <a:lnTo>
                    <a:pt x="1937" y="62"/>
                  </a:lnTo>
                  <a:lnTo>
                    <a:pt x="1721" y="123"/>
                  </a:lnTo>
                  <a:lnTo>
                    <a:pt x="1506" y="215"/>
                  </a:lnTo>
                  <a:lnTo>
                    <a:pt x="1322" y="308"/>
                  </a:lnTo>
                  <a:lnTo>
                    <a:pt x="1168" y="400"/>
                  </a:lnTo>
                  <a:lnTo>
                    <a:pt x="1015" y="553"/>
                  </a:lnTo>
                  <a:lnTo>
                    <a:pt x="861" y="707"/>
                  </a:lnTo>
                  <a:lnTo>
                    <a:pt x="615" y="1014"/>
                  </a:lnTo>
                  <a:lnTo>
                    <a:pt x="431" y="1383"/>
                  </a:lnTo>
                  <a:lnTo>
                    <a:pt x="277" y="1782"/>
                  </a:lnTo>
                  <a:lnTo>
                    <a:pt x="154" y="2182"/>
                  </a:lnTo>
                  <a:lnTo>
                    <a:pt x="93" y="2581"/>
                  </a:lnTo>
                  <a:lnTo>
                    <a:pt x="32" y="2981"/>
                  </a:lnTo>
                  <a:lnTo>
                    <a:pt x="1" y="3687"/>
                  </a:lnTo>
                  <a:lnTo>
                    <a:pt x="32" y="4179"/>
                  </a:lnTo>
                  <a:lnTo>
                    <a:pt x="32" y="4363"/>
                  </a:lnTo>
                  <a:lnTo>
                    <a:pt x="3657" y="2981"/>
                  </a:lnTo>
                  <a:lnTo>
                    <a:pt x="4733" y="3196"/>
                  </a:lnTo>
                  <a:lnTo>
                    <a:pt x="4733" y="3042"/>
                  </a:lnTo>
                  <a:lnTo>
                    <a:pt x="4733" y="2704"/>
                  </a:lnTo>
                  <a:lnTo>
                    <a:pt x="4702" y="2182"/>
                  </a:lnTo>
                  <a:lnTo>
                    <a:pt x="4640" y="1905"/>
                  </a:lnTo>
                  <a:lnTo>
                    <a:pt x="4579" y="1598"/>
                  </a:lnTo>
                  <a:lnTo>
                    <a:pt x="4456" y="1291"/>
                  </a:lnTo>
                  <a:lnTo>
                    <a:pt x="4333" y="1014"/>
                  </a:lnTo>
                  <a:lnTo>
                    <a:pt x="4149" y="738"/>
                  </a:lnTo>
                  <a:lnTo>
                    <a:pt x="3903" y="523"/>
                  </a:lnTo>
                  <a:lnTo>
                    <a:pt x="3626" y="308"/>
                  </a:lnTo>
                  <a:lnTo>
                    <a:pt x="3288" y="154"/>
                  </a:lnTo>
                  <a:lnTo>
                    <a:pt x="3104" y="92"/>
                  </a:lnTo>
                  <a:lnTo>
                    <a:pt x="2889" y="62"/>
                  </a:lnTo>
                  <a:lnTo>
                    <a:pt x="2674" y="31"/>
                  </a:lnTo>
                  <a:lnTo>
                    <a:pt x="2428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3"/>
            <p:cNvSpPr/>
            <p:nvPr/>
          </p:nvSpPr>
          <p:spPr>
            <a:xfrm>
              <a:off x="3527242" y="2400300"/>
              <a:ext cx="1115333" cy="1306283"/>
            </a:xfrm>
            <a:custGeom>
              <a:avLst/>
              <a:gdLst/>
              <a:ahLst/>
              <a:cxnLst/>
              <a:rect l="l" t="t" r="r" b="b"/>
              <a:pathLst>
                <a:path w="15794" h="18498" extrusionOk="0">
                  <a:moveTo>
                    <a:pt x="15793" y="1"/>
                  </a:moveTo>
                  <a:lnTo>
                    <a:pt x="12321" y="216"/>
                  </a:lnTo>
                  <a:lnTo>
                    <a:pt x="1322" y="14319"/>
                  </a:lnTo>
                  <a:lnTo>
                    <a:pt x="0" y="18498"/>
                  </a:lnTo>
                  <a:lnTo>
                    <a:pt x="15793" y="1"/>
                  </a:lnTo>
                  <a:close/>
                </a:path>
              </a:pathLst>
            </a:custGeom>
            <a:solidFill>
              <a:srgbClr val="78AC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3"/>
            <p:cNvSpPr/>
            <p:nvPr/>
          </p:nvSpPr>
          <p:spPr>
            <a:xfrm>
              <a:off x="5124182" y="2673731"/>
              <a:ext cx="288684" cy="585913"/>
            </a:xfrm>
            <a:custGeom>
              <a:avLst/>
              <a:gdLst/>
              <a:ahLst/>
              <a:cxnLst/>
              <a:rect l="l" t="t" r="r" b="b"/>
              <a:pathLst>
                <a:path w="4088" h="8297" extrusionOk="0">
                  <a:moveTo>
                    <a:pt x="2889" y="0"/>
                  </a:moveTo>
                  <a:lnTo>
                    <a:pt x="1" y="8296"/>
                  </a:lnTo>
                  <a:lnTo>
                    <a:pt x="4087" y="7528"/>
                  </a:lnTo>
                  <a:lnTo>
                    <a:pt x="3718" y="3933"/>
                  </a:lnTo>
                  <a:lnTo>
                    <a:pt x="2889" y="0"/>
                  </a:lnTo>
                  <a:close/>
                </a:path>
              </a:pathLst>
            </a:custGeom>
            <a:solidFill>
              <a:srgbClr val="7BFD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3"/>
            <p:cNvSpPr/>
            <p:nvPr/>
          </p:nvSpPr>
          <p:spPr>
            <a:xfrm>
              <a:off x="3939506" y="2374313"/>
              <a:ext cx="117225" cy="271242"/>
            </a:xfrm>
            <a:custGeom>
              <a:avLst/>
              <a:gdLst/>
              <a:ahLst/>
              <a:cxnLst/>
              <a:rect l="l" t="t" r="r" b="b"/>
              <a:pathLst>
                <a:path w="1660" h="3841" extrusionOk="0">
                  <a:moveTo>
                    <a:pt x="1659" y="0"/>
                  </a:moveTo>
                  <a:lnTo>
                    <a:pt x="984" y="246"/>
                  </a:lnTo>
                  <a:lnTo>
                    <a:pt x="0" y="3841"/>
                  </a:lnTo>
                  <a:lnTo>
                    <a:pt x="1659" y="0"/>
                  </a:lnTo>
                  <a:close/>
                </a:path>
              </a:pathLst>
            </a:custGeom>
            <a:solidFill>
              <a:srgbClr val="76D6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3"/>
            <p:cNvSpPr/>
            <p:nvPr/>
          </p:nvSpPr>
          <p:spPr>
            <a:xfrm>
              <a:off x="4089215" y="2285335"/>
              <a:ext cx="1176064" cy="1065406"/>
            </a:xfrm>
            <a:custGeom>
              <a:avLst/>
              <a:gdLst/>
              <a:ahLst/>
              <a:cxnLst/>
              <a:rect l="l" t="t" r="r" b="b"/>
              <a:pathLst>
                <a:path w="16654" h="15087" extrusionOk="0">
                  <a:moveTo>
                    <a:pt x="6514" y="0"/>
                  </a:moveTo>
                  <a:lnTo>
                    <a:pt x="0" y="13735"/>
                  </a:lnTo>
                  <a:lnTo>
                    <a:pt x="4333" y="14472"/>
                  </a:lnTo>
                  <a:lnTo>
                    <a:pt x="8542" y="4947"/>
                  </a:lnTo>
                  <a:lnTo>
                    <a:pt x="8696" y="8173"/>
                  </a:lnTo>
                  <a:lnTo>
                    <a:pt x="5316" y="14626"/>
                  </a:lnTo>
                  <a:lnTo>
                    <a:pt x="7928" y="15087"/>
                  </a:lnTo>
                  <a:lnTo>
                    <a:pt x="12321" y="14257"/>
                  </a:lnTo>
                  <a:lnTo>
                    <a:pt x="16654" y="2274"/>
                  </a:lnTo>
                  <a:lnTo>
                    <a:pt x="16254" y="1106"/>
                  </a:lnTo>
                  <a:lnTo>
                    <a:pt x="14288" y="523"/>
                  </a:lnTo>
                  <a:lnTo>
                    <a:pt x="9771" y="14411"/>
                  </a:lnTo>
                  <a:lnTo>
                    <a:pt x="8757" y="13643"/>
                  </a:lnTo>
                  <a:lnTo>
                    <a:pt x="13274" y="215"/>
                  </a:lnTo>
                  <a:lnTo>
                    <a:pt x="12844" y="62"/>
                  </a:lnTo>
                  <a:lnTo>
                    <a:pt x="7190" y="62"/>
                  </a:lnTo>
                  <a:lnTo>
                    <a:pt x="6514" y="0"/>
                  </a:lnTo>
                  <a:close/>
                </a:path>
              </a:pathLst>
            </a:custGeom>
            <a:solidFill>
              <a:srgbClr val="7BFD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3"/>
            <p:cNvSpPr/>
            <p:nvPr/>
          </p:nvSpPr>
          <p:spPr>
            <a:xfrm>
              <a:off x="3791916" y="2272271"/>
              <a:ext cx="568612" cy="959127"/>
            </a:xfrm>
            <a:custGeom>
              <a:avLst/>
              <a:gdLst/>
              <a:ahLst/>
              <a:cxnLst/>
              <a:rect l="l" t="t" r="r" b="b"/>
              <a:pathLst>
                <a:path w="8052" h="13582" extrusionOk="0">
                  <a:moveTo>
                    <a:pt x="7775" y="1"/>
                  </a:moveTo>
                  <a:lnTo>
                    <a:pt x="5224" y="923"/>
                  </a:lnTo>
                  <a:lnTo>
                    <a:pt x="769" y="10294"/>
                  </a:lnTo>
                  <a:lnTo>
                    <a:pt x="1" y="13213"/>
                  </a:lnTo>
                  <a:lnTo>
                    <a:pt x="2275" y="13582"/>
                  </a:lnTo>
                  <a:lnTo>
                    <a:pt x="8051" y="1"/>
                  </a:lnTo>
                  <a:close/>
                </a:path>
              </a:pathLst>
            </a:custGeom>
            <a:solidFill>
              <a:srgbClr val="7BFD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3"/>
            <p:cNvSpPr/>
            <p:nvPr/>
          </p:nvSpPr>
          <p:spPr>
            <a:xfrm>
              <a:off x="3846220" y="2337380"/>
              <a:ext cx="314672" cy="661898"/>
            </a:xfrm>
            <a:custGeom>
              <a:avLst/>
              <a:gdLst/>
              <a:ahLst/>
              <a:cxnLst/>
              <a:rect l="l" t="t" r="r" b="b"/>
              <a:pathLst>
                <a:path w="4456" h="9373" extrusionOk="0">
                  <a:moveTo>
                    <a:pt x="4455" y="1"/>
                  </a:moveTo>
                  <a:lnTo>
                    <a:pt x="2980" y="523"/>
                  </a:lnTo>
                  <a:lnTo>
                    <a:pt x="1321" y="4364"/>
                  </a:lnTo>
                  <a:lnTo>
                    <a:pt x="0" y="9372"/>
                  </a:lnTo>
                  <a:lnTo>
                    <a:pt x="4455" y="1"/>
                  </a:lnTo>
                  <a:close/>
                </a:path>
              </a:pathLst>
            </a:custGeom>
            <a:solidFill>
              <a:srgbClr val="C4FD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3"/>
            <p:cNvSpPr/>
            <p:nvPr/>
          </p:nvSpPr>
          <p:spPr>
            <a:xfrm>
              <a:off x="4395129" y="2634679"/>
              <a:ext cx="308175" cy="683507"/>
            </a:xfrm>
            <a:custGeom>
              <a:avLst/>
              <a:gdLst/>
              <a:ahLst/>
              <a:cxnLst/>
              <a:rect l="l" t="t" r="r" b="b"/>
              <a:pathLst>
                <a:path w="4364" h="9679" extrusionOk="0">
                  <a:moveTo>
                    <a:pt x="4210" y="0"/>
                  </a:moveTo>
                  <a:lnTo>
                    <a:pt x="1" y="9525"/>
                  </a:lnTo>
                  <a:lnTo>
                    <a:pt x="984" y="9679"/>
                  </a:lnTo>
                  <a:lnTo>
                    <a:pt x="4364" y="3226"/>
                  </a:lnTo>
                  <a:lnTo>
                    <a:pt x="4210" y="0"/>
                  </a:lnTo>
                  <a:close/>
                </a:path>
              </a:pathLst>
            </a:custGeom>
            <a:solidFill>
              <a:srgbClr val="C4FD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3"/>
            <p:cNvSpPr/>
            <p:nvPr/>
          </p:nvSpPr>
          <p:spPr>
            <a:xfrm>
              <a:off x="3952499" y="2272271"/>
              <a:ext cx="596788" cy="982996"/>
            </a:xfrm>
            <a:custGeom>
              <a:avLst/>
              <a:gdLst/>
              <a:ahLst/>
              <a:cxnLst/>
              <a:rect l="l" t="t" r="r" b="b"/>
              <a:pathLst>
                <a:path w="8451" h="13920" extrusionOk="0">
                  <a:moveTo>
                    <a:pt x="5777" y="1"/>
                  </a:moveTo>
                  <a:lnTo>
                    <a:pt x="1" y="13582"/>
                  </a:lnTo>
                  <a:lnTo>
                    <a:pt x="1936" y="13920"/>
                  </a:lnTo>
                  <a:lnTo>
                    <a:pt x="8450" y="185"/>
                  </a:lnTo>
                  <a:lnTo>
                    <a:pt x="5777" y="1"/>
                  </a:lnTo>
                  <a:close/>
                </a:path>
              </a:pathLst>
            </a:custGeom>
            <a:solidFill>
              <a:srgbClr val="C4FD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3"/>
            <p:cNvSpPr/>
            <p:nvPr/>
          </p:nvSpPr>
          <p:spPr>
            <a:xfrm>
              <a:off x="4707611" y="2300518"/>
              <a:ext cx="390585" cy="1002486"/>
            </a:xfrm>
            <a:custGeom>
              <a:avLst/>
              <a:gdLst/>
              <a:ahLst/>
              <a:cxnLst/>
              <a:rect l="l" t="t" r="r" b="b"/>
              <a:pathLst>
                <a:path w="5531" h="14196" extrusionOk="0">
                  <a:moveTo>
                    <a:pt x="4517" y="0"/>
                  </a:moveTo>
                  <a:lnTo>
                    <a:pt x="0" y="13428"/>
                  </a:lnTo>
                  <a:lnTo>
                    <a:pt x="1014" y="14196"/>
                  </a:lnTo>
                  <a:lnTo>
                    <a:pt x="5531" y="308"/>
                  </a:lnTo>
                  <a:lnTo>
                    <a:pt x="4517" y="0"/>
                  </a:lnTo>
                  <a:close/>
                </a:path>
              </a:pathLst>
            </a:custGeom>
            <a:solidFill>
              <a:srgbClr val="C4FD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3"/>
            <p:cNvSpPr/>
            <p:nvPr/>
          </p:nvSpPr>
          <p:spPr>
            <a:xfrm>
              <a:off x="4959291" y="2445848"/>
              <a:ext cx="368906" cy="846351"/>
            </a:xfrm>
            <a:custGeom>
              <a:avLst/>
              <a:gdLst/>
              <a:ahLst/>
              <a:cxnLst/>
              <a:rect l="l" t="t" r="r" b="b"/>
              <a:pathLst>
                <a:path w="5224" h="11985" extrusionOk="0">
                  <a:moveTo>
                    <a:pt x="4333" y="1"/>
                  </a:moveTo>
                  <a:lnTo>
                    <a:pt x="0" y="11984"/>
                  </a:lnTo>
                  <a:lnTo>
                    <a:pt x="2336" y="11523"/>
                  </a:lnTo>
                  <a:lnTo>
                    <a:pt x="5224" y="3227"/>
                  </a:lnTo>
                  <a:lnTo>
                    <a:pt x="4886" y="1752"/>
                  </a:lnTo>
                  <a:lnTo>
                    <a:pt x="4333" y="1"/>
                  </a:lnTo>
                  <a:close/>
                </a:path>
              </a:pathLst>
            </a:custGeom>
            <a:solidFill>
              <a:srgbClr val="C4FD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3"/>
            <p:cNvSpPr/>
            <p:nvPr/>
          </p:nvSpPr>
          <p:spPr>
            <a:xfrm>
              <a:off x="4705421" y="2226723"/>
              <a:ext cx="768177" cy="1058909"/>
            </a:xfrm>
            <a:custGeom>
              <a:avLst/>
              <a:gdLst/>
              <a:ahLst/>
              <a:cxnLst/>
              <a:rect l="l" t="t" r="r" b="b"/>
              <a:pathLst>
                <a:path w="10878" h="14995" extrusionOk="0">
                  <a:moveTo>
                    <a:pt x="1076" y="1"/>
                  </a:moveTo>
                  <a:lnTo>
                    <a:pt x="799" y="216"/>
                  </a:lnTo>
                  <a:lnTo>
                    <a:pt x="615" y="431"/>
                  </a:lnTo>
                  <a:lnTo>
                    <a:pt x="431" y="646"/>
                  </a:lnTo>
                  <a:lnTo>
                    <a:pt x="308" y="892"/>
                  </a:lnTo>
                  <a:lnTo>
                    <a:pt x="185" y="1138"/>
                  </a:lnTo>
                  <a:lnTo>
                    <a:pt x="123" y="1353"/>
                  </a:lnTo>
                  <a:lnTo>
                    <a:pt x="62" y="1598"/>
                  </a:lnTo>
                  <a:lnTo>
                    <a:pt x="31" y="1813"/>
                  </a:lnTo>
                  <a:lnTo>
                    <a:pt x="0" y="2213"/>
                  </a:lnTo>
                  <a:lnTo>
                    <a:pt x="31" y="2520"/>
                  </a:lnTo>
                  <a:lnTo>
                    <a:pt x="93" y="2827"/>
                  </a:lnTo>
                  <a:lnTo>
                    <a:pt x="123" y="2643"/>
                  </a:lnTo>
                  <a:lnTo>
                    <a:pt x="185" y="2489"/>
                  </a:lnTo>
                  <a:lnTo>
                    <a:pt x="246" y="2336"/>
                  </a:lnTo>
                  <a:lnTo>
                    <a:pt x="369" y="2182"/>
                  </a:lnTo>
                  <a:lnTo>
                    <a:pt x="492" y="2059"/>
                  </a:lnTo>
                  <a:lnTo>
                    <a:pt x="615" y="1936"/>
                  </a:lnTo>
                  <a:lnTo>
                    <a:pt x="799" y="1813"/>
                  </a:lnTo>
                  <a:lnTo>
                    <a:pt x="984" y="1721"/>
                  </a:lnTo>
                  <a:lnTo>
                    <a:pt x="1414" y="1568"/>
                  </a:lnTo>
                  <a:lnTo>
                    <a:pt x="1875" y="1445"/>
                  </a:lnTo>
                  <a:lnTo>
                    <a:pt x="2397" y="1383"/>
                  </a:lnTo>
                  <a:lnTo>
                    <a:pt x="2981" y="1322"/>
                  </a:lnTo>
                  <a:lnTo>
                    <a:pt x="3534" y="1353"/>
                  </a:lnTo>
                  <a:lnTo>
                    <a:pt x="4148" y="1383"/>
                  </a:lnTo>
                  <a:lnTo>
                    <a:pt x="4732" y="1445"/>
                  </a:lnTo>
                  <a:lnTo>
                    <a:pt x="5285" y="1568"/>
                  </a:lnTo>
                  <a:lnTo>
                    <a:pt x="5838" y="1721"/>
                  </a:lnTo>
                  <a:lnTo>
                    <a:pt x="6361" y="1906"/>
                  </a:lnTo>
                  <a:lnTo>
                    <a:pt x="6822" y="2121"/>
                  </a:lnTo>
                  <a:lnTo>
                    <a:pt x="7221" y="2367"/>
                  </a:lnTo>
                  <a:lnTo>
                    <a:pt x="7313" y="2489"/>
                  </a:lnTo>
                  <a:lnTo>
                    <a:pt x="7405" y="2643"/>
                  </a:lnTo>
                  <a:lnTo>
                    <a:pt x="7498" y="2858"/>
                  </a:lnTo>
                  <a:lnTo>
                    <a:pt x="7620" y="3135"/>
                  </a:lnTo>
                  <a:lnTo>
                    <a:pt x="7805" y="3811"/>
                  </a:lnTo>
                  <a:lnTo>
                    <a:pt x="7989" y="4671"/>
                  </a:lnTo>
                  <a:lnTo>
                    <a:pt x="8174" y="5623"/>
                  </a:lnTo>
                  <a:lnTo>
                    <a:pt x="8327" y="6668"/>
                  </a:lnTo>
                  <a:lnTo>
                    <a:pt x="8634" y="8942"/>
                  </a:lnTo>
                  <a:lnTo>
                    <a:pt x="8911" y="11154"/>
                  </a:lnTo>
                  <a:lnTo>
                    <a:pt x="9126" y="13059"/>
                  </a:lnTo>
                  <a:lnTo>
                    <a:pt x="9310" y="14933"/>
                  </a:lnTo>
                  <a:lnTo>
                    <a:pt x="9679" y="14964"/>
                  </a:lnTo>
                  <a:lnTo>
                    <a:pt x="10017" y="14995"/>
                  </a:lnTo>
                  <a:lnTo>
                    <a:pt x="10263" y="14995"/>
                  </a:lnTo>
                  <a:lnTo>
                    <a:pt x="10509" y="14964"/>
                  </a:lnTo>
                  <a:lnTo>
                    <a:pt x="10785" y="14903"/>
                  </a:lnTo>
                  <a:lnTo>
                    <a:pt x="10877" y="14872"/>
                  </a:lnTo>
                  <a:lnTo>
                    <a:pt x="10693" y="13551"/>
                  </a:lnTo>
                  <a:lnTo>
                    <a:pt x="10478" y="12107"/>
                  </a:lnTo>
                  <a:lnTo>
                    <a:pt x="10171" y="10325"/>
                  </a:lnTo>
                  <a:lnTo>
                    <a:pt x="9771" y="8327"/>
                  </a:lnTo>
                  <a:lnTo>
                    <a:pt x="9341" y="6238"/>
                  </a:lnTo>
                  <a:lnTo>
                    <a:pt x="9065" y="5224"/>
                  </a:lnTo>
                  <a:lnTo>
                    <a:pt x="8788" y="4241"/>
                  </a:lnTo>
                  <a:lnTo>
                    <a:pt x="8512" y="3288"/>
                  </a:lnTo>
                  <a:lnTo>
                    <a:pt x="8204" y="2397"/>
                  </a:lnTo>
                  <a:lnTo>
                    <a:pt x="8081" y="2182"/>
                  </a:lnTo>
                  <a:lnTo>
                    <a:pt x="7897" y="1967"/>
                  </a:lnTo>
                  <a:lnTo>
                    <a:pt x="7682" y="1752"/>
                  </a:lnTo>
                  <a:lnTo>
                    <a:pt x="7375" y="1537"/>
                  </a:lnTo>
                  <a:lnTo>
                    <a:pt x="7067" y="1353"/>
                  </a:lnTo>
                  <a:lnTo>
                    <a:pt x="6668" y="1168"/>
                  </a:lnTo>
                  <a:lnTo>
                    <a:pt x="6269" y="1015"/>
                  </a:lnTo>
                  <a:lnTo>
                    <a:pt x="5777" y="861"/>
                  </a:lnTo>
                  <a:lnTo>
                    <a:pt x="5285" y="707"/>
                  </a:lnTo>
                  <a:lnTo>
                    <a:pt x="4763" y="584"/>
                  </a:lnTo>
                  <a:lnTo>
                    <a:pt x="3626" y="339"/>
                  </a:lnTo>
                  <a:lnTo>
                    <a:pt x="2366" y="154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3"/>
            <p:cNvSpPr/>
            <p:nvPr/>
          </p:nvSpPr>
          <p:spPr>
            <a:xfrm>
              <a:off x="3759432" y="2220226"/>
              <a:ext cx="1021976" cy="1080589"/>
            </a:xfrm>
            <a:custGeom>
              <a:avLst/>
              <a:gdLst/>
              <a:ahLst/>
              <a:cxnLst/>
              <a:rect l="l" t="t" r="r" b="b"/>
              <a:pathLst>
                <a:path w="14472" h="15302" extrusionOk="0">
                  <a:moveTo>
                    <a:pt x="10785" y="0"/>
                  </a:moveTo>
                  <a:lnTo>
                    <a:pt x="9894" y="62"/>
                  </a:lnTo>
                  <a:lnTo>
                    <a:pt x="9003" y="123"/>
                  </a:lnTo>
                  <a:lnTo>
                    <a:pt x="8142" y="216"/>
                  </a:lnTo>
                  <a:lnTo>
                    <a:pt x="7343" y="369"/>
                  </a:lnTo>
                  <a:lnTo>
                    <a:pt x="6575" y="523"/>
                  </a:lnTo>
                  <a:lnTo>
                    <a:pt x="5838" y="707"/>
                  </a:lnTo>
                  <a:lnTo>
                    <a:pt x="5193" y="922"/>
                  </a:lnTo>
                  <a:lnTo>
                    <a:pt x="4609" y="1168"/>
                  </a:lnTo>
                  <a:lnTo>
                    <a:pt x="4087" y="1445"/>
                  </a:lnTo>
                  <a:lnTo>
                    <a:pt x="3871" y="1598"/>
                  </a:lnTo>
                  <a:lnTo>
                    <a:pt x="3656" y="1783"/>
                  </a:lnTo>
                  <a:lnTo>
                    <a:pt x="3472" y="1936"/>
                  </a:lnTo>
                  <a:lnTo>
                    <a:pt x="3318" y="2121"/>
                  </a:lnTo>
                  <a:lnTo>
                    <a:pt x="3196" y="2305"/>
                  </a:lnTo>
                  <a:lnTo>
                    <a:pt x="3073" y="2520"/>
                  </a:lnTo>
                  <a:lnTo>
                    <a:pt x="2858" y="3165"/>
                  </a:lnTo>
                  <a:lnTo>
                    <a:pt x="2520" y="4394"/>
                  </a:lnTo>
                  <a:lnTo>
                    <a:pt x="1567" y="7866"/>
                  </a:lnTo>
                  <a:lnTo>
                    <a:pt x="645" y="11523"/>
                  </a:lnTo>
                  <a:lnTo>
                    <a:pt x="0" y="14042"/>
                  </a:lnTo>
                  <a:lnTo>
                    <a:pt x="0" y="14134"/>
                  </a:lnTo>
                  <a:lnTo>
                    <a:pt x="61" y="14196"/>
                  </a:lnTo>
                  <a:lnTo>
                    <a:pt x="154" y="14227"/>
                  </a:lnTo>
                  <a:lnTo>
                    <a:pt x="246" y="14196"/>
                  </a:lnTo>
                  <a:lnTo>
                    <a:pt x="830" y="13796"/>
                  </a:lnTo>
                  <a:lnTo>
                    <a:pt x="3656" y="3227"/>
                  </a:lnTo>
                  <a:lnTo>
                    <a:pt x="3841" y="3012"/>
                  </a:lnTo>
                  <a:lnTo>
                    <a:pt x="4025" y="2827"/>
                  </a:lnTo>
                  <a:lnTo>
                    <a:pt x="4271" y="2643"/>
                  </a:lnTo>
                  <a:lnTo>
                    <a:pt x="4517" y="2459"/>
                  </a:lnTo>
                  <a:lnTo>
                    <a:pt x="4793" y="2305"/>
                  </a:lnTo>
                  <a:lnTo>
                    <a:pt x="5101" y="2151"/>
                  </a:lnTo>
                  <a:lnTo>
                    <a:pt x="5438" y="2028"/>
                  </a:lnTo>
                  <a:lnTo>
                    <a:pt x="5776" y="1905"/>
                  </a:lnTo>
                  <a:lnTo>
                    <a:pt x="6514" y="1721"/>
                  </a:lnTo>
                  <a:lnTo>
                    <a:pt x="7282" y="1598"/>
                  </a:lnTo>
                  <a:lnTo>
                    <a:pt x="8081" y="1506"/>
                  </a:lnTo>
                  <a:lnTo>
                    <a:pt x="8880" y="1475"/>
                  </a:lnTo>
                  <a:lnTo>
                    <a:pt x="9648" y="1506"/>
                  </a:lnTo>
                  <a:lnTo>
                    <a:pt x="10385" y="1567"/>
                  </a:lnTo>
                  <a:lnTo>
                    <a:pt x="11061" y="1690"/>
                  </a:lnTo>
                  <a:lnTo>
                    <a:pt x="11676" y="1875"/>
                  </a:lnTo>
                  <a:lnTo>
                    <a:pt x="11922" y="1998"/>
                  </a:lnTo>
                  <a:lnTo>
                    <a:pt x="12167" y="2090"/>
                  </a:lnTo>
                  <a:lnTo>
                    <a:pt x="12383" y="2243"/>
                  </a:lnTo>
                  <a:lnTo>
                    <a:pt x="12536" y="2366"/>
                  </a:lnTo>
                  <a:lnTo>
                    <a:pt x="12690" y="2520"/>
                  </a:lnTo>
                  <a:lnTo>
                    <a:pt x="12782" y="2704"/>
                  </a:lnTo>
                  <a:lnTo>
                    <a:pt x="12843" y="2858"/>
                  </a:lnTo>
                  <a:lnTo>
                    <a:pt x="12874" y="3042"/>
                  </a:lnTo>
                  <a:lnTo>
                    <a:pt x="12966" y="4702"/>
                  </a:lnTo>
                  <a:lnTo>
                    <a:pt x="13028" y="6607"/>
                  </a:lnTo>
                  <a:lnTo>
                    <a:pt x="13058" y="8604"/>
                  </a:lnTo>
                  <a:lnTo>
                    <a:pt x="13058" y="10601"/>
                  </a:lnTo>
                  <a:lnTo>
                    <a:pt x="13058" y="13827"/>
                  </a:lnTo>
                  <a:lnTo>
                    <a:pt x="13028" y="15148"/>
                  </a:lnTo>
                  <a:lnTo>
                    <a:pt x="14103" y="15302"/>
                  </a:lnTo>
                  <a:lnTo>
                    <a:pt x="14103" y="15302"/>
                  </a:lnTo>
                  <a:lnTo>
                    <a:pt x="13888" y="10724"/>
                  </a:lnTo>
                  <a:lnTo>
                    <a:pt x="13704" y="6699"/>
                  </a:lnTo>
                  <a:lnTo>
                    <a:pt x="13489" y="3042"/>
                  </a:lnTo>
                  <a:lnTo>
                    <a:pt x="13489" y="2919"/>
                  </a:lnTo>
                  <a:lnTo>
                    <a:pt x="13427" y="2612"/>
                  </a:lnTo>
                  <a:lnTo>
                    <a:pt x="13396" y="2305"/>
                  </a:lnTo>
                  <a:lnTo>
                    <a:pt x="13427" y="1905"/>
                  </a:lnTo>
                  <a:lnTo>
                    <a:pt x="13458" y="1690"/>
                  </a:lnTo>
                  <a:lnTo>
                    <a:pt x="13519" y="1445"/>
                  </a:lnTo>
                  <a:lnTo>
                    <a:pt x="13581" y="1230"/>
                  </a:lnTo>
                  <a:lnTo>
                    <a:pt x="13704" y="984"/>
                  </a:lnTo>
                  <a:lnTo>
                    <a:pt x="13827" y="738"/>
                  </a:lnTo>
                  <a:lnTo>
                    <a:pt x="14011" y="523"/>
                  </a:lnTo>
                  <a:lnTo>
                    <a:pt x="14195" y="308"/>
                  </a:lnTo>
                  <a:lnTo>
                    <a:pt x="14472" y="93"/>
                  </a:lnTo>
                  <a:lnTo>
                    <a:pt x="13550" y="31"/>
                  </a:lnTo>
                  <a:lnTo>
                    <a:pt x="12628" y="0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3"/>
            <p:cNvSpPr/>
            <p:nvPr/>
          </p:nvSpPr>
          <p:spPr>
            <a:xfrm>
              <a:off x="3486001" y="3602349"/>
              <a:ext cx="271312" cy="429707"/>
            </a:xfrm>
            <a:custGeom>
              <a:avLst/>
              <a:gdLst/>
              <a:ahLst/>
              <a:cxnLst/>
              <a:rect l="l" t="t" r="r" b="b"/>
              <a:pathLst>
                <a:path w="3842" h="6085" extrusionOk="0">
                  <a:moveTo>
                    <a:pt x="1906" y="1"/>
                  </a:moveTo>
                  <a:lnTo>
                    <a:pt x="1721" y="32"/>
                  </a:lnTo>
                  <a:lnTo>
                    <a:pt x="1537" y="62"/>
                  </a:lnTo>
                  <a:lnTo>
                    <a:pt x="1353" y="154"/>
                  </a:lnTo>
                  <a:lnTo>
                    <a:pt x="1168" y="247"/>
                  </a:lnTo>
                  <a:lnTo>
                    <a:pt x="984" y="370"/>
                  </a:lnTo>
                  <a:lnTo>
                    <a:pt x="830" y="523"/>
                  </a:lnTo>
                  <a:lnTo>
                    <a:pt x="677" y="708"/>
                  </a:lnTo>
                  <a:lnTo>
                    <a:pt x="554" y="892"/>
                  </a:lnTo>
                  <a:lnTo>
                    <a:pt x="431" y="1107"/>
                  </a:lnTo>
                  <a:lnTo>
                    <a:pt x="308" y="1353"/>
                  </a:lnTo>
                  <a:lnTo>
                    <a:pt x="216" y="1599"/>
                  </a:lnTo>
                  <a:lnTo>
                    <a:pt x="123" y="1875"/>
                  </a:lnTo>
                  <a:lnTo>
                    <a:pt x="62" y="2152"/>
                  </a:lnTo>
                  <a:lnTo>
                    <a:pt x="31" y="2428"/>
                  </a:lnTo>
                  <a:lnTo>
                    <a:pt x="1" y="2735"/>
                  </a:lnTo>
                  <a:lnTo>
                    <a:pt x="1" y="3043"/>
                  </a:lnTo>
                  <a:lnTo>
                    <a:pt x="1" y="3350"/>
                  </a:lnTo>
                  <a:lnTo>
                    <a:pt x="31" y="3657"/>
                  </a:lnTo>
                  <a:lnTo>
                    <a:pt x="62" y="3934"/>
                  </a:lnTo>
                  <a:lnTo>
                    <a:pt x="123" y="4210"/>
                  </a:lnTo>
                  <a:lnTo>
                    <a:pt x="216" y="4487"/>
                  </a:lnTo>
                  <a:lnTo>
                    <a:pt x="308" y="4733"/>
                  </a:lnTo>
                  <a:lnTo>
                    <a:pt x="431" y="4978"/>
                  </a:lnTo>
                  <a:lnTo>
                    <a:pt x="554" y="5193"/>
                  </a:lnTo>
                  <a:lnTo>
                    <a:pt x="677" y="5378"/>
                  </a:lnTo>
                  <a:lnTo>
                    <a:pt x="830" y="5562"/>
                  </a:lnTo>
                  <a:lnTo>
                    <a:pt x="984" y="5716"/>
                  </a:lnTo>
                  <a:lnTo>
                    <a:pt x="1168" y="5839"/>
                  </a:lnTo>
                  <a:lnTo>
                    <a:pt x="1353" y="5931"/>
                  </a:lnTo>
                  <a:lnTo>
                    <a:pt x="1537" y="6023"/>
                  </a:lnTo>
                  <a:lnTo>
                    <a:pt x="1721" y="6054"/>
                  </a:lnTo>
                  <a:lnTo>
                    <a:pt x="1906" y="6085"/>
                  </a:lnTo>
                  <a:lnTo>
                    <a:pt x="2121" y="6054"/>
                  </a:lnTo>
                  <a:lnTo>
                    <a:pt x="2305" y="6023"/>
                  </a:lnTo>
                  <a:lnTo>
                    <a:pt x="2489" y="5931"/>
                  </a:lnTo>
                  <a:lnTo>
                    <a:pt x="2674" y="5839"/>
                  </a:lnTo>
                  <a:lnTo>
                    <a:pt x="2827" y="5716"/>
                  </a:lnTo>
                  <a:lnTo>
                    <a:pt x="3012" y="5562"/>
                  </a:lnTo>
                  <a:lnTo>
                    <a:pt x="3135" y="5378"/>
                  </a:lnTo>
                  <a:lnTo>
                    <a:pt x="3288" y="5193"/>
                  </a:lnTo>
                  <a:lnTo>
                    <a:pt x="3411" y="4978"/>
                  </a:lnTo>
                  <a:lnTo>
                    <a:pt x="3534" y="4733"/>
                  </a:lnTo>
                  <a:lnTo>
                    <a:pt x="3626" y="4487"/>
                  </a:lnTo>
                  <a:lnTo>
                    <a:pt x="3688" y="4210"/>
                  </a:lnTo>
                  <a:lnTo>
                    <a:pt x="3749" y="3934"/>
                  </a:lnTo>
                  <a:lnTo>
                    <a:pt x="3811" y="3657"/>
                  </a:lnTo>
                  <a:lnTo>
                    <a:pt x="3841" y="3350"/>
                  </a:lnTo>
                  <a:lnTo>
                    <a:pt x="3841" y="3043"/>
                  </a:lnTo>
                  <a:lnTo>
                    <a:pt x="3841" y="2735"/>
                  </a:lnTo>
                  <a:lnTo>
                    <a:pt x="3811" y="2428"/>
                  </a:lnTo>
                  <a:lnTo>
                    <a:pt x="3749" y="2152"/>
                  </a:lnTo>
                  <a:lnTo>
                    <a:pt x="3688" y="1875"/>
                  </a:lnTo>
                  <a:lnTo>
                    <a:pt x="3626" y="1599"/>
                  </a:lnTo>
                  <a:lnTo>
                    <a:pt x="3534" y="1353"/>
                  </a:lnTo>
                  <a:lnTo>
                    <a:pt x="3411" y="1107"/>
                  </a:lnTo>
                  <a:lnTo>
                    <a:pt x="3288" y="892"/>
                  </a:lnTo>
                  <a:lnTo>
                    <a:pt x="3135" y="708"/>
                  </a:lnTo>
                  <a:lnTo>
                    <a:pt x="3012" y="523"/>
                  </a:lnTo>
                  <a:lnTo>
                    <a:pt x="2827" y="370"/>
                  </a:lnTo>
                  <a:lnTo>
                    <a:pt x="2674" y="247"/>
                  </a:lnTo>
                  <a:lnTo>
                    <a:pt x="2489" y="154"/>
                  </a:lnTo>
                  <a:lnTo>
                    <a:pt x="2305" y="62"/>
                  </a:lnTo>
                  <a:lnTo>
                    <a:pt x="2121" y="32"/>
                  </a:lnTo>
                  <a:lnTo>
                    <a:pt x="1906" y="1"/>
                  </a:lnTo>
                  <a:close/>
                </a:path>
              </a:pathLst>
            </a:custGeom>
            <a:solidFill>
              <a:srgbClr val="2C2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3"/>
            <p:cNvSpPr/>
            <p:nvPr/>
          </p:nvSpPr>
          <p:spPr>
            <a:xfrm>
              <a:off x="3566293" y="3693516"/>
              <a:ext cx="158466" cy="247444"/>
            </a:xfrm>
            <a:custGeom>
              <a:avLst/>
              <a:gdLst/>
              <a:ahLst/>
              <a:cxnLst/>
              <a:rect l="l" t="t" r="r" b="b"/>
              <a:pathLst>
                <a:path w="2244" h="3504" extrusionOk="0">
                  <a:moveTo>
                    <a:pt x="1137" y="0"/>
                  </a:moveTo>
                  <a:lnTo>
                    <a:pt x="891" y="31"/>
                  </a:lnTo>
                  <a:lnTo>
                    <a:pt x="707" y="123"/>
                  </a:lnTo>
                  <a:lnTo>
                    <a:pt x="492" y="308"/>
                  </a:lnTo>
                  <a:lnTo>
                    <a:pt x="338" y="523"/>
                  </a:lnTo>
                  <a:lnTo>
                    <a:pt x="185" y="768"/>
                  </a:lnTo>
                  <a:lnTo>
                    <a:pt x="93" y="1076"/>
                  </a:lnTo>
                  <a:lnTo>
                    <a:pt x="31" y="1383"/>
                  </a:lnTo>
                  <a:lnTo>
                    <a:pt x="0" y="1752"/>
                  </a:lnTo>
                  <a:lnTo>
                    <a:pt x="31" y="2120"/>
                  </a:lnTo>
                  <a:lnTo>
                    <a:pt x="93" y="2428"/>
                  </a:lnTo>
                  <a:lnTo>
                    <a:pt x="185" y="2735"/>
                  </a:lnTo>
                  <a:lnTo>
                    <a:pt x="338" y="2981"/>
                  </a:lnTo>
                  <a:lnTo>
                    <a:pt x="492" y="3196"/>
                  </a:lnTo>
                  <a:lnTo>
                    <a:pt x="707" y="3380"/>
                  </a:lnTo>
                  <a:lnTo>
                    <a:pt x="891" y="3472"/>
                  </a:lnTo>
                  <a:lnTo>
                    <a:pt x="1137" y="3503"/>
                  </a:lnTo>
                  <a:lnTo>
                    <a:pt x="1352" y="3472"/>
                  </a:lnTo>
                  <a:lnTo>
                    <a:pt x="1567" y="3380"/>
                  </a:lnTo>
                  <a:lnTo>
                    <a:pt x="1752" y="3196"/>
                  </a:lnTo>
                  <a:lnTo>
                    <a:pt x="1905" y="2981"/>
                  </a:lnTo>
                  <a:lnTo>
                    <a:pt x="2059" y="2735"/>
                  </a:lnTo>
                  <a:lnTo>
                    <a:pt x="2151" y="2428"/>
                  </a:lnTo>
                  <a:lnTo>
                    <a:pt x="2213" y="2120"/>
                  </a:lnTo>
                  <a:lnTo>
                    <a:pt x="2243" y="1752"/>
                  </a:lnTo>
                  <a:lnTo>
                    <a:pt x="2213" y="1383"/>
                  </a:lnTo>
                  <a:lnTo>
                    <a:pt x="2151" y="1076"/>
                  </a:lnTo>
                  <a:lnTo>
                    <a:pt x="2059" y="768"/>
                  </a:lnTo>
                  <a:lnTo>
                    <a:pt x="1905" y="523"/>
                  </a:lnTo>
                  <a:lnTo>
                    <a:pt x="1752" y="308"/>
                  </a:lnTo>
                  <a:lnTo>
                    <a:pt x="1567" y="123"/>
                  </a:lnTo>
                  <a:lnTo>
                    <a:pt x="1352" y="31"/>
                  </a:lnTo>
                  <a:lnTo>
                    <a:pt x="11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3"/>
            <p:cNvSpPr/>
            <p:nvPr/>
          </p:nvSpPr>
          <p:spPr>
            <a:xfrm>
              <a:off x="3138846" y="3185777"/>
              <a:ext cx="1670810" cy="781171"/>
            </a:xfrm>
            <a:custGeom>
              <a:avLst/>
              <a:gdLst/>
              <a:ahLst/>
              <a:cxnLst/>
              <a:rect l="l" t="t" r="r" b="b"/>
              <a:pathLst>
                <a:path w="23660" h="11062" extrusionOk="0">
                  <a:moveTo>
                    <a:pt x="11584" y="0"/>
                  </a:moveTo>
                  <a:lnTo>
                    <a:pt x="10693" y="31"/>
                  </a:lnTo>
                  <a:lnTo>
                    <a:pt x="9925" y="93"/>
                  </a:lnTo>
                  <a:lnTo>
                    <a:pt x="9310" y="154"/>
                  </a:lnTo>
                  <a:lnTo>
                    <a:pt x="8849" y="246"/>
                  </a:lnTo>
                  <a:lnTo>
                    <a:pt x="8081" y="492"/>
                  </a:lnTo>
                  <a:lnTo>
                    <a:pt x="7375" y="769"/>
                  </a:lnTo>
                  <a:lnTo>
                    <a:pt x="6729" y="1045"/>
                  </a:lnTo>
                  <a:lnTo>
                    <a:pt x="6084" y="1352"/>
                  </a:lnTo>
                  <a:lnTo>
                    <a:pt x="5500" y="1690"/>
                  </a:lnTo>
                  <a:lnTo>
                    <a:pt x="4947" y="2028"/>
                  </a:lnTo>
                  <a:lnTo>
                    <a:pt x="4456" y="2397"/>
                  </a:lnTo>
                  <a:lnTo>
                    <a:pt x="3964" y="2766"/>
                  </a:lnTo>
                  <a:lnTo>
                    <a:pt x="3534" y="3134"/>
                  </a:lnTo>
                  <a:lnTo>
                    <a:pt x="3135" y="3534"/>
                  </a:lnTo>
                  <a:lnTo>
                    <a:pt x="2766" y="3933"/>
                  </a:lnTo>
                  <a:lnTo>
                    <a:pt x="2428" y="4333"/>
                  </a:lnTo>
                  <a:lnTo>
                    <a:pt x="2090" y="4732"/>
                  </a:lnTo>
                  <a:lnTo>
                    <a:pt x="1813" y="5132"/>
                  </a:lnTo>
                  <a:lnTo>
                    <a:pt x="1567" y="5531"/>
                  </a:lnTo>
                  <a:lnTo>
                    <a:pt x="1322" y="5931"/>
                  </a:lnTo>
                  <a:lnTo>
                    <a:pt x="922" y="6699"/>
                  </a:lnTo>
                  <a:lnTo>
                    <a:pt x="615" y="7405"/>
                  </a:lnTo>
                  <a:lnTo>
                    <a:pt x="400" y="8051"/>
                  </a:lnTo>
                  <a:lnTo>
                    <a:pt x="216" y="8634"/>
                  </a:lnTo>
                  <a:lnTo>
                    <a:pt x="123" y="9095"/>
                  </a:lnTo>
                  <a:lnTo>
                    <a:pt x="62" y="9464"/>
                  </a:lnTo>
                  <a:lnTo>
                    <a:pt x="0" y="9771"/>
                  </a:lnTo>
                  <a:lnTo>
                    <a:pt x="8174" y="10386"/>
                  </a:lnTo>
                  <a:lnTo>
                    <a:pt x="17238" y="11031"/>
                  </a:lnTo>
                  <a:lnTo>
                    <a:pt x="18374" y="11062"/>
                  </a:lnTo>
                  <a:lnTo>
                    <a:pt x="19081" y="11062"/>
                  </a:lnTo>
                  <a:lnTo>
                    <a:pt x="19296" y="11000"/>
                  </a:lnTo>
                  <a:lnTo>
                    <a:pt x="19419" y="10970"/>
                  </a:lnTo>
                  <a:lnTo>
                    <a:pt x="19511" y="10908"/>
                  </a:lnTo>
                  <a:lnTo>
                    <a:pt x="19511" y="10847"/>
                  </a:lnTo>
                  <a:lnTo>
                    <a:pt x="19511" y="10785"/>
                  </a:lnTo>
                  <a:lnTo>
                    <a:pt x="19450" y="10724"/>
                  </a:lnTo>
                  <a:lnTo>
                    <a:pt x="19266" y="10632"/>
                  </a:lnTo>
                  <a:lnTo>
                    <a:pt x="19050" y="10509"/>
                  </a:lnTo>
                  <a:lnTo>
                    <a:pt x="19204" y="9894"/>
                  </a:lnTo>
                  <a:lnTo>
                    <a:pt x="19358" y="9310"/>
                  </a:lnTo>
                  <a:lnTo>
                    <a:pt x="19573" y="8788"/>
                  </a:lnTo>
                  <a:lnTo>
                    <a:pt x="19757" y="8266"/>
                  </a:lnTo>
                  <a:lnTo>
                    <a:pt x="19972" y="7805"/>
                  </a:lnTo>
                  <a:lnTo>
                    <a:pt x="20187" y="7375"/>
                  </a:lnTo>
                  <a:lnTo>
                    <a:pt x="20402" y="6975"/>
                  </a:lnTo>
                  <a:lnTo>
                    <a:pt x="20617" y="6607"/>
                  </a:lnTo>
                  <a:lnTo>
                    <a:pt x="21078" y="5931"/>
                  </a:lnTo>
                  <a:lnTo>
                    <a:pt x="21539" y="5377"/>
                  </a:lnTo>
                  <a:lnTo>
                    <a:pt x="22000" y="4886"/>
                  </a:lnTo>
                  <a:lnTo>
                    <a:pt x="22400" y="4486"/>
                  </a:lnTo>
                  <a:lnTo>
                    <a:pt x="23137" y="3841"/>
                  </a:lnTo>
                  <a:lnTo>
                    <a:pt x="23383" y="3534"/>
                  </a:lnTo>
                  <a:lnTo>
                    <a:pt x="23567" y="3288"/>
                  </a:lnTo>
                  <a:lnTo>
                    <a:pt x="23629" y="3165"/>
                  </a:lnTo>
                  <a:lnTo>
                    <a:pt x="23659" y="3012"/>
                  </a:lnTo>
                  <a:lnTo>
                    <a:pt x="23659" y="2889"/>
                  </a:lnTo>
                  <a:lnTo>
                    <a:pt x="23659" y="2766"/>
                  </a:lnTo>
                  <a:lnTo>
                    <a:pt x="23598" y="2612"/>
                  </a:lnTo>
                  <a:lnTo>
                    <a:pt x="23506" y="2459"/>
                  </a:lnTo>
                  <a:lnTo>
                    <a:pt x="23383" y="2305"/>
                  </a:lnTo>
                  <a:lnTo>
                    <a:pt x="23260" y="2121"/>
                  </a:lnTo>
                  <a:lnTo>
                    <a:pt x="22553" y="1414"/>
                  </a:lnTo>
                  <a:lnTo>
                    <a:pt x="21846" y="769"/>
                  </a:lnTo>
                  <a:lnTo>
                    <a:pt x="21754" y="707"/>
                  </a:lnTo>
                  <a:lnTo>
                    <a:pt x="21601" y="676"/>
                  </a:lnTo>
                  <a:lnTo>
                    <a:pt x="21171" y="554"/>
                  </a:lnTo>
                  <a:lnTo>
                    <a:pt x="20556" y="461"/>
                  </a:lnTo>
                  <a:lnTo>
                    <a:pt x="19788" y="369"/>
                  </a:lnTo>
                  <a:lnTo>
                    <a:pt x="17944" y="216"/>
                  </a:lnTo>
                  <a:lnTo>
                    <a:pt x="15794" y="93"/>
                  </a:lnTo>
                  <a:lnTo>
                    <a:pt x="13612" y="31"/>
                  </a:lnTo>
                  <a:lnTo>
                    <a:pt x="11584" y="0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3"/>
            <p:cNvSpPr/>
            <p:nvPr/>
          </p:nvSpPr>
          <p:spPr>
            <a:xfrm>
              <a:off x="4672867" y="3213953"/>
              <a:ext cx="972121" cy="468759"/>
            </a:xfrm>
            <a:custGeom>
              <a:avLst/>
              <a:gdLst/>
              <a:ahLst/>
              <a:cxnLst/>
              <a:rect l="l" t="t" r="r" b="b"/>
              <a:pathLst>
                <a:path w="13766" h="6638" extrusionOk="0">
                  <a:moveTo>
                    <a:pt x="12352" y="1"/>
                  </a:moveTo>
                  <a:lnTo>
                    <a:pt x="8573" y="93"/>
                  </a:lnTo>
                  <a:lnTo>
                    <a:pt x="4886" y="216"/>
                  </a:lnTo>
                  <a:lnTo>
                    <a:pt x="953" y="370"/>
                  </a:lnTo>
                  <a:lnTo>
                    <a:pt x="1" y="3473"/>
                  </a:lnTo>
                  <a:lnTo>
                    <a:pt x="11461" y="1937"/>
                  </a:lnTo>
                  <a:lnTo>
                    <a:pt x="11615" y="1906"/>
                  </a:lnTo>
                  <a:lnTo>
                    <a:pt x="11769" y="1937"/>
                  </a:lnTo>
                  <a:lnTo>
                    <a:pt x="11922" y="1998"/>
                  </a:lnTo>
                  <a:lnTo>
                    <a:pt x="12076" y="2060"/>
                  </a:lnTo>
                  <a:lnTo>
                    <a:pt x="12199" y="2152"/>
                  </a:lnTo>
                  <a:lnTo>
                    <a:pt x="12322" y="2305"/>
                  </a:lnTo>
                  <a:lnTo>
                    <a:pt x="12567" y="2613"/>
                  </a:lnTo>
                  <a:lnTo>
                    <a:pt x="12782" y="2981"/>
                  </a:lnTo>
                  <a:lnTo>
                    <a:pt x="12967" y="3411"/>
                  </a:lnTo>
                  <a:lnTo>
                    <a:pt x="13151" y="3872"/>
                  </a:lnTo>
                  <a:lnTo>
                    <a:pt x="13274" y="4333"/>
                  </a:lnTo>
                  <a:lnTo>
                    <a:pt x="13489" y="5286"/>
                  </a:lnTo>
                  <a:lnTo>
                    <a:pt x="13643" y="6054"/>
                  </a:lnTo>
                  <a:lnTo>
                    <a:pt x="13735" y="6545"/>
                  </a:lnTo>
                  <a:lnTo>
                    <a:pt x="13766" y="6638"/>
                  </a:lnTo>
                  <a:lnTo>
                    <a:pt x="13766" y="6607"/>
                  </a:lnTo>
                  <a:lnTo>
                    <a:pt x="13735" y="5255"/>
                  </a:lnTo>
                  <a:lnTo>
                    <a:pt x="13704" y="4180"/>
                  </a:lnTo>
                  <a:lnTo>
                    <a:pt x="13581" y="3012"/>
                  </a:lnTo>
                  <a:lnTo>
                    <a:pt x="13520" y="2428"/>
                  </a:lnTo>
                  <a:lnTo>
                    <a:pt x="13428" y="1875"/>
                  </a:lnTo>
                  <a:lnTo>
                    <a:pt x="13305" y="1384"/>
                  </a:lnTo>
                  <a:lnTo>
                    <a:pt x="13182" y="923"/>
                  </a:lnTo>
                  <a:lnTo>
                    <a:pt x="12998" y="554"/>
                  </a:lnTo>
                  <a:lnTo>
                    <a:pt x="12905" y="400"/>
                  </a:lnTo>
                  <a:lnTo>
                    <a:pt x="12813" y="247"/>
                  </a:lnTo>
                  <a:lnTo>
                    <a:pt x="12721" y="155"/>
                  </a:lnTo>
                  <a:lnTo>
                    <a:pt x="12598" y="62"/>
                  </a:lnTo>
                  <a:lnTo>
                    <a:pt x="12475" y="32"/>
                  </a:lnTo>
                  <a:lnTo>
                    <a:pt x="12352" y="1"/>
                  </a:lnTo>
                  <a:close/>
                </a:path>
              </a:pathLst>
            </a:custGeom>
            <a:solidFill>
              <a:srgbClr val="6E31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3"/>
            <p:cNvSpPr/>
            <p:nvPr/>
          </p:nvSpPr>
          <p:spPr>
            <a:xfrm>
              <a:off x="4672867" y="3213953"/>
              <a:ext cx="972121" cy="468759"/>
            </a:xfrm>
            <a:custGeom>
              <a:avLst/>
              <a:gdLst/>
              <a:ahLst/>
              <a:cxnLst/>
              <a:rect l="l" t="t" r="r" b="b"/>
              <a:pathLst>
                <a:path w="13766" h="6638" fill="none" extrusionOk="0">
                  <a:moveTo>
                    <a:pt x="11461" y="1937"/>
                  </a:moveTo>
                  <a:lnTo>
                    <a:pt x="11461" y="1937"/>
                  </a:lnTo>
                  <a:lnTo>
                    <a:pt x="11615" y="1906"/>
                  </a:lnTo>
                  <a:lnTo>
                    <a:pt x="11769" y="1937"/>
                  </a:lnTo>
                  <a:lnTo>
                    <a:pt x="11922" y="1998"/>
                  </a:lnTo>
                  <a:lnTo>
                    <a:pt x="12076" y="2060"/>
                  </a:lnTo>
                  <a:lnTo>
                    <a:pt x="12199" y="2152"/>
                  </a:lnTo>
                  <a:lnTo>
                    <a:pt x="12322" y="2305"/>
                  </a:lnTo>
                  <a:lnTo>
                    <a:pt x="12567" y="2613"/>
                  </a:lnTo>
                  <a:lnTo>
                    <a:pt x="12782" y="2981"/>
                  </a:lnTo>
                  <a:lnTo>
                    <a:pt x="12967" y="3411"/>
                  </a:lnTo>
                  <a:lnTo>
                    <a:pt x="13151" y="3872"/>
                  </a:lnTo>
                  <a:lnTo>
                    <a:pt x="13274" y="4333"/>
                  </a:lnTo>
                  <a:lnTo>
                    <a:pt x="13489" y="5286"/>
                  </a:lnTo>
                  <a:lnTo>
                    <a:pt x="13643" y="6054"/>
                  </a:lnTo>
                  <a:lnTo>
                    <a:pt x="13735" y="6545"/>
                  </a:lnTo>
                  <a:lnTo>
                    <a:pt x="13766" y="6638"/>
                  </a:lnTo>
                  <a:lnTo>
                    <a:pt x="13766" y="6607"/>
                  </a:lnTo>
                  <a:lnTo>
                    <a:pt x="13766" y="6607"/>
                  </a:lnTo>
                  <a:lnTo>
                    <a:pt x="13735" y="5255"/>
                  </a:lnTo>
                  <a:lnTo>
                    <a:pt x="13704" y="4180"/>
                  </a:lnTo>
                  <a:lnTo>
                    <a:pt x="13581" y="3012"/>
                  </a:lnTo>
                  <a:lnTo>
                    <a:pt x="13520" y="2428"/>
                  </a:lnTo>
                  <a:lnTo>
                    <a:pt x="13428" y="1875"/>
                  </a:lnTo>
                  <a:lnTo>
                    <a:pt x="13305" y="1384"/>
                  </a:lnTo>
                  <a:lnTo>
                    <a:pt x="13182" y="923"/>
                  </a:lnTo>
                  <a:lnTo>
                    <a:pt x="12998" y="554"/>
                  </a:lnTo>
                  <a:lnTo>
                    <a:pt x="12905" y="400"/>
                  </a:lnTo>
                  <a:lnTo>
                    <a:pt x="12813" y="247"/>
                  </a:lnTo>
                  <a:lnTo>
                    <a:pt x="12721" y="155"/>
                  </a:lnTo>
                  <a:lnTo>
                    <a:pt x="12598" y="62"/>
                  </a:lnTo>
                  <a:lnTo>
                    <a:pt x="12475" y="32"/>
                  </a:lnTo>
                  <a:lnTo>
                    <a:pt x="12352" y="1"/>
                  </a:lnTo>
                  <a:lnTo>
                    <a:pt x="12352" y="1"/>
                  </a:lnTo>
                  <a:lnTo>
                    <a:pt x="8573" y="93"/>
                  </a:lnTo>
                  <a:lnTo>
                    <a:pt x="4886" y="216"/>
                  </a:lnTo>
                  <a:lnTo>
                    <a:pt x="953" y="370"/>
                  </a:lnTo>
                  <a:lnTo>
                    <a:pt x="1" y="347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3"/>
            <p:cNvSpPr/>
            <p:nvPr/>
          </p:nvSpPr>
          <p:spPr>
            <a:xfrm>
              <a:off x="5210971" y="3537310"/>
              <a:ext cx="288684" cy="453506"/>
            </a:xfrm>
            <a:custGeom>
              <a:avLst/>
              <a:gdLst/>
              <a:ahLst/>
              <a:cxnLst/>
              <a:rect l="l" t="t" r="r" b="b"/>
              <a:pathLst>
                <a:path w="4088" h="6422" extrusionOk="0">
                  <a:moveTo>
                    <a:pt x="1813" y="0"/>
                  </a:moveTo>
                  <a:lnTo>
                    <a:pt x="1629" y="61"/>
                  </a:lnTo>
                  <a:lnTo>
                    <a:pt x="1414" y="123"/>
                  </a:lnTo>
                  <a:lnTo>
                    <a:pt x="1230" y="246"/>
                  </a:lnTo>
                  <a:lnTo>
                    <a:pt x="1045" y="369"/>
                  </a:lnTo>
                  <a:lnTo>
                    <a:pt x="892" y="553"/>
                  </a:lnTo>
                  <a:lnTo>
                    <a:pt x="738" y="737"/>
                  </a:lnTo>
                  <a:lnTo>
                    <a:pt x="584" y="922"/>
                  </a:lnTo>
                  <a:lnTo>
                    <a:pt x="461" y="1168"/>
                  </a:lnTo>
                  <a:lnTo>
                    <a:pt x="339" y="1413"/>
                  </a:lnTo>
                  <a:lnTo>
                    <a:pt x="246" y="1690"/>
                  </a:lnTo>
                  <a:lnTo>
                    <a:pt x="154" y="1966"/>
                  </a:lnTo>
                  <a:lnTo>
                    <a:pt x="93" y="2243"/>
                  </a:lnTo>
                  <a:lnTo>
                    <a:pt x="31" y="2550"/>
                  </a:lnTo>
                  <a:lnTo>
                    <a:pt x="1" y="2888"/>
                  </a:lnTo>
                  <a:lnTo>
                    <a:pt x="1" y="3196"/>
                  </a:lnTo>
                  <a:lnTo>
                    <a:pt x="1" y="3534"/>
                  </a:lnTo>
                  <a:lnTo>
                    <a:pt x="31" y="3871"/>
                  </a:lnTo>
                  <a:lnTo>
                    <a:pt x="93" y="4179"/>
                  </a:lnTo>
                  <a:lnTo>
                    <a:pt x="154" y="4455"/>
                  </a:lnTo>
                  <a:lnTo>
                    <a:pt x="246" y="4732"/>
                  </a:lnTo>
                  <a:lnTo>
                    <a:pt x="339" y="5008"/>
                  </a:lnTo>
                  <a:lnTo>
                    <a:pt x="461" y="5254"/>
                  </a:lnTo>
                  <a:lnTo>
                    <a:pt x="584" y="5500"/>
                  </a:lnTo>
                  <a:lnTo>
                    <a:pt x="738" y="5684"/>
                  </a:lnTo>
                  <a:lnTo>
                    <a:pt x="892" y="5869"/>
                  </a:lnTo>
                  <a:lnTo>
                    <a:pt x="1045" y="6053"/>
                  </a:lnTo>
                  <a:lnTo>
                    <a:pt x="1230" y="6176"/>
                  </a:lnTo>
                  <a:lnTo>
                    <a:pt x="1414" y="6299"/>
                  </a:lnTo>
                  <a:lnTo>
                    <a:pt x="1629" y="6360"/>
                  </a:lnTo>
                  <a:lnTo>
                    <a:pt x="1813" y="6422"/>
                  </a:lnTo>
                  <a:lnTo>
                    <a:pt x="2244" y="6422"/>
                  </a:lnTo>
                  <a:lnTo>
                    <a:pt x="2459" y="6360"/>
                  </a:lnTo>
                  <a:lnTo>
                    <a:pt x="2643" y="6299"/>
                  </a:lnTo>
                  <a:lnTo>
                    <a:pt x="2827" y="6176"/>
                  </a:lnTo>
                  <a:lnTo>
                    <a:pt x="3012" y="6053"/>
                  </a:lnTo>
                  <a:lnTo>
                    <a:pt x="3196" y="5869"/>
                  </a:lnTo>
                  <a:lnTo>
                    <a:pt x="3350" y="5684"/>
                  </a:lnTo>
                  <a:lnTo>
                    <a:pt x="3503" y="5500"/>
                  </a:lnTo>
                  <a:lnTo>
                    <a:pt x="3626" y="5254"/>
                  </a:lnTo>
                  <a:lnTo>
                    <a:pt x="3749" y="5008"/>
                  </a:lnTo>
                  <a:lnTo>
                    <a:pt x="3841" y="4732"/>
                  </a:lnTo>
                  <a:lnTo>
                    <a:pt x="3933" y="4455"/>
                  </a:lnTo>
                  <a:lnTo>
                    <a:pt x="3995" y="4179"/>
                  </a:lnTo>
                  <a:lnTo>
                    <a:pt x="4056" y="3871"/>
                  </a:lnTo>
                  <a:lnTo>
                    <a:pt x="4087" y="3534"/>
                  </a:lnTo>
                  <a:lnTo>
                    <a:pt x="4087" y="3196"/>
                  </a:lnTo>
                  <a:lnTo>
                    <a:pt x="4087" y="2888"/>
                  </a:lnTo>
                  <a:lnTo>
                    <a:pt x="4056" y="2550"/>
                  </a:lnTo>
                  <a:lnTo>
                    <a:pt x="3995" y="2243"/>
                  </a:lnTo>
                  <a:lnTo>
                    <a:pt x="3933" y="1966"/>
                  </a:lnTo>
                  <a:lnTo>
                    <a:pt x="3841" y="1690"/>
                  </a:lnTo>
                  <a:lnTo>
                    <a:pt x="3749" y="1413"/>
                  </a:lnTo>
                  <a:lnTo>
                    <a:pt x="3626" y="1168"/>
                  </a:lnTo>
                  <a:lnTo>
                    <a:pt x="3503" y="922"/>
                  </a:lnTo>
                  <a:lnTo>
                    <a:pt x="3350" y="737"/>
                  </a:lnTo>
                  <a:lnTo>
                    <a:pt x="3196" y="553"/>
                  </a:lnTo>
                  <a:lnTo>
                    <a:pt x="3012" y="369"/>
                  </a:lnTo>
                  <a:lnTo>
                    <a:pt x="2827" y="246"/>
                  </a:lnTo>
                  <a:lnTo>
                    <a:pt x="2643" y="123"/>
                  </a:lnTo>
                  <a:lnTo>
                    <a:pt x="2459" y="61"/>
                  </a:lnTo>
                  <a:lnTo>
                    <a:pt x="2244" y="0"/>
                  </a:lnTo>
                  <a:close/>
                </a:path>
              </a:pathLst>
            </a:custGeom>
            <a:solidFill>
              <a:srgbClr val="1516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3"/>
            <p:cNvSpPr/>
            <p:nvPr/>
          </p:nvSpPr>
          <p:spPr>
            <a:xfrm>
              <a:off x="5297760" y="3632714"/>
              <a:ext cx="138975" cy="262626"/>
            </a:xfrm>
            <a:custGeom>
              <a:avLst/>
              <a:gdLst/>
              <a:ahLst/>
              <a:cxnLst/>
              <a:rect l="l" t="t" r="r" b="b"/>
              <a:pathLst>
                <a:path w="1968" h="3719" extrusionOk="0">
                  <a:moveTo>
                    <a:pt x="892" y="1"/>
                  </a:moveTo>
                  <a:lnTo>
                    <a:pt x="769" y="32"/>
                  </a:lnTo>
                  <a:lnTo>
                    <a:pt x="584" y="155"/>
                  </a:lnTo>
                  <a:lnTo>
                    <a:pt x="431" y="308"/>
                  </a:lnTo>
                  <a:lnTo>
                    <a:pt x="277" y="554"/>
                  </a:lnTo>
                  <a:lnTo>
                    <a:pt x="154" y="831"/>
                  </a:lnTo>
                  <a:lnTo>
                    <a:pt x="62" y="1138"/>
                  </a:lnTo>
                  <a:lnTo>
                    <a:pt x="1" y="1476"/>
                  </a:lnTo>
                  <a:lnTo>
                    <a:pt x="1" y="1845"/>
                  </a:lnTo>
                  <a:lnTo>
                    <a:pt x="1" y="2244"/>
                  </a:lnTo>
                  <a:lnTo>
                    <a:pt x="62" y="2582"/>
                  </a:lnTo>
                  <a:lnTo>
                    <a:pt x="154" y="2889"/>
                  </a:lnTo>
                  <a:lnTo>
                    <a:pt x="277" y="3166"/>
                  </a:lnTo>
                  <a:lnTo>
                    <a:pt x="431" y="3412"/>
                  </a:lnTo>
                  <a:lnTo>
                    <a:pt x="584" y="3565"/>
                  </a:lnTo>
                  <a:lnTo>
                    <a:pt x="769" y="3688"/>
                  </a:lnTo>
                  <a:lnTo>
                    <a:pt x="892" y="3719"/>
                  </a:lnTo>
                  <a:lnTo>
                    <a:pt x="1076" y="3719"/>
                  </a:lnTo>
                  <a:lnTo>
                    <a:pt x="1168" y="3688"/>
                  </a:lnTo>
                  <a:lnTo>
                    <a:pt x="1353" y="3565"/>
                  </a:lnTo>
                  <a:lnTo>
                    <a:pt x="1537" y="3412"/>
                  </a:lnTo>
                  <a:lnTo>
                    <a:pt x="1691" y="3166"/>
                  </a:lnTo>
                  <a:lnTo>
                    <a:pt x="1783" y="2889"/>
                  </a:lnTo>
                  <a:lnTo>
                    <a:pt x="1875" y="2582"/>
                  </a:lnTo>
                  <a:lnTo>
                    <a:pt x="1936" y="2244"/>
                  </a:lnTo>
                  <a:lnTo>
                    <a:pt x="1967" y="1845"/>
                  </a:lnTo>
                  <a:lnTo>
                    <a:pt x="1936" y="1476"/>
                  </a:lnTo>
                  <a:lnTo>
                    <a:pt x="1875" y="1138"/>
                  </a:lnTo>
                  <a:lnTo>
                    <a:pt x="1783" y="831"/>
                  </a:lnTo>
                  <a:lnTo>
                    <a:pt x="1691" y="554"/>
                  </a:lnTo>
                  <a:lnTo>
                    <a:pt x="1537" y="308"/>
                  </a:lnTo>
                  <a:lnTo>
                    <a:pt x="1353" y="155"/>
                  </a:lnTo>
                  <a:lnTo>
                    <a:pt x="1168" y="32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1516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3"/>
            <p:cNvSpPr/>
            <p:nvPr/>
          </p:nvSpPr>
          <p:spPr>
            <a:xfrm>
              <a:off x="5339000" y="3535121"/>
              <a:ext cx="97735" cy="455695"/>
            </a:xfrm>
            <a:custGeom>
              <a:avLst/>
              <a:gdLst/>
              <a:ahLst/>
              <a:cxnLst/>
              <a:rect l="l" t="t" r="r" b="b"/>
              <a:pathLst>
                <a:path w="1384" h="6453" extrusionOk="0">
                  <a:moveTo>
                    <a:pt x="1260" y="0"/>
                  </a:moveTo>
                  <a:lnTo>
                    <a:pt x="215" y="31"/>
                  </a:lnTo>
                  <a:lnTo>
                    <a:pt x="0" y="6453"/>
                  </a:lnTo>
                  <a:lnTo>
                    <a:pt x="1383" y="6453"/>
                  </a:lnTo>
                  <a:lnTo>
                    <a:pt x="1260" y="0"/>
                  </a:lnTo>
                  <a:close/>
                </a:path>
              </a:pathLst>
            </a:custGeom>
            <a:solidFill>
              <a:srgbClr val="1516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3"/>
            <p:cNvSpPr/>
            <p:nvPr/>
          </p:nvSpPr>
          <p:spPr>
            <a:xfrm>
              <a:off x="4523158" y="3637092"/>
              <a:ext cx="290803" cy="453576"/>
            </a:xfrm>
            <a:custGeom>
              <a:avLst/>
              <a:gdLst/>
              <a:ahLst/>
              <a:cxnLst/>
              <a:rect l="l" t="t" r="r" b="b"/>
              <a:pathLst>
                <a:path w="4118" h="6423" extrusionOk="0">
                  <a:moveTo>
                    <a:pt x="1844" y="0"/>
                  </a:moveTo>
                  <a:lnTo>
                    <a:pt x="1629" y="62"/>
                  </a:lnTo>
                  <a:lnTo>
                    <a:pt x="1445" y="123"/>
                  </a:lnTo>
                  <a:lnTo>
                    <a:pt x="1260" y="246"/>
                  </a:lnTo>
                  <a:lnTo>
                    <a:pt x="1076" y="369"/>
                  </a:lnTo>
                  <a:lnTo>
                    <a:pt x="922" y="553"/>
                  </a:lnTo>
                  <a:lnTo>
                    <a:pt x="738" y="738"/>
                  </a:lnTo>
                  <a:lnTo>
                    <a:pt x="615" y="922"/>
                  </a:lnTo>
                  <a:lnTo>
                    <a:pt x="461" y="1168"/>
                  </a:lnTo>
                  <a:lnTo>
                    <a:pt x="369" y="1414"/>
                  </a:lnTo>
                  <a:lnTo>
                    <a:pt x="246" y="1690"/>
                  </a:lnTo>
                  <a:lnTo>
                    <a:pt x="154" y="1967"/>
                  </a:lnTo>
                  <a:lnTo>
                    <a:pt x="93" y="2243"/>
                  </a:lnTo>
                  <a:lnTo>
                    <a:pt x="31" y="2551"/>
                  </a:lnTo>
                  <a:lnTo>
                    <a:pt x="1" y="2889"/>
                  </a:lnTo>
                  <a:lnTo>
                    <a:pt x="1" y="3227"/>
                  </a:lnTo>
                  <a:lnTo>
                    <a:pt x="1" y="3534"/>
                  </a:lnTo>
                  <a:lnTo>
                    <a:pt x="31" y="3872"/>
                  </a:lnTo>
                  <a:lnTo>
                    <a:pt x="93" y="4179"/>
                  </a:lnTo>
                  <a:lnTo>
                    <a:pt x="154" y="4456"/>
                  </a:lnTo>
                  <a:lnTo>
                    <a:pt x="246" y="4732"/>
                  </a:lnTo>
                  <a:lnTo>
                    <a:pt x="369" y="5009"/>
                  </a:lnTo>
                  <a:lnTo>
                    <a:pt x="461" y="5255"/>
                  </a:lnTo>
                  <a:lnTo>
                    <a:pt x="615" y="5500"/>
                  </a:lnTo>
                  <a:lnTo>
                    <a:pt x="738" y="5685"/>
                  </a:lnTo>
                  <a:lnTo>
                    <a:pt x="922" y="5869"/>
                  </a:lnTo>
                  <a:lnTo>
                    <a:pt x="1076" y="6053"/>
                  </a:lnTo>
                  <a:lnTo>
                    <a:pt x="1260" y="6176"/>
                  </a:lnTo>
                  <a:lnTo>
                    <a:pt x="1445" y="6299"/>
                  </a:lnTo>
                  <a:lnTo>
                    <a:pt x="1629" y="6361"/>
                  </a:lnTo>
                  <a:lnTo>
                    <a:pt x="1844" y="6422"/>
                  </a:lnTo>
                  <a:lnTo>
                    <a:pt x="2274" y="6422"/>
                  </a:lnTo>
                  <a:lnTo>
                    <a:pt x="2459" y="6361"/>
                  </a:lnTo>
                  <a:lnTo>
                    <a:pt x="2674" y="6299"/>
                  </a:lnTo>
                  <a:lnTo>
                    <a:pt x="2858" y="6176"/>
                  </a:lnTo>
                  <a:lnTo>
                    <a:pt x="3042" y="6053"/>
                  </a:lnTo>
                  <a:lnTo>
                    <a:pt x="3196" y="5869"/>
                  </a:lnTo>
                  <a:lnTo>
                    <a:pt x="3350" y="5685"/>
                  </a:lnTo>
                  <a:lnTo>
                    <a:pt x="3503" y="5500"/>
                  </a:lnTo>
                  <a:lnTo>
                    <a:pt x="3626" y="5255"/>
                  </a:lnTo>
                  <a:lnTo>
                    <a:pt x="3749" y="5009"/>
                  </a:lnTo>
                  <a:lnTo>
                    <a:pt x="3872" y="4732"/>
                  </a:lnTo>
                  <a:lnTo>
                    <a:pt x="3933" y="4456"/>
                  </a:lnTo>
                  <a:lnTo>
                    <a:pt x="4026" y="4179"/>
                  </a:lnTo>
                  <a:lnTo>
                    <a:pt x="4056" y="3872"/>
                  </a:lnTo>
                  <a:lnTo>
                    <a:pt x="4087" y="3534"/>
                  </a:lnTo>
                  <a:lnTo>
                    <a:pt x="4118" y="3227"/>
                  </a:lnTo>
                  <a:lnTo>
                    <a:pt x="4087" y="2889"/>
                  </a:lnTo>
                  <a:lnTo>
                    <a:pt x="4056" y="2551"/>
                  </a:lnTo>
                  <a:lnTo>
                    <a:pt x="4026" y="2243"/>
                  </a:lnTo>
                  <a:lnTo>
                    <a:pt x="3933" y="1967"/>
                  </a:lnTo>
                  <a:lnTo>
                    <a:pt x="3872" y="1690"/>
                  </a:lnTo>
                  <a:lnTo>
                    <a:pt x="3749" y="1414"/>
                  </a:lnTo>
                  <a:lnTo>
                    <a:pt x="3626" y="1168"/>
                  </a:lnTo>
                  <a:lnTo>
                    <a:pt x="3503" y="922"/>
                  </a:lnTo>
                  <a:lnTo>
                    <a:pt x="3350" y="738"/>
                  </a:lnTo>
                  <a:lnTo>
                    <a:pt x="3196" y="553"/>
                  </a:lnTo>
                  <a:lnTo>
                    <a:pt x="3042" y="369"/>
                  </a:lnTo>
                  <a:lnTo>
                    <a:pt x="2858" y="246"/>
                  </a:lnTo>
                  <a:lnTo>
                    <a:pt x="2674" y="123"/>
                  </a:lnTo>
                  <a:lnTo>
                    <a:pt x="2459" y="62"/>
                  </a:lnTo>
                  <a:lnTo>
                    <a:pt x="2274" y="0"/>
                  </a:lnTo>
                  <a:close/>
                </a:path>
              </a:pathLst>
            </a:custGeom>
            <a:solidFill>
              <a:srgbClr val="1516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3"/>
            <p:cNvSpPr/>
            <p:nvPr/>
          </p:nvSpPr>
          <p:spPr>
            <a:xfrm>
              <a:off x="4609947" y="3732567"/>
              <a:ext cx="141094" cy="262626"/>
            </a:xfrm>
            <a:custGeom>
              <a:avLst/>
              <a:gdLst/>
              <a:ahLst/>
              <a:cxnLst/>
              <a:rect l="l" t="t" r="r" b="b"/>
              <a:pathLst>
                <a:path w="1998" h="3719" extrusionOk="0">
                  <a:moveTo>
                    <a:pt x="892" y="0"/>
                  </a:moveTo>
                  <a:lnTo>
                    <a:pt x="799" y="31"/>
                  </a:lnTo>
                  <a:lnTo>
                    <a:pt x="615" y="154"/>
                  </a:lnTo>
                  <a:lnTo>
                    <a:pt x="431" y="308"/>
                  </a:lnTo>
                  <a:lnTo>
                    <a:pt x="308" y="553"/>
                  </a:lnTo>
                  <a:lnTo>
                    <a:pt x="185" y="830"/>
                  </a:lnTo>
                  <a:lnTo>
                    <a:pt x="93" y="1137"/>
                  </a:lnTo>
                  <a:lnTo>
                    <a:pt x="31" y="1475"/>
                  </a:lnTo>
                  <a:lnTo>
                    <a:pt x="1" y="1875"/>
                  </a:lnTo>
                  <a:lnTo>
                    <a:pt x="31" y="2243"/>
                  </a:lnTo>
                  <a:lnTo>
                    <a:pt x="93" y="2581"/>
                  </a:lnTo>
                  <a:lnTo>
                    <a:pt x="185" y="2889"/>
                  </a:lnTo>
                  <a:lnTo>
                    <a:pt x="308" y="3165"/>
                  </a:lnTo>
                  <a:lnTo>
                    <a:pt x="431" y="3411"/>
                  </a:lnTo>
                  <a:lnTo>
                    <a:pt x="615" y="3565"/>
                  </a:lnTo>
                  <a:lnTo>
                    <a:pt x="799" y="3687"/>
                  </a:lnTo>
                  <a:lnTo>
                    <a:pt x="892" y="3718"/>
                  </a:lnTo>
                  <a:lnTo>
                    <a:pt x="1107" y="3718"/>
                  </a:lnTo>
                  <a:lnTo>
                    <a:pt x="1199" y="3687"/>
                  </a:lnTo>
                  <a:lnTo>
                    <a:pt x="1383" y="3565"/>
                  </a:lnTo>
                  <a:lnTo>
                    <a:pt x="1537" y="3411"/>
                  </a:lnTo>
                  <a:lnTo>
                    <a:pt x="1690" y="3165"/>
                  </a:lnTo>
                  <a:lnTo>
                    <a:pt x="1813" y="2889"/>
                  </a:lnTo>
                  <a:lnTo>
                    <a:pt x="1906" y="2581"/>
                  </a:lnTo>
                  <a:lnTo>
                    <a:pt x="1967" y="2243"/>
                  </a:lnTo>
                  <a:lnTo>
                    <a:pt x="1998" y="1875"/>
                  </a:lnTo>
                  <a:lnTo>
                    <a:pt x="1967" y="1475"/>
                  </a:lnTo>
                  <a:lnTo>
                    <a:pt x="1906" y="1137"/>
                  </a:lnTo>
                  <a:lnTo>
                    <a:pt x="1813" y="830"/>
                  </a:lnTo>
                  <a:lnTo>
                    <a:pt x="1690" y="553"/>
                  </a:lnTo>
                  <a:lnTo>
                    <a:pt x="1537" y="308"/>
                  </a:lnTo>
                  <a:lnTo>
                    <a:pt x="1383" y="154"/>
                  </a:lnTo>
                  <a:lnTo>
                    <a:pt x="1199" y="31"/>
                  </a:lnTo>
                  <a:lnTo>
                    <a:pt x="1107" y="0"/>
                  </a:lnTo>
                  <a:close/>
                </a:path>
              </a:pathLst>
            </a:custGeom>
            <a:solidFill>
              <a:srgbClr val="1516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3"/>
            <p:cNvSpPr/>
            <p:nvPr/>
          </p:nvSpPr>
          <p:spPr>
            <a:xfrm>
              <a:off x="4653377" y="3634903"/>
              <a:ext cx="97664" cy="455765"/>
            </a:xfrm>
            <a:custGeom>
              <a:avLst/>
              <a:gdLst/>
              <a:ahLst/>
              <a:cxnLst/>
              <a:rect l="l" t="t" r="r" b="b"/>
              <a:pathLst>
                <a:path w="1383" h="6454" extrusionOk="0">
                  <a:moveTo>
                    <a:pt x="1260" y="1"/>
                  </a:moveTo>
                  <a:lnTo>
                    <a:pt x="215" y="31"/>
                  </a:lnTo>
                  <a:lnTo>
                    <a:pt x="0" y="6453"/>
                  </a:lnTo>
                  <a:lnTo>
                    <a:pt x="1383" y="6453"/>
                  </a:lnTo>
                  <a:lnTo>
                    <a:pt x="1260" y="1"/>
                  </a:lnTo>
                  <a:close/>
                </a:path>
              </a:pathLst>
            </a:custGeom>
            <a:solidFill>
              <a:srgbClr val="1516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3"/>
            <p:cNvSpPr/>
            <p:nvPr/>
          </p:nvSpPr>
          <p:spPr>
            <a:xfrm>
              <a:off x="5284766" y="3535121"/>
              <a:ext cx="288614" cy="455695"/>
            </a:xfrm>
            <a:custGeom>
              <a:avLst/>
              <a:gdLst/>
              <a:ahLst/>
              <a:cxnLst/>
              <a:rect l="l" t="t" r="r" b="b"/>
              <a:pathLst>
                <a:path w="4087" h="6453" extrusionOk="0">
                  <a:moveTo>
                    <a:pt x="2028" y="0"/>
                  </a:moveTo>
                  <a:lnTo>
                    <a:pt x="1844" y="31"/>
                  </a:lnTo>
                  <a:lnTo>
                    <a:pt x="1629" y="62"/>
                  </a:lnTo>
                  <a:lnTo>
                    <a:pt x="1444" y="154"/>
                  </a:lnTo>
                  <a:lnTo>
                    <a:pt x="1260" y="277"/>
                  </a:lnTo>
                  <a:lnTo>
                    <a:pt x="1076" y="400"/>
                  </a:lnTo>
                  <a:lnTo>
                    <a:pt x="891" y="553"/>
                  </a:lnTo>
                  <a:lnTo>
                    <a:pt x="738" y="738"/>
                  </a:lnTo>
                  <a:lnTo>
                    <a:pt x="584" y="953"/>
                  </a:lnTo>
                  <a:lnTo>
                    <a:pt x="461" y="1168"/>
                  </a:lnTo>
                  <a:lnTo>
                    <a:pt x="338" y="1444"/>
                  </a:lnTo>
                  <a:lnTo>
                    <a:pt x="246" y="1690"/>
                  </a:lnTo>
                  <a:lnTo>
                    <a:pt x="154" y="1967"/>
                  </a:lnTo>
                  <a:lnTo>
                    <a:pt x="92" y="2274"/>
                  </a:lnTo>
                  <a:lnTo>
                    <a:pt x="31" y="2581"/>
                  </a:lnTo>
                  <a:lnTo>
                    <a:pt x="0" y="2889"/>
                  </a:lnTo>
                  <a:lnTo>
                    <a:pt x="0" y="3227"/>
                  </a:lnTo>
                  <a:lnTo>
                    <a:pt x="0" y="3565"/>
                  </a:lnTo>
                  <a:lnTo>
                    <a:pt x="31" y="3872"/>
                  </a:lnTo>
                  <a:lnTo>
                    <a:pt x="92" y="4179"/>
                  </a:lnTo>
                  <a:lnTo>
                    <a:pt x="154" y="4486"/>
                  </a:lnTo>
                  <a:lnTo>
                    <a:pt x="246" y="4763"/>
                  </a:lnTo>
                  <a:lnTo>
                    <a:pt x="338" y="5039"/>
                  </a:lnTo>
                  <a:lnTo>
                    <a:pt x="461" y="5285"/>
                  </a:lnTo>
                  <a:lnTo>
                    <a:pt x="584" y="5500"/>
                  </a:lnTo>
                  <a:lnTo>
                    <a:pt x="738" y="5715"/>
                  </a:lnTo>
                  <a:lnTo>
                    <a:pt x="891" y="5900"/>
                  </a:lnTo>
                  <a:lnTo>
                    <a:pt x="1076" y="6053"/>
                  </a:lnTo>
                  <a:lnTo>
                    <a:pt x="1260" y="6207"/>
                  </a:lnTo>
                  <a:lnTo>
                    <a:pt x="1444" y="6299"/>
                  </a:lnTo>
                  <a:lnTo>
                    <a:pt x="1629" y="6391"/>
                  </a:lnTo>
                  <a:lnTo>
                    <a:pt x="1844" y="6422"/>
                  </a:lnTo>
                  <a:lnTo>
                    <a:pt x="2028" y="6453"/>
                  </a:lnTo>
                  <a:lnTo>
                    <a:pt x="2243" y="6422"/>
                  </a:lnTo>
                  <a:lnTo>
                    <a:pt x="2458" y="6391"/>
                  </a:lnTo>
                  <a:lnTo>
                    <a:pt x="2643" y="6299"/>
                  </a:lnTo>
                  <a:lnTo>
                    <a:pt x="2827" y="6207"/>
                  </a:lnTo>
                  <a:lnTo>
                    <a:pt x="3011" y="6053"/>
                  </a:lnTo>
                  <a:lnTo>
                    <a:pt x="3196" y="5900"/>
                  </a:lnTo>
                  <a:lnTo>
                    <a:pt x="3349" y="5715"/>
                  </a:lnTo>
                  <a:lnTo>
                    <a:pt x="3503" y="5500"/>
                  </a:lnTo>
                  <a:lnTo>
                    <a:pt x="3626" y="5285"/>
                  </a:lnTo>
                  <a:lnTo>
                    <a:pt x="3749" y="5039"/>
                  </a:lnTo>
                  <a:lnTo>
                    <a:pt x="3841" y="4763"/>
                  </a:lnTo>
                  <a:lnTo>
                    <a:pt x="3933" y="4486"/>
                  </a:lnTo>
                  <a:lnTo>
                    <a:pt x="3995" y="4179"/>
                  </a:lnTo>
                  <a:lnTo>
                    <a:pt x="4056" y="3872"/>
                  </a:lnTo>
                  <a:lnTo>
                    <a:pt x="4087" y="3565"/>
                  </a:lnTo>
                  <a:lnTo>
                    <a:pt x="4087" y="3227"/>
                  </a:lnTo>
                  <a:lnTo>
                    <a:pt x="4087" y="2889"/>
                  </a:lnTo>
                  <a:lnTo>
                    <a:pt x="4056" y="2581"/>
                  </a:lnTo>
                  <a:lnTo>
                    <a:pt x="3995" y="2274"/>
                  </a:lnTo>
                  <a:lnTo>
                    <a:pt x="3933" y="1967"/>
                  </a:lnTo>
                  <a:lnTo>
                    <a:pt x="3841" y="1690"/>
                  </a:lnTo>
                  <a:lnTo>
                    <a:pt x="3749" y="1444"/>
                  </a:lnTo>
                  <a:lnTo>
                    <a:pt x="3626" y="1168"/>
                  </a:lnTo>
                  <a:lnTo>
                    <a:pt x="3503" y="953"/>
                  </a:lnTo>
                  <a:lnTo>
                    <a:pt x="3349" y="738"/>
                  </a:lnTo>
                  <a:lnTo>
                    <a:pt x="3196" y="553"/>
                  </a:lnTo>
                  <a:lnTo>
                    <a:pt x="3011" y="400"/>
                  </a:lnTo>
                  <a:lnTo>
                    <a:pt x="2827" y="277"/>
                  </a:lnTo>
                  <a:lnTo>
                    <a:pt x="2643" y="154"/>
                  </a:lnTo>
                  <a:lnTo>
                    <a:pt x="2458" y="62"/>
                  </a:lnTo>
                  <a:lnTo>
                    <a:pt x="2243" y="31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rgbClr val="2C2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3"/>
            <p:cNvSpPr/>
            <p:nvPr/>
          </p:nvSpPr>
          <p:spPr>
            <a:xfrm>
              <a:off x="5371555" y="3630596"/>
              <a:ext cx="138905" cy="264745"/>
            </a:xfrm>
            <a:custGeom>
              <a:avLst/>
              <a:gdLst/>
              <a:ahLst/>
              <a:cxnLst/>
              <a:rect l="l" t="t" r="r" b="b"/>
              <a:pathLst>
                <a:path w="1967" h="3749" extrusionOk="0">
                  <a:moveTo>
                    <a:pt x="983" y="0"/>
                  </a:moveTo>
                  <a:lnTo>
                    <a:pt x="891" y="31"/>
                  </a:lnTo>
                  <a:lnTo>
                    <a:pt x="799" y="62"/>
                  </a:lnTo>
                  <a:lnTo>
                    <a:pt x="584" y="154"/>
                  </a:lnTo>
                  <a:lnTo>
                    <a:pt x="430" y="338"/>
                  </a:lnTo>
                  <a:lnTo>
                    <a:pt x="277" y="553"/>
                  </a:lnTo>
                  <a:lnTo>
                    <a:pt x="154" y="830"/>
                  </a:lnTo>
                  <a:lnTo>
                    <a:pt x="62" y="1137"/>
                  </a:lnTo>
                  <a:lnTo>
                    <a:pt x="0" y="1506"/>
                  </a:lnTo>
                  <a:lnTo>
                    <a:pt x="0" y="1875"/>
                  </a:lnTo>
                  <a:lnTo>
                    <a:pt x="0" y="2243"/>
                  </a:lnTo>
                  <a:lnTo>
                    <a:pt x="62" y="2612"/>
                  </a:lnTo>
                  <a:lnTo>
                    <a:pt x="154" y="2919"/>
                  </a:lnTo>
                  <a:lnTo>
                    <a:pt x="277" y="3196"/>
                  </a:lnTo>
                  <a:lnTo>
                    <a:pt x="430" y="3411"/>
                  </a:lnTo>
                  <a:lnTo>
                    <a:pt x="584" y="3595"/>
                  </a:lnTo>
                  <a:lnTo>
                    <a:pt x="799" y="3718"/>
                  </a:lnTo>
                  <a:lnTo>
                    <a:pt x="891" y="3718"/>
                  </a:lnTo>
                  <a:lnTo>
                    <a:pt x="983" y="3749"/>
                  </a:lnTo>
                  <a:lnTo>
                    <a:pt x="1076" y="3718"/>
                  </a:lnTo>
                  <a:lnTo>
                    <a:pt x="1168" y="3718"/>
                  </a:lnTo>
                  <a:lnTo>
                    <a:pt x="1352" y="3595"/>
                  </a:lnTo>
                  <a:lnTo>
                    <a:pt x="1537" y="3411"/>
                  </a:lnTo>
                  <a:lnTo>
                    <a:pt x="1690" y="3196"/>
                  </a:lnTo>
                  <a:lnTo>
                    <a:pt x="1813" y="2919"/>
                  </a:lnTo>
                  <a:lnTo>
                    <a:pt x="1905" y="2612"/>
                  </a:lnTo>
                  <a:lnTo>
                    <a:pt x="1936" y="2243"/>
                  </a:lnTo>
                  <a:lnTo>
                    <a:pt x="1967" y="1875"/>
                  </a:lnTo>
                  <a:lnTo>
                    <a:pt x="1936" y="1506"/>
                  </a:lnTo>
                  <a:lnTo>
                    <a:pt x="1905" y="1137"/>
                  </a:lnTo>
                  <a:lnTo>
                    <a:pt x="1813" y="830"/>
                  </a:lnTo>
                  <a:lnTo>
                    <a:pt x="1690" y="553"/>
                  </a:lnTo>
                  <a:lnTo>
                    <a:pt x="1537" y="338"/>
                  </a:lnTo>
                  <a:lnTo>
                    <a:pt x="1352" y="154"/>
                  </a:lnTo>
                  <a:lnTo>
                    <a:pt x="1168" y="62"/>
                  </a:lnTo>
                  <a:lnTo>
                    <a:pt x="1076" y="31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3"/>
            <p:cNvSpPr/>
            <p:nvPr/>
          </p:nvSpPr>
          <p:spPr>
            <a:xfrm>
              <a:off x="4931044" y="3888773"/>
              <a:ext cx="2260" cy="71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2" y="1"/>
                  </a:moveTo>
                  <a:lnTo>
                    <a:pt x="32" y="1"/>
                  </a:lnTo>
                  <a:lnTo>
                    <a:pt x="32" y="1"/>
                  </a:lnTo>
                  <a:lnTo>
                    <a:pt x="1" y="1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4F2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3"/>
            <p:cNvSpPr/>
            <p:nvPr/>
          </p:nvSpPr>
          <p:spPr>
            <a:xfrm>
              <a:off x="4618633" y="3964757"/>
              <a:ext cx="2260" cy="71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0" y="0"/>
                  </a:moveTo>
                  <a:lnTo>
                    <a:pt x="31" y="0"/>
                  </a:lnTo>
                  <a:lnTo>
                    <a:pt x="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2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3"/>
            <p:cNvSpPr/>
            <p:nvPr/>
          </p:nvSpPr>
          <p:spPr>
            <a:xfrm>
              <a:off x="5614549" y="3721692"/>
              <a:ext cx="71" cy="7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F2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3"/>
            <p:cNvSpPr/>
            <p:nvPr/>
          </p:nvSpPr>
          <p:spPr>
            <a:xfrm>
              <a:off x="5614549" y="3721692"/>
              <a:ext cx="71" cy="7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3"/>
            <p:cNvSpPr/>
            <p:nvPr/>
          </p:nvSpPr>
          <p:spPr>
            <a:xfrm>
              <a:off x="5282577" y="3804173"/>
              <a:ext cx="71" cy="7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F2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3"/>
            <p:cNvSpPr/>
            <p:nvPr/>
          </p:nvSpPr>
          <p:spPr>
            <a:xfrm>
              <a:off x="5282577" y="3804173"/>
              <a:ext cx="71" cy="7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3"/>
            <p:cNvSpPr/>
            <p:nvPr/>
          </p:nvSpPr>
          <p:spPr>
            <a:xfrm>
              <a:off x="4427683" y="3194463"/>
              <a:ext cx="1247670" cy="815915"/>
            </a:xfrm>
            <a:custGeom>
              <a:avLst/>
              <a:gdLst/>
              <a:ahLst/>
              <a:cxnLst/>
              <a:rect l="l" t="t" r="r" b="b"/>
              <a:pathLst>
                <a:path w="17668" h="11554" extrusionOk="0">
                  <a:moveTo>
                    <a:pt x="14718" y="0"/>
                  </a:moveTo>
                  <a:lnTo>
                    <a:pt x="14349" y="62"/>
                  </a:lnTo>
                  <a:lnTo>
                    <a:pt x="13674" y="154"/>
                  </a:lnTo>
                  <a:lnTo>
                    <a:pt x="13090" y="185"/>
                  </a:lnTo>
                  <a:lnTo>
                    <a:pt x="8358" y="431"/>
                  </a:lnTo>
                  <a:lnTo>
                    <a:pt x="4640" y="646"/>
                  </a:lnTo>
                  <a:lnTo>
                    <a:pt x="4118" y="984"/>
                  </a:lnTo>
                  <a:lnTo>
                    <a:pt x="3657" y="1322"/>
                  </a:lnTo>
                  <a:lnTo>
                    <a:pt x="3227" y="1721"/>
                  </a:lnTo>
                  <a:lnTo>
                    <a:pt x="2827" y="2090"/>
                  </a:lnTo>
                  <a:lnTo>
                    <a:pt x="2459" y="2520"/>
                  </a:lnTo>
                  <a:lnTo>
                    <a:pt x="2121" y="2919"/>
                  </a:lnTo>
                  <a:lnTo>
                    <a:pt x="1813" y="3380"/>
                  </a:lnTo>
                  <a:lnTo>
                    <a:pt x="1568" y="3810"/>
                  </a:lnTo>
                  <a:lnTo>
                    <a:pt x="1322" y="4241"/>
                  </a:lnTo>
                  <a:lnTo>
                    <a:pt x="1076" y="4701"/>
                  </a:lnTo>
                  <a:lnTo>
                    <a:pt x="892" y="5162"/>
                  </a:lnTo>
                  <a:lnTo>
                    <a:pt x="738" y="5623"/>
                  </a:lnTo>
                  <a:lnTo>
                    <a:pt x="584" y="6084"/>
                  </a:lnTo>
                  <a:lnTo>
                    <a:pt x="461" y="6514"/>
                  </a:lnTo>
                  <a:lnTo>
                    <a:pt x="246" y="7405"/>
                  </a:lnTo>
                  <a:lnTo>
                    <a:pt x="123" y="8235"/>
                  </a:lnTo>
                  <a:lnTo>
                    <a:pt x="31" y="9003"/>
                  </a:lnTo>
                  <a:lnTo>
                    <a:pt x="1" y="9710"/>
                  </a:lnTo>
                  <a:lnTo>
                    <a:pt x="1" y="10324"/>
                  </a:lnTo>
                  <a:lnTo>
                    <a:pt x="31" y="10847"/>
                  </a:lnTo>
                  <a:lnTo>
                    <a:pt x="62" y="11215"/>
                  </a:lnTo>
                  <a:lnTo>
                    <a:pt x="93" y="11553"/>
                  </a:lnTo>
                  <a:lnTo>
                    <a:pt x="2704" y="10908"/>
                  </a:lnTo>
                  <a:lnTo>
                    <a:pt x="2674" y="10724"/>
                  </a:lnTo>
                  <a:lnTo>
                    <a:pt x="2582" y="10201"/>
                  </a:lnTo>
                  <a:lnTo>
                    <a:pt x="2551" y="9433"/>
                  </a:lnTo>
                  <a:lnTo>
                    <a:pt x="2551" y="9034"/>
                  </a:lnTo>
                  <a:lnTo>
                    <a:pt x="2551" y="8573"/>
                  </a:lnTo>
                  <a:lnTo>
                    <a:pt x="2612" y="8112"/>
                  </a:lnTo>
                  <a:lnTo>
                    <a:pt x="2704" y="7682"/>
                  </a:lnTo>
                  <a:lnTo>
                    <a:pt x="2858" y="7252"/>
                  </a:lnTo>
                  <a:lnTo>
                    <a:pt x="3042" y="6852"/>
                  </a:lnTo>
                  <a:lnTo>
                    <a:pt x="3165" y="6668"/>
                  </a:lnTo>
                  <a:lnTo>
                    <a:pt x="3319" y="6484"/>
                  </a:lnTo>
                  <a:lnTo>
                    <a:pt x="3473" y="6330"/>
                  </a:lnTo>
                  <a:lnTo>
                    <a:pt x="3626" y="6176"/>
                  </a:lnTo>
                  <a:lnTo>
                    <a:pt x="3811" y="6053"/>
                  </a:lnTo>
                  <a:lnTo>
                    <a:pt x="4026" y="5930"/>
                  </a:lnTo>
                  <a:lnTo>
                    <a:pt x="4241" y="5838"/>
                  </a:lnTo>
                  <a:lnTo>
                    <a:pt x="4517" y="5777"/>
                  </a:lnTo>
                  <a:lnTo>
                    <a:pt x="4763" y="5746"/>
                  </a:lnTo>
                  <a:lnTo>
                    <a:pt x="4978" y="5715"/>
                  </a:lnTo>
                  <a:lnTo>
                    <a:pt x="5224" y="5715"/>
                  </a:lnTo>
                  <a:lnTo>
                    <a:pt x="5408" y="5746"/>
                  </a:lnTo>
                  <a:lnTo>
                    <a:pt x="5593" y="5777"/>
                  </a:lnTo>
                  <a:lnTo>
                    <a:pt x="5777" y="5838"/>
                  </a:lnTo>
                  <a:lnTo>
                    <a:pt x="5931" y="5930"/>
                  </a:lnTo>
                  <a:lnTo>
                    <a:pt x="6084" y="6023"/>
                  </a:lnTo>
                  <a:lnTo>
                    <a:pt x="6238" y="6146"/>
                  </a:lnTo>
                  <a:lnTo>
                    <a:pt x="6361" y="6268"/>
                  </a:lnTo>
                  <a:lnTo>
                    <a:pt x="6576" y="6545"/>
                  </a:lnTo>
                  <a:lnTo>
                    <a:pt x="6760" y="6852"/>
                  </a:lnTo>
                  <a:lnTo>
                    <a:pt x="6883" y="7221"/>
                  </a:lnTo>
                  <a:lnTo>
                    <a:pt x="6975" y="7590"/>
                  </a:lnTo>
                  <a:lnTo>
                    <a:pt x="7067" y="7958"/>
                  </a:lnTo>
                  <a:lnTo>
                    <a:pt x="7129" y="8327"/>
                  </a:lnTo>
                  <a:lnTo>
                    <a:pt x="7160" y="8696"/>
                  </a:lnTo>
                  <a:lnTo>
                    <a:pt x="7160" y="9341"/>
                  </a:lnTo>
                  <a:lnTo>
                    <a:pt x="7160" y="9833"/>
                  </a:lnTo>
                  <a:lnTo>
                    <a:pt x="12107" y="8634"/>
                  </a:lnTo>
                  <a:lnTo>
                    <a:pt x="12107" y="8450"/>
                  </a:lnTo>
                  <a:lnTo>
                    <a:pt x="12076" y="7958"/>
                  </a:lnTo>
                  <a:lnTo>
                    <a:pt x="12107" y="7252"/>
                  </a:lnTo>
                  <a:lnTo>
                    <a:pt x="12168" y="6852"/>
                  </a:lnTo>
                  <a:lnTo>
                    <a:pt x="12229" y="6453"/>
                  </a:lnTo>
                  <a:lnTo>
                    <a:pt x="12352" y="6053"/>
                  </a:lnTo>
                  <a:lnTo>
                    <a:pt x="12506" y="5654"/>
                  </a:lnTo>
                  <a:lnTo>
                    <a:pt x="12690" y="5285"/>
                  </a:lnTo>
                  <a:lnTo>
                    <a:pt x="12936" y="4978"/>
                  </a:lnTo>
                  <a:lnTo>
                    <a:pt x="13090" y="4824"/>
                  </a:lnTo>
                  <a:lnTo>
                    <a:pt x="13243" y="4671"/>
                  </a:lnTo>
                  <a:lnTo>
                    <a:pt x="13397" y="4579"/>
                  </a:lnTo>
                  <a:lnTo>
                    <a:pt x="13581" y="4486"/>
                  </a:lnTo>
                  <a:lnTo>
                    <a:pt x="13796" y="4394"/>
                  </a:lnTo>
                  <a:lnTo>
                    <a:pt x="14012" y="4333"/>
                  </a:lnTo>
                  <a:lnTo>
                    <a:pt x="14257" y="4302"/>
                  </a:lnTo>
                  <a:lnTo>
                    <a:pt x="14503" y="4271"/>
                  </a:lnTo>
                  <a:lnTo>
                    <a:pt x="14749" y="4302"/>
                  </a:lnTo>
                  <a:lnTo>
                    <a:pt x="14964" y="4333"/>
                  </a:lnTo>
                  <a:lnTo>
                    <a:pt x="15179" y="4363"/>
                  </a:lnTo>
                  <a:lnTo>
                    <a:pt x="15363" y="4425"/>
                  </a:lnTo>
                  <a:lnTo>
                    <a:pt x="15701" y="4579"/>
                  </a:lnTo>
                  <a:lnTo>
                    <a:pt x="15978" y="4794"/>
                  </a:lnTo>
                  <a:lnTo>
                    <a:pt x="16224" y="5009"/>
                  </a:lnTo>
                  <a:lnTo>
                    <a:pt x="16408" y="5285"/>
                  </a:lnTo>
                  <a:lnTo>
                    <a:pt x="16531" y="5562"/>
                  </a:lnTo>
                  <a:lnTo>
                    <a:pt x="16654" y="5869"/>
                  </a:lnTo>
                  <a:lnTo>
                    <a:pt x="16715" y="6176"/>
                  </a:lnTo>
                  <a:lnTo>
                    <a:pt x="16777" y="6453"/>
                  </a:lnTo>
                  <a:lnTo>
                    <a:pt x="16808" y="6975"/>
                  </a:lnTo>
                  <a:lnTo>
                    <a:pt x="16808" y="7313"/>
                  </a:lnTo>
                  <a:lnTo>
                    <a:pt x="16808" y="7467"/>
                  </a:lnTo>
                  <a:lnTo>
                    <a:pt x="16992" y="7344"/>
                  </a:lnTo>
                  <a:lnTo>
                    <a:pt x="17176" y="7190"/>
                  </a:lnTo>
                  <a:lnTo>
                    <a:pt x="17330" y="7006"/>
                  </a:lnTo>
                  <a:lnTo>
                    <a:pt x="17453" y="6821"/>
                  </a:lnTo>
                  <a:lnTo>
                    <a:pt x="17545" y="6637"/>
                  </a:lnTo>
                  <a:lnTo>
                    <a:pt x="17606" y="6453"/>
                  </a:lnTo>
                  <a:lnTo>
                    <a:pt x="17637" y="6299"/>
                  </a:lnTo>
                  <a:lnTo>
                    <a:pt x="17637" y="6146"/>
                  </a:lnTo>
                  <a:lnTo>
                    <a:pt x="17637" y="4456"/>
                  </a:lnTo>
                  <a:lnTo>
                    <a:pt x="17668" y="3319"/>
                  </a:lnTo>
                  <a:lnTo>
                    <a:pt x="17637" y="2428"/>
                  </a:lnTo>
                  <a:lnTo>
                    <a:pt x="17606" y="2120"/>
                  </a:lnTo>
                  <a:lnTo>
                    <a:pt x="17576" y="1844"/>
                  </a:lnTo>
                  <a:lnTo>
                    <a:pt x="17514" y="1598"/>
                  </a:lnTo>
                  <a:lnTo>
                    <a:pt x="17453" y="1352"/>
                  </a:lnTo>
                  <a:lnTo>
                    <a:pt x="17361" y="1168"/>
                  </a:lnTo>
                  <a:lnTo>
                    <a:pt x="17268" y="953"/>
                  </a:lnTo>
                  <a:lnTo>
                    <a:pt x="17146" y="799"/>
                  </a:lnTo>
                  <a:lnTo>
                    <a:pt x="17023" y="646"/>
                  </a:lnTo>
                  <a:lnTo>
                    <a:pt x="16900" y="523"/>
                  </a:lnTo>
                  <a:lnTo>
                    <a:pt x="16777" y="400"/>
                  </a:lnTo>
                  <a:lnTo>
                    <a:pt x="16470" y="215"/>
                  </a:lnTo>
                  <a:lnTo>
                    <a:pt x="16162" y="93"/>
                  </a:lnTo>
                  <a:lnTo>
                    <a:pt x="15824" y="31"/>
                  </a:lnTo>
                  <a:lnTo>
                    <a:pt x="15456" y="0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43"/>
            <p:cNvSpPr/>
            <p:nvPr/>
          </p:nvSpPr>
          <p:spPr>
            <a:xfrm>
              <a:off x="4826954" y="3899648"/>
              <a:ext cx="62991" cy="15253"/>
            </a:xfrm>
            <a:custGeom>
              <a:avLst/>
              <a:gdLst/>
              <a:ahLst/>
              <a:cxnLst/>
              <a:rect l="l" t="t" r="r" b="b"/>
              <a:pathLst>
                <a:path w="892" h="216" extrusionOk="0">
                  <a:moveTo>
                    <a:pt x="0" y="215"/>
                  </a:moveTo>
                  <a:lnTo>
                    <a:pt x="0" y="215"/>
                  </a:lnTo>
                  <a:lnTo>
                    <a:pt x="0" y="215"/>
                  </a:lnTo>
                  <a:lnTo>
                    <a:pt x="891" y="0"/>
                  </a:lnTo>
                  <a:lnTo>
                    <a:pt x="891" y="0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rgbClr val="2C2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43"/>
            <p:cNvSpPr/>
            <p:nvPr/>
          </p:nvSpPr>
          <p:spPr>
            <a:xfrm>
              <a:off x="4631626" y="3943007"/>
              <a:ext cx="82552" cy="19632"/>
            </a:xfrm>
            <a:custGeom>
              <a:avLst/>
              <a:gdLst/>
              <a:ahLst/>
              <a:cxnLst/>
              <a:rect l="l" t="t" r="r" b="b"/>
              <a:pathLst>
                <a:path w="1169" h="278" extrusionOk="0">
                  <a:moveTo>
                    <a:pt x="1168" y="1"/>
                  </a:moveTo>
                  <a:lnTo>
                    <a:pt x="1" y="277"/>
                  </a:lnTo>
                  <a:lnTo>
                    <a:pt x="1" y="277"/>
                  </a:lnTo>
                  <a:lnTo>
                    <a:pt x="1168" y="1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2C2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43"/>
            <p:cNvSpPr/>
            <p:nvPr/>
          </p:nvSpPr>
          <p:spPr>
            <a:xfrm>
              <a:off x="4714107" y="3914831"/>
              <a:ext cx="112917" cy="28247"/>
            </a:xfrm>
            <a:custGeom>
              <a:avLst/>
              <a:gdLst/>
              <a:ahLst/>
              <a:cxnLst/>
              <a:rect l="l" t="t" r="r" b="b"/>
              <a:pathLst>
                <a:path w="1599" h="400" extrusionOk="0">
                  <a:moveTo>
                    <a:pt x="0" y="400"/>
                  </a:moveTo>
                  <a:lnTo>
                    <a:pt x="0" y="400"/>
                  </a:lnTo>
                  <a:lnTo>
                    <a:pt x="1598" y="0"/>
                  </a:lnTo>
                  <a:lnTo>
                    <a:pt x="1598" y="0"/>
                  </a:lnTo>
                  <a:lnTo>
                    <a:pt x="0" y="400"/>
                  </a:lnTo>
                  <a:lnTo>
                    <a:pt x="0" y="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43"/>
            <p:cNvSpPr/>
            <p:nvPr/>
          </p:nvSpPr>
          <p:spPr>
            <a:xfrm>
              <a:off x="4618633" y="3895270"/>
              <a:ext cx="273431" cy="195399"/>
            </a:xfrm>
            <a:custGeom>
              <a:avLst/>
              <a:gdLst/>
              <a:ahLst/>
              <a:cxnLst/>
              <a:rect l="l" t="t" r="r" b="b"/>
              <a:pathLst>
                <a:path w="3872" h="2767" extrusionOk="0">
                  <a:moveTo>
                    <a:pt x="3872" y="1"/>
                  </a:moveTo>
                  <a:lnTo>
                    <a:pt x="2950" y="216"/>
                  </a:lnTo>
                  <a:lnTo>
                    <a:pt x="2889" y="462"/>
                  </a:lnTo>
                  <a:lnTo>
                    <a:pt x="2796" y="707"/>
                  </a:lnTo>
                  <a:lnTo>
                    <a:pt x="2704" y="892"/>
                  </a:lnTo>
                  <a:lnTo>
                    <a:pt x="2581" y="1076"/>
                  </a:lnTo>
                  <a:lnTo>
                    <a:pt x="2458" y="1230"/>
                  </a:lnTo>
                  <a:lnTo>
                    <a:pt x="2336" y="1322"/>
                  </a:lnTo>
                  <a:lnTo>
                    <a:pt x="2182" y="1383"/>
                  </a:lnTo>
                  <a:lnTo>
                    <a:pt x="2028" y="1414"/>
                  </a:lnTo>
                  <a:lnTo>
                    <a:pt x="1905" y="1383"/>
                  </a:lnTo>
                  <a:lnTo>
                    <a:pt x="1783" y="1353"/>
                  </a:lnTo>
                  <a:lnTo>
                    <a:pt x="1660" y="1291"/>
                  </a:lnTo>
                  <a:lnTo>
                    <a:pt x="1567" y="1199"/>
                  </a:lnTo>
                  <a:lnTo>
                    <a:pt x="1475" y="1076"/>
                  </a:lnTo>
                  <a:lnTo>
                    <a:pt x="1383" y="953"/>
                  </a:lnTo>
                  <a:lnTo>
                    <a:pt x="1229" y="646"/>
                  </a:lnTo>
                  <a:lnTo>
                    <a:pt x="0" y="923"/>
                  </a:lnTo>
                  <a:lnTo>
                    <a:pt x="154" y="1322"/>
                  </a:lnTo>
                  <a:lnTo>
                    <a:pt x="308" y="1660"/>
                  </a:lnTo>
                  <a:lnTo>
                    <a:pt x="523" y="1998"/>
                  </a:lnTo>
                  <a:lnTo>
                    <a:pt x="738" y="2244"/>
                  </a:lnTo>
                  <a:lnTo>
                    <a:pt x="1014" y="2459"/>
                  </a:lnTo>
                  <a:lnTo>
                    <a:pt x="1260" y="2612"/>
                  </a:lnTo>
                  <a:lnTo>
                    <a:pt x="1567" y="2735"/>
                  </a:lnTo>
                  <a:lnTo>
                    <a:pt x="1844" y="2766"/>
                  </a:lnTo>
                  <a:lnTo>
                    <a:pt x="2059" y="2735"/>
                  </a:lnTo>
                  <a:lnTo>
                    <a:pt x="2243" y="2705"/>
                  </a:lnTo>
                  <a:lnTo>
                    <a:pt x="2428" y="2643"/>
                  </a:lnTo>
                  <a:lnTo>
                    <a:pt x="2581" y="2551"/>
                  </a:lnTo>
                  <a:lnTo>
                    <a:pt x="2766" y="2428"/>
                  </a:lnTo>
                  <a:lnTo>
                    <a:pt x="2919" y="2305"/>
                  </a:lnTo>
                  <a:lnTo>
                    <a:pt x="3073" y="2152"/>
                  </a:lnTo>
                  <a:lnTo>
                    <a:pt x="3196" y="1967"/>
                  </a:lnTo>
                  <a:lnTo>
                    <a:pt x="3350" y="1783"/>
                  </a:lnTo>
                  <a:lnTo>
                    <a:pt x="3442" y="1568"/>
                  </a:lnTo>
                  <a:lnTo>
                    <a:pt x="3657" y="1076"/>
                  </a:lnTo>
                  <a:lnTo>
                    <a:pt x="3810" y="554"/>
                  </a:lnTo>
                  <a:lnTo>
                    <a:pt x="3872" y="1"/>
                  </a:lnTo>
                  <a:close/>
                </a:path>
              </a:pathLst>
            </a:custGeom>
            <a:solidFill>
              <a:srgbClr val="2C2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43"/>
            <p:cNvSpPr/>
            <p:nvPr/>
          </p:nvSpPr>
          <p:spPr>
            <a:xfrm>
              <a:off x="4605639" y="3637092"/>
              <a:ext cx="288614" cy="323358"/>
            </a:xfrm>
            <a:custGeom>
              <a:avLst/>
              <a:gdLst/>
              <a:ahLst/>
              <a:cxnLst/>
              <a:rect l="l" t="t" r="r" b="b"/>
              <a:pathLst>
                <a:path w="4087" h="4579" extrusionOk="0">
                  <a:moveTo>
                    <a:pt x="1844" y="0"/>
                  </a:moveTo>
                  <a:lnTo>
                    <a:pt x="1629" y="62"/>
                  </a:lnTo>
                  <a:lnTo>
                    <a:pt x="1444" y="123"/>
                  </a:lnTo>
                  <a:lnTo>
                    <a:pt x="1229" y="246"/>
                  </a:lnTo>
                  <a:lnTo>
                    <a:pt x="1075" y="369"/>
                  </a:lnTo>
                  <a:lnTo>
                    <a:pt x="891" y="523"/>
                  </a:lnTo>
                  <a:lnTo>
                    <a:pt x="738" y="707"/>
                  </a:lnTo>
                  <a:lnTo>
                    <a:pt x="584" y="922"/>
                  </a:lnTo>
                  <a:lnTo>
                    <a:pt x="461" y="1168"/>
                  </a:lnTo>
                  <a:lnTo>
                    <a:pt x="338" y="1414"/>
                  </a:lnTo>
                  <a:lnTo>
                    <a:pt x="246" y="1660"/>
                  </a:lnTo>
                  <a:lnTo>
                    <a:pt x="154" y="1936"/>
                  </a:lnTo>
                  <a:lnTo>
                    <a:pt x="92" y="2243"/>
                  </a:lnTo>
                  <a:lnTo>
                    <a:pt x="31" y="2551"/>
                  </a:lnTo>
                  <a:lnTo>
                    <a:pt x="0" y="2889"/>
                  </a:lnTo>
                  <a:lnTo>
                    <a:pt x="0" y="3196"/>
                  </a:lnTo>
                  <a:lnTo>
                    <a:pt x="0" y="3565"/>
                  </a:lnTo>
                  <a:lnTo>
                    <a:pt x="31" y="3933"/>
                  </a:lnTo>
                  <a:lnTo>
                    <a:pt x="123" y="4271"/>
                  </a:lnTo>
                  <a:lnTo>
                    <a:pt x="184" y="4579"/>
                  </a:lnTo>
                  <a:lnTo>
                    <a:pt x="1413" y="4302"/>
                  </a:lnTo>
                  <a:lnTo>
                    <a:pt x="1321" y="4056"/>
                  </a:lnTo>
                  <a:lnTo>
                    <a:pt x="1260" y="3780"/>
                  </a:lnTo>
                  <a:lnTo>
                    <a:pt x="1229" y="3503"/>
                  </a:lnTo>
                  <a:lnTo>
                    <a:pt x="1229" y="3196"/>
                  </a:lnTo>
                  <a:lnTo>
                    <a:pt x="1229" y="2827"/>
                  </a:lnTo>
                  <a:lnTo>
                    <a:pt x="1291" y="2489"/>
                  </a:lnTo>
                  <a:lnTo>
                    <a:pt x="1383" y="2151"/>
                  </a:lnTo>
                  <a:lnTo>
                    <a:pt x="1506" y="1875"/>
                  </a:lnTo>
                  <a:lnTo>
                    <a:pt x="1659" y="1660"/>
                  </a:lnTo>
                  <a:lnTo>
                    <a:pt x="1813" y="1475"/>
                  </a:lnTo>
                  <a:lnTo>
                    <a:pt x="1997" y="1383"/>
                  </a:lnTo>
                  <a:lnTo>
                    <a:pt x="2120" y="1352"/>
                  </a:lnTo>
                  <a:lnTo>
                    <a:pt x="2305" y="1352"/>
                  </a:lnTo>
                  <a:lnTo>
                    <a:pt x="2397" y="1383"/>
                  </a:lnTo>
                  <a:lnTo>
                    <a:pt x="2581" y="1475"/>
                  </a:lnTo>
                  <a:lnTo>
                    <a:pt x="2765" y="1660"/>
                  </a:lnTo>
                  <a:lnTo>
                    <a:pt x="2919" y="1875"/>
                  </a:lnTo>
                  <a:lnTo>
                    <a:pt x="3042" y="2151"/>
                  </a:lnTo>
                  <a:lnTo>
                    <a:pt x="3103" y="2489"/>
                  </a:lnTo>
                  <a:lnTo>
                    <a:pt x="3165" y="2827"/>
                  </a:lnTo>
                  <a:lnTo>
                    <a:pt x="3196" y="3196"/>
                  </a:lnTo>
                  <a:lnTo>
                    <a:pt x="3165" y="3534"/>
                  </a:lnTo>
                  <a:lnTo>
                    <a:pt x="3134" y="3872"/>
                  </a:lnTo>
                  <a:lnTo>
                    <a:pt x="4056" y="3657"/>
                  </a:lnTo>
                  <a:lnTo>
                    <a:pt x="4087" y="3196"/>
                  </a:lnTo>
                  <a:lnTo>
                    <a:pt x="4087" y="2889"/>
                  </a:lnTo>
                  <a:lnTo>
                    <a:pt x="4056" y="2551"/>
                  </a:lnTo>
                  <a:lnTo>
                    <a:pt x="3994" y="2243"/>
                  </a:lnTo>
                  <a:lnTo>
                    <a:pt x="3933" y="1936"/>
                  </a:lnTo>
                  <a:lnTo>
                    <a:pt x="3841" y="1660"/>
                  </a:lnTo>
                  <a:lnTo>
                    <a:pt x="3749" y="1414"/>
                  </a:lnTo>
                  <a:lnTo>
                    <a:pt x="3626" y="1168"/>
                  </a:lnTo>
                  <a:lnTo>
                    <a:pt x="3503" y="922"/>
                  </a:lnTo>
                  <a:lnTo>
                    <a:pt x="3349" y="707"/>
                  </a:lnTo>
                  <a:lnTo>
                    <a:pt x="3196" y="523"/>
                  </a:lnTo>
                  <a:lnTo>
                    <a:pt x="3011" y="369"/>
                  </a:lnTo>
                  <a:lnTo>
                    <a:pt x="2827" y="246"/>
                  </a:lnTo>
                  <a:lnTo>
                    <a:pt x="2642" y="123"/>
                  </a:lnTo>
                  <a:lnTo>
                    <a:pt x="2458" y="62"/>
                  </a:lnTo>
                  <a:lnTo>
                    <a:pt x="2243" y="0"/>
                  </a:lnTo>
                  <a:close/>
                </a:path>
              </a:pathLst>
            </a:custGeom>
            <a:solidFill>
              <a:srgbClr val="2C2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43"/>
            <p:cNvSpPr/>
            <p:nvPr/>
          </p:nvSpPr>
          <p:spPr>
            <a:xfrm>
              <a:off x="4705421" y="3910452"/>
              <a:ext cx="121603" cy="84741"/>
            </a:xfrm>
            <a:custGeom>
              <a:avLst/>
              <a:gdLst/>
              <a:ahLst/>
              <a:cxnLst/>
              <a:rect l="l" t="t" r="r" b="b"/>
              <a:pathLst>
                <a:path w="1722" h="1200" extrusionOk="0">
                  <a:moveTo>
                    <a:pt x="1721" y="1"/>
                  </a:moveTo>
                  <a:lnTo>
                    <a:pt x="0" y="431"/>
                  </a:lnTo>
                  <a:lnTo>
                    <a:pt x="154" y="738"/>
                  </a:lnTo>
                  <a:lnTo>
                    <a:pt x="246" y="861"/>
                  </a:lnTo>
                  <a:lnTo>
                    <a:pt x="338" y="984"/>
                  </a:lnTo>
                  <a:lnTo>
                    <a:pt x="431" y="1076"/>
                  </a:lnTo>
                  <a:lnTo>
                    <a:pt x="554" y="1138"/>
                  </a:lnTo>
                  <a:lnTo>
                    <a:pt x="676" y="1168"/>
                  </a:lnTo>
                  <a:lnTo>
                    <a:pt x="799" y="1199"/>
                  </a:lnTo>
                  <a:lnTo>
                    <a:pt x="953" y="1168"/>
                  </a:lnTo>
                  <a:lnTo>
                    <a:pt x="1107" y="1107"/>
                  </a:lnTo>
                  <a:lnTo>
                    <a:pt x="1229" y="1015"/>
                  </a:lnTo>
                  <a:lnTo>
                    <a:pt x="1352" y="861"/>
                  </a:lnTo>
                  <a:lnTo>
                    <a:pt x="1475" y="677"/>
                  </a:lnTo>
                  <a:lnTo>
                    <a:pt x="1567" y="492"/>
                  </a:lnTo>
                  <a:lnTo>
                    <a:pt x="1660" y="247"/>
                  </a:lnTo>
                  <a:lnTo>
                    <a:pt x="17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43"/>
            <p:cNvSpPr/>
            <p:nvPr/>
          </p:nvSpPr>
          <p:spPr>
            <a:xfrm>
              <a:off x="4692428" y="3732567"/>
              <a:ext cx="138905" cy="208392"/>
            </a:xfrm>
            <a:custGeom>
              <a:avLst/>
              <a:gdLst/>
              <a:ahLst/>
              <a:cxnLst/>
              <a:rect l="l" t="t" r="r" b="b"/>
              <a:pathLst>
                <a:path w="1967" h="2951" extrusionOk="0">
                  <a:moveTo>
                    <a:pt x="891" y="0"/>
                  </a:moveTo>
                  <a:lnTo>
                    <a:pt x="768" y="31"/>
                  </a:lnTo>
                  <a:lnTo>
                    <a:pt x="584" y="123"/>
                  </a:lnTo>
                  <a:lnTo>
                    <a:pt x="430" y="308"/>
                  </a:lnTo>
                  <a:lnTo>
                    <a:pt x="277" y="523"/>
                  </a:lnTo>
                  <a:lnTo>
                    <a:pt x="154" y="799"/>
                  </a:lnTo>
                  <a:lnTo>
                    <a:pt x="62" y="1137"/>
                  </a:lnTo>
                  <a:lnTo>
                    <a:pt x="0" y="1475"/>
                  </a:lnTo>
                  <a:lnTo>
                    <a:pt x="0" y="1844"/>
                  </a:lnTo>
                  <a:lnTo>
                    <a:pt x="0" y="2151"/>
                  </a:lnTo>
                  <a:lnTo>
                    <a:pt x="31" y="2428"/>
                  </a:lnTo>
                  <a:lnTo>
                    <a:pt x="92" y="2704"/>
                  </a:lnTo>
                  <a:lnTo>
                    <a:pt x="184" y="2950"/>
                  </a:lnTo>
                  <a:lnTo>
                    <a:pt x="1905" y="2520"/>
                  </a:lnTo>
                  <a:lnTo>
                    <a:pt x="1936" y="2182"/>
                  </a:lnTo>
                  <a:lnTo>
                    <a:pt x="1967" y="1844"/>
                  </a:lnTo>
                  <a:lnTo>
                    <a:pt x="1936" y="1475"/>
                  </a:lnTo>
                  <a:lnTo>
                    <a:pt x="1874" y="1137"/>
                  </a:lnTo>
                  <a:lnTo>
                    <a:pt x="1813" y="799"/>
                  </a:lnTo>
                  <a:lnTo>
                    <a:pt x="1690" y="523"/>
                  </a:lnTo>
                  <a:lnTo>
                    <a:pt x="1536" y="308"/>
                  </a:lnTo>
                  <a:lnTo>
                    <a:pt x="1352" y="123"/>
                  </a:lnTo>
                  <a:lnTo>
                    <a:pt x="1168" y="31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43"/>
            <p:cNvSpPr/>
            <p:nvPr/>
          </p:nvSpPr>
          <p:spPr>
            <a:xfrm>
              <a:off x="3101984" y="3806362"/>
              <a:ext cx="1495043" cy="204014"/>
            </a:xfrm>
            <a:custGeom>
              <a:avLst/>
              <a:gdLst/>
              <a:ahLst/>
              <a:cxnLst/>
              <a:rect l="l" t="t" r="r" b="b"/>
              <a:pathLst>
                <a:path w="21171" h="2889" extrusionOk="0">
                  <a:moveTo>
                    <a:pt x="1076" y="0"/>
                  </a:moveTo>
                  <a:lnTo>
                    <a:pt x="645" y="61"/>
                  </a:lnTo>
                  <a:lnTo>
                    <a:pt x="492" y="123"/>
                  </a:lnTo>
                  <a:lnTo>
                    <a:pt x="369" y="184"/>
                  </a:lnTo>
                  <a:lnTo>
                    <a:pt x="246" y="277"/>
                  </a:lnTo>
                  <a:lnTo>
                    <a:pt x="184" y="369"/>
                  </a:lnTo>
                  <a:lnTo>
                    <a:pt x="62" y="676"/>
                  </a:lnTo>
                  <a:lnTo>
                    <a:pt x="0" y="983"/>
                  </a:lnTo>
                  <a:lnTo>
                    <a:pt x="0" y="1229"/>
                  </a:lnTo>
                  <a:lnTo>
                    <a:pt x="92" y="1444"/>
                  </a:lnTo>
                  <a:lnTo>
                    <a:pt x="215" y="1629"/>
                  </a:lnTo>
                  <a:lnTo>
                    <a:pt x="369" y="1751"/>
                  </a:lnTo>
                  <a:lnTo>
                    <a:pt x="584" y="1844"/>
                  </a:lnTo>
                  <a:lnTo>
                    <a:pt x="768" y="1905"/>
                  </a:lnTo>
                  <a:lnTo>
                    <a:pt x="1721" y="1997"/>
                  </a:lnTo>
                  <a:lnTo>
                    <a:pt x="3749" y="2089"/>
                  </a:lnTo>
                  <a:lnTo>
                    <a:pt x="9617" y="2427"/>
                  </a:lnTo>
                  <a:lnTo>
                    <a:pt x="18466" y="2888"/>
                  </a:lnTo>
                  <a:lnTo>
                    <a:pt x="18743" y="2888"/>
                  </a:lnTo>
                  <a:lnTo>
                    <a:pt x="19019" y="2858"/>
                  </a:lnTo>
                  <a:lnTo>
                    <a:pt x="19480" y="2796"/>
                  </a:lnTo>
                  <a:lnTo>
                    <a:pt x="19972" y="2673"/>
                  </a:lnTo>
                  <a:lnTo>
                    <a:pt x="20463" y="2520"/>
                  </a:lnTo>
                  <a:lnTo>
                    <a:pt x="20709" y="2397"/>
                  </a:lnTo>
                  <a:lnTo>
                    <a:pt x="20894" y="2274"/>
                  </a:lnTo>
                  <a:lnTo>
                    <a:pt x="21017" y="2151"/>
                  </a:lnTo>
                  <a:lnTo>
                    <a:pt x="21109" y="1997"/>
                  </a:lnTo>
                  <a:lnTo>
                    <a:pt x="21139" y="1813"/>
                  </a:lnTo>
                  <a:lnTo>
                    <a:pt x="21170" y="1659"/>
                  </a:lnTo>
                  <a:lnTo>
                    <a:pt x="21139" y="1475"/>
                  </a:lnTo>
                  <a:lnTo>
                    <a:pt x="21139" y="1291"/>
                  </a:lnTo>
                  <a:lnTo>
                    <a:pt x="21078" y="1137"/>
                  </a:lnTo>
                  <a:lnTo>
                    <a:pt x="21017" y="983"/>
                  </a:lnTo>
                  <a:lnTo>
                    <a:pt x="20924" y="860"/>
                  </a:lnTo>
                  <a:lnTo>
                    <a:pt x="20801" y="737"/>
                  </a:lnTo>
                  <a:lnTo>
                    <a:pt x="20679" y="645"/>
                  </a:lnTo>
                  <a:lnTo>
                    <a:pt x="20525" y="615"/>
                  </a:lnTo>
                  <a:lnTo>
                    <a:pt x="20371" y="615"/>
                  </a:lnTo>
                  <a:lnTo>
                    <a:pt x="20187" y="676"/>
                  </a:lnTo>
                  <a:lnTo>
                    <a:pt x="20003" y="768"/>
                  </a:lnTo>
                  <a:lnTo>
                    <a:pt x="19818" y="830"/>
                  </a:lnTo>
                  <a:lnTo>
                    <a:pt x="19388" y="922"/>
                  </a:lnTo>
                  <a:lnTo>
                    <a:pt x="19019" y="983"/>
                  </a:lnTo>
                  <a:lnTo>
                    <a:pt x="18712" y="983"/>
                  </a:lnTo>
                  <a:lnTo>
                    <a:pt x="16316" y="860"/>
                  </a:lnTo>
                  <a:lnTo>
                    <a:pt x="11737" y="615"/>
                  </a:lnTo>
                  <a:lnTo>
                    <a:pt x="4425" y="154"/>
                  </a:lnTo>
                  <a:lnTo>
                    <a:pt x="2858" y="31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rgbClr val="E2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43"/>
            <p:cNvSpPr/>
            <p:nvPr/>
          </p:nvSpPr>
          <p:spPr>
            <a:xfrm>
              <a:off x="3646585" y="3864904"/>
              <a:ext cx="748616" cy="86860"/>
            </a:xfrm>
            <a:custGeom>
              <a:avLst/>
              <a:gdLst/>
              <a:ahLst/>
              <a:cxnLst/>
              <a:rect l="l" t="t" r="r" b="b"/>
              <a:pathLst>
                <a:path w="10601" h="1230" extrusionOk="0">
                  <a:moveTo>
                    <a:pt x="0" y="1"/>
                  </a:moveTo>
                  <a:lnTo>
                    <a:pt x="10601" y="1230"/>
                  </a:lnTo>
                  <a:lnTo>
                    <a:pt x="10570" y="1045"/>
                  </a:lnTo>
                  <a:lnTo>
                    <a:pt x="10570" y="830"/>
                  </a:lnTo>
                  <a:lnTo>
                    <a:pt x="10601" y="58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43"/>
            <p:cNvSpPr/>
            <p:nvPr/>
          </p:nvSpPr>
          <p:spPr>
            <a:xfrm>
              <a:off x="3357972" y="3762933"/>
              <a:ext cx="102042" cy="225694"/>
            </a:xfrm>
            <a:custGeom>
              <a:avLst/>
              <a:gdLst/>
              <a:ahLst/>
              <a:cxnLst/>
              <a:rect l="l" t="t" r="r" b="b"/>
              <a:pathLst>
                <a:path w="1445" h="3196" extrusionOk="0">
                  <a:moveTo>
                    <a:pt x="892" y="1"/>
                  </a:moveTo>
                  <a:lnTo>
                    <a:pt x="769" y="31"/>
                  </a:lnTo>
                  <a:lnTo>
                    <a:pt x="677" y="93"/>
                  </a:lnTo>
                  <a:lnTo>
                    <a:pt x="585" y="185"/>
                  </a:lnTo>
                  <a:lnTo>
                    <a:pt x="339" y="584"/>
                  </a:lnTo>
                  <a:lnTo>
                    <a:pt x="185" y="953"/>
                  </a:lnTo>
                  <a:lnTo>
                    <a:pt x="62" y="1322"/>
                  </a:lnTo>
                  <a:lnTo>
                    <a:pt x="32" y="1690"/>
                  </a:lnTo>
                  <a:lnTo>
                    <a:pt x="1" y="2028"/>
                  </a:lnTo>
                  <a:lnTo>
                    <a:pt x="32" y="2336"/>
                  </a:lnTo>
                  <a:lnTo>
                    <a:pt x="62" y="2612"/>
                  </a:lnTo>
                  <a:lnTo>
                    <a:pt x="124" y="2858"/>
                  </a:lnTo>
                  <a:lnTo>
                    <a:pt x="185" y="2981"/>
                  </a:lnTo>
                  <a:lnTo>
                    <a:pt x="277" y="3104"/>
                  </a:lnTo>
                  <a:lnTo>
                    <a:pt x="400" y="3165"/>
                  </a:lnTo>
                  <a:lnTo>
                    <a:pt x="554" y="3196"/>
                  </a:lnTo>
                  <a:lnTo>
                    <a:pt x="707" y="3196"/>
                  </a:lnTo>
                  <a:lnTo>
                    <a:pt x="830" y="3165"/>
                  </a:lnTo>
                  <a:lnTo>
                    <a:pt x="923" y="3104"/>
                  </a:lnTo>
                  <a:lnTo>
                    <a:pt x="984" y="3042"/>
                  </a:lnTo>
                  <a:lnTo>
                    <a:pt x="1045" y="2981"/>
                  </a:lnTo>
                  <a:lnTo>
                    <a:pt x="1076" y="2858"/>
                  </a:lnTo>
                  <a:lnTo>
                    <a:pt x="1107" y="2766"/>
                  </a:lnTo>
                  <a:lnTo>
                    <a:pt x="1107" y="2674"/>
                  </a:lnTo>
                  <a:lnTo>
                    <a:pt x="1076" y="2366"/>
                  </a:lnTo>
                  <a:lnTo>
                    <a:pt x="1076" y="2090"/>
                  </a:lnTo>
                  <a:lnTo>
                    <a:pt x="1107" y="1813"/>
                  </a:lnTo>
                  <a:lnTo>
                    <a:pt x="1138" y="1537"/>
                  </a:lnTo>
                  <a:lnTo>
                    <a:pt x="1261" y="1076"/>
                  </a:lnTo>
                  <a:lnTo>
                    <a:pt x="1414" y="676"/>
                  </a:lnTo>
                  <a:lnTo>
                    <a:pt x="1445" y="554"/>
                  </a:lnTo>
                  <a:lnTo>
                    <a:pt x="1445" y="461"/>
                  </a:lnTo>
                  <a:lnTo>
                    <a:pt x="1445" y="339"/>
                  </a:lnTo>
                  <a:lnTo>
                    <a:pt x="1383" y="246"/>
                  </a:lnTo>
                  <a:lnTo>
                    <a:pt x="1322" y="154"/>
                  </a:lnTo>
                  <a:lnTo>
                    <a:pt x="1230" y="93"/>
                  </a:lnTo>
                  <a:lnTo>
                    <a:pt x="1138" y="31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rgbClr val="C7C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43"/>
            <p:cNvSpPr/>
            <p:nvPr/>
          </p:nvSpPr>
          <p:spPr>
            <a:xfrm>
              <a:off x="3956878" y="3795487"/>
              <a:ext cx="102042" cy="225694"/>
            </a:xfrm>
            <a:custGeom>
              <a:avLst/>
              <a:gdLst/>
              <a:ahLst/>
              <a:cxnLst/>
              <a:rect l="l" t="t" r="r" b="b"/>
              <a:pathLst>
                <a:path w="1445" h="3196" extrusionOk="0">
                  <a:moveTo>
                    <a:pt x="891" y="0"/>
                  </a:moveTo>
                  <a:lnTo>
                    <a:pt x="768" y="31"/>
                  </a:lnTo>
                  <a:lnTo>
                    <a:pt x="676" y="93"/>
                  </a:lnTo>
                  <a:lnTo>
                    <a:pt x="584" y="185"/>
                  </a:lnTo>
                  <a:lnTo>
                    <a:pt x="338" y="553"/>
                  </a:lnTo>
                  <a:lnTo>
                    <a:pt x="184" y="953"/>
                  </a:lnTo>
                  <a:lnTo>
                    <a:pt x="62" y="1322"/>
                  </a:lnTo>
                  <a:lnTo>
                    <a:pt x="0" y="1690"/>
                  </a:lnTo>
                  <a:lnTo>
                    <a:pt x="0" y="2028"/>
                  </a:lnTo>
                  <a:lnTo>
                    <a:pt x="31" y="2336"/>
                  </a:lnTo>
                  <a:lnTo>
                    <a:pt x="62" y="2612"/>
                  </a:lnTo>
                  <a:lnTo>
                    <a:pt x="123" y="2827"/>
                  </a:lnTo>
                  <a:lnTo>
                    <a:pt x="184" y="2981"/>
                  </a:lnTo>
                  <a:lnTo>
                    <a:pt x="277" y="3073"/>
                  </a:lnTo>
                  <a:lnTo>
                    <a:pt x="400" y="3165"/>
                  </a:lnTo>
                  <a:lnTo>
                    <a:pt x="553" y="3196"/>
                  </a:lnTo>
                  <a:lnTo>
                    <a:pt x="707" y="3196"/>
                  </a:lnTo>
                  <a:lnTo>
                    <a:pt x="799" y="3165"/>
                  </a:lnTo>
                  <a:lnTo>
                    <a:pt x="891" y="3104"/>
                  </a:lnTo>
                  <a:lnTo>
                    <a:pt x="983" y="3042"/>
                  </a:lnTo>
                  <a:lnTo>
                    <a:pt x="1045" y="2950"/>
                  </a:lnTo>
                  <a:lnTo>
                    <a:pt x="1075" y="2858"/>
                  </a:lnTo>
                  <a:lnTo>
                    <a:pt x="1106" y="2766"/>
                  </a:lnTo>
                  <a:lnTo>
                    <a:pt x="1106" y="2643"/>
                  </a:lnTo>
                  <a:lnTo>
                    <a:pt x="1075" y="2366"/>
                  </a:lnTo>
                  <a:lnTo>
                    <a:pt x="1075" y="2059"/>
                  </a:lnTo>
                  <a:lnTo>
                    <a:pt x="1075" y="1783"/>
                  </a:lnTo>
                  <a:lnTo>
                    <a:pt x="1137" y="1537"/>
                  </a:lnTo>
                  <a:lnTo>
                    <a:pt x="1260" y="1076"/>
                  </a:lnTo>
                  <a:lnTo>
                    <a:pt x="1413" y="676"/>
                  </a:lnTo>
                  <a:lnTo>
                    <a:pt x="1444" y="553"/>
                  </a:lnTo>
                  <a:lnTo>
                    <a:pt x="1444" y="431"/>
                  </a:lnTo>
                  <a:lnTo>
                    <a:pt x="1413" y="338"/>
                  </a:lnTo>
                  <a:lnTo>
                    <a:pt x="1383" y="215"/>
                  </a:lnTo>
                  <a:lnTo>
                    <a:pt x="1321" y="123"/>
                  </a:lnTo>
                  <a:lnTo>
                    <a:pt x="1229" y="62"/>
                  </a:lnTo>
                  <a:lnTo>
                    <a:pt x="1137" y="31"/>
                  </a:lnTo>
                  <a:lnTo>
                    <a:pt x="1014" y="0"/>
                  </a:lnTo>
                  <a:close/>
                </a:path>
              </a:pathLst>
            </a:custGeom>
            <a:solidFill>
              <a:srgbClr val="C7C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3"/>
            <p:cNvSpPr/>
            <p:nvPr/>
          </p:nvSpPr>
          <p:spPr>
            <a:xfrm>
              <a:off x="4100019" y="3552493"/>
              <a:ext cx="214889" cy="217008"/>
            </a:xfrm>
            <a:custGeom>
              <a:avLst/>
              <a:gdLst/>
              <a:ahLst/>
              <a:cxnLst/>
              <a:rect l="l" t="t" r="r" b="b"/>
              <a:pathLst>
                <a:path w="3043" h="3073" extrusionOk="0">
                  <a:moveTo>
                    <a:pt x="1537" y="0"/>
                  </a:moveTo>
                  <a:lnTo>
                    <a:pt x="1230" y="31"/>
                  </a:lnTo>
                  <a:lnTo>
                    <a:pt x="923" y="123"/>
                  </a:lnTo>
                  <a:lnTo>
                    <a:pt x="677" y="277"/>
                  </a:lnTo>
                  <a:lnTo>
                    <a:pt x="462" y="461"/>
                  </a:lnTo>
                  <a:lnTo>
                    <a:pt x="278" y="676"/>
                  </a:lnTo>
                  <a:lnTo>
                    <a:pt x="124" y="953"/>
                  </a:lnTo>
                  <a:lnTo>
                    <a:pt x="32" y="1229"/>
                  </a:lnTo>
                  <a:lnTo>
                    <a:pt x="1" y="1536"/>
                  </a:lnTo>
                  <a:lnTo>
                    <a:pt x="32" y="1844"/>
                  </a:lnTo>
                  <a:lnTo>
                    <a:pt x="124" y="2120"/>
                  </a:lnTo>
                  <a:lnTo>
                    <a:pt x="278" y="2397"/>
                  </a:lnTo>
                  <a:lnTo>
                    <a:pt x="462" y="2612"/>
                  </a:lnTo>
                  <a:lnTo>
                    <a:pt x="677" y="2796"/>
                  </a:lnTo>
                  <a:lnTo>
                    <a:pt x="923" y="2950"/>
                  </a:lnTo>
                  <a:lnTo>
                    <a:pt x="1230" y="3042"/>
                  </a:lnTo>
                  <a:lnTo>
                    <a:pt x="1537" y="3073"/>
                  </a:lnTo>
                  <a:lnTo>
                    <a:pt x="1845" y="3042"/>
                  </a:lnTo>
                  <a:lnTo>
                    <a:pt x="2121" y="2950"/>
                  </a:lnTo>
                  <a:lnTo>
                    <a:pt x="2367" y="2796"/>
                  </a:lnTo>
                  <a:lnTo>
                    <a:pt x="2613" y="2612"/>
                  </a:lnTo>
                  <a:lnTo>
                    <a:pt x="2797" y="2397"/>
                  </a:lnTo>
                  <a:lnTo>
                    <a:pt x="2920" y="2120"/>
                  </a:lnTo>
                  <a:lnTo>
                    <a:pt x="3012" y="1844"/>
                  </a:lnTo>
                  <a:lnTo>
                    <a:pt x="3043" y="1536"/>
                  </a:lnTo>
                  <a:lnTo>
                    <a:pt x="3012" y="1229"/>
                  </a:lnTo>
                  <a:lnTo>
                    <a:pt x="2920" y="953"/>
                  </a:lnTo>
                  <a:lnTo>
                    <a:pt x="2797" y="676"/>
                  </a:lnTo>
                  <a:lnTo>
                    <a:pt x="2613" y="461"/>
                  </a:lnTo>
                  <a:lnTo>
                    <a:pt x="2367" y="277"/>
                  </a:lnTo>
                  <a:lnTo>
                    <a:pt x="2121" y="123"/>
                  </a:lnTo>
                  <a:lnTo>
                    <a:pt x="1845" y="31"/>
                  </a:lnTo>
                  <a:lnTo>
                    <a:pt x="1537" y="0"/>
                  </a:lnTo>
                  <a:close/>
                </a:path>
              </a:pathLst>
            </a:custGeom>
            <a:solidFill>
              <a:srgbClr val="F3E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43"/>
            <p:cNvSpPr/>
            <p:nvPr/>
          </p:nvSpPr>
          <p:spPr>
            <a:xfrm>
              <a:off x="3312424" y="3506874"/>
              <a:ext cx="214889" cy="214889"/>
            </a:xfrm>
            <a:custGeom>
              <a:avLst/>
              <a:gdLst/>
              <a:ahLst/>
              <a:cxnLst/>
              <a:rect l="l" t="t" r="r" b="b"/>
              <a:pathLst>
                <a:path w="3043" h="3043" extrusionOk="0">
                  <a:moveTo>
                    <a:pt x="1537" y="1"/>
                  </a:moveTo>
                  <a:lnTo>
                    <a:pt x="1230" y="32"/>
                  </a:lnTo>
                  <a:lnTo>
                    <a:pt x="922" y="124"/>
                  </a:lnTo>
                  <a:lnTo>
                    <a:pt x="677" y="247"/>
                  </a:lnTo>
                  <a:lnTo>
                    <a:pt x="461" y="431"/>
                  </a:lnTo>
                  <a:lnTo>
                    <a:pt x="277" y="677"/>
                  </a:lnTo>
                  <a:lnTo>
                    <a:pt x="123" y="923"/>
                  </a:lnTo>
                  <a:lnTo>
                    <a:pt x="31" y="1199"/>
                  </a:lnTo>
                  <a:lnTo>
                    <a:pt x="1" y="1506"/>
                  </a:lnTo>
                  <a:lnTo>
                    <a:pt x="31" y="1814"/>
                  </a:lnTo>
                  <a:lnTo>
                    <a:pt x="123" y="2121"/>
                  </a:lnTo>
                  <a:lnTo>
                    <a:pt x="277" y="2367"/>
                  </a:lnTo>
                  <a:lnTo>
                    <a:pt x="461" y="2582"/>
                  </a:lnTo>
                  <a:lnTo>
                    <a:pt x="677" y="2766"/>
                  </a:lnTo>
                  <a:lnTo>
                    <a:pt x="922" y="2920"/>
                  </a:lnTo>
                  <a:lnTo>
                    <a:pt x="1230" y="3012"/>
                  </a:lnTo>
                  <a:lnTo>
                    <a:pt x="1537" y="3043"/>
                  </a:lnTo>
                  <a:lnTo>
                    <a:pt x="1844" y="3012"/>
                  </a:lnTo>
                  <a:lnTo>
                    <a:pt x="2121" y="2920"/>
                  </a:lnTo>
                  <a:lnTo>
                    <a:pt x="2366" y="2766"/>
                  </a:lnTo>
                  <a:lnTo>
                    <a:pt x="2612" y="2582"/>
                  </a:lnTo>
                  <a:lnTo>
                    <a:pt x="2797" y="2367"/>
                  </a:lnTo>
                  <a:lnTo>
                    <a:pt x="2919" y="2121"/>
                  </a:lnTo>
                  <a:lnTo>
                    <a:pt x="3012" y="1814"/>
                  </a:lnTo>
                  <a:lnTo>
                    <a:pt x="3042" y="1506"/>
                  </a:lnTo>
                  <a:lnTo>
                    <a:pt x="3012" y="1199"/>
                  </a:lnTo>
                  <a:lnTo>
                    <a:pt x="2919" y="923"/>
                  </a:lnTo>
                  <a:lnTo>
                    <a:pt x="2797" y="677"/>
                  </a:lnTo>
                  <a:lnTo>
                    <a:pt x="2612" y="431"/>
                  </a:lnTo>
                  <a:lnTo>
                    <a:pt x="2366" y="247"/>
                  </a:lnTo>
                  <a:lnTo>
                    <a:pt x="2121" y="124"/>
                  </a:lnTo>
                  <a:lnTo>
                    <a:pt x="1844" y="32"/>
                  </a:lnTo>
                  <a:lnTo>
                    <a:pt x="1537" y="1"/>
                  </a:lnTo>
                  <a:close/>
                </a:path>
              </a:pathLst>
            </a:custGeom>
            <a:solidFill>
              <a:srgbClr val="F3E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43"/>
            <p:cNvSpPr/>
            <p:nvPr/>
          </p:nvSpPr>
          <p:spPr>
            <a:xfrm>
              <a:off x="4132574" y="3561179"/>
              <a:ext cx="182334" cy="208322"/>
            </a:xfrm>
            <a:custGeom>
              <a:avLst/>
              <a:gdLst/>
              <a:ahLst/>
              <a:cxnLst/>
              <a:rect l="l" t="t" r="r" b="b"/>
              <a:pathLst>
                <a:path w="2582" h="2950" extrusionOk="0">
                  <a:moveTo>
                    <a:pt x="1660" y="0"/>
                  </a:moveTo>
                  <a:lnTo>
                    <a:pt x="1875" y="246"/>
                  </a:lnTo>
                  <a:lnTo>
                    <a:pt x="1998" y="492"/>
                  </a:lnTo>
                  <a:lnTo>
                    <a:pt x="2090" y="799"/>
                  </a:lnTo>
                  <a:lnTo>
                    <a:pt x="2121" y="1106"/>
                  </a:lnTo>
                  <a:lnTo>
                    <a:pt x="2090" y="1413"/>
                  </a:lnTo>
                  <a:lnTo>
                    <a:pt x="1998" y="1690"/>
                  </a:lnTo>
                  <a:lnTo>
                    <a:pt x="1875" y="1966"/>
                  </a:lnTo>
                  <a:lnTo>
                    <a:pt x="1691" y="2182"/>
                  </a:lnTo>
                  <a:lnTo>
                    <a:pt x="1445" y="2366"/>
                  </a:lnTo>
                  <a:lnTo>
                    <a:pt x="1199" y="2520"/>
                  </a:lnTo>
                  <a:lnTo>
                    <a:pt x="923" y="2612"/>
                  </a:lnTo>
                  <a:lnTo>
                    <a:pt x="615" y="2642"/>
                  </a:lnTo>
                  <a:lnTo>
                    <a:pt x="308" y="2612"/>
                  </a:lnTo>
                  <a:lnTo>
                    <a:pt x="1" y="2520"/>
                  </a:lnTo>
                  <a:lnTo>
                    <a:pt x="247" y="2673"/>
                  </a:lnTo>
                  <a:lnTo>
                    <a:pt x="492" y="2827"/>
                  </a:lnTo>
                  <a:lnTo>
                    <a:pt x="769" y="2919"/>
                  </a:lnTo>
                  <a:lnTo>
                    <a:pt x="1076" y="2950"/>
                  </a:lnTo>
                  <a:lnTo>
                    <a:pt x="1384" y="2919"/>
                  </a:lnTo>
                  <a:lnTo>
                    <a:pt x="1660" y="2827"/>
                  </a:lnTo>
                  <a:lnTo>
                    <a:pt x="1906" y="2673"/>
                  </a:lnTo>
                  <a:lnTo>
                    <a:pt x="2152" y="2489"/>
                  </a:lnTo>
                  <a:lnTo>
                    <a:pt x="2336" y="2274"/>
                  </a:lnTo>
                  <a:lnTo>
                    <a:pt x="2459" y="1997"/>
                  </a:lnTo>
                  <a:lnTo>
                    <a:pt x="2551" y="1721"/>
                  </a:lnTo>
                  <a:lnTo>
                    <a:pt x="2582" y="1413"/>
                  </a:lnTo>
                  <a:lnTo>
                    <a:pt x="2582" y="1198"/>
                  </a:lnTo>
                  <a:lnTo>
                    <a:pt x="2520" y="953"/>
                  </a:lnTo>
                  <a:lnTo>
                    <a:pt x="2428" y="768"/>
                  </a:lnTo>
                  <a:lnTo>
                    <a:pt x="2336" y="553"/>
                  </a:lnTo>
                  <a:lnTo>
                    <a:pt x="2213" y="399"/>
                  </a:lnTo>
                  <a:lnTo>
                    <a:pt x="2029" y="246"/>
                  </a:lnTo>
                  <a:lnTo>
                    <a:pt x="1875" y="123"/>
                  </a:lnTo>
                  <a:lnTo>
                    <a:pt x="1660" y="0"/>
                  </a:lnTo>
                  <a:close/>
                </a:path>
              </a:pathLst>
            </a:custGeom>
            <a:solidFill>
              <a:srgbClr val="FD8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43"/>
            <p:cNvSpPr/>
            <p:nvPr/>
          </p:nvSpPr>
          <p:spPr>
            <a:xfrm>
              <a:off x="3344978" y="3515560"/>
              <a:ext cx="182334" cy="206203"/>
            </a:xfrm>
            <a:custGeom>
              <a:avLst/>
              <a:gdLst/>
              <a:ahLst/>
              <a:cxnLst/>
              <a:rect l="l" t="t" r="r" b="b"/>
              <a:pathLst>
                <a:path w="2582" h="2920" extrusionOk="0">
                  <a:moveTo>
                    <a:pt x="1660" y="1"/>
                  </a:moveTo>
                  <a:lnTo>
                    <a:pt x="1844" y="216"/>
                  </a:lnTo>
                  <a:lnTo>
                    <a:pt x="1998" y="492"/>
                  </a:lnTo>
                  <a:lnTo>
                    <a:pt x="2090" y="769"/>
                  </a:lnTo>
                  <a:lnTo>
                    <a:pt x="2120" y="1076"/>
                  </a:lnTo>
                  <a:lnTo>
                    <a:pt x="2090" y="1383"/>
                  </a:lnTo>
                  <a:lnTo>
                    <a:pt x="1998" y="1691"/>
                  </a:lnTo>
                  <a:lnTo>
                    <a:pt x="1875" y="1937"/>
                  </a:lnTo>
                  <a:lnTo>
                    <a:pt x="1690" y="2152"/>
                  </a:lnTo>
                  <a:lnTo>
                    <a:pt x="1445" y="2336"/>
                  </a:lnTo>
                  <a:lnTo>
                    <a:pt x="1199" y="2490"/>
                  </a:lnTo>
                  <a:lnTo>
                    <a:pt x="922" y="2582"/>
                  </a:lnTo>
                  <a:lnTo>
                    <a:pt x="615" y="2612"/>
                  </a:lnTo>
                  <a:lnTo>
                    <a:pt x="308" y="2582"/>
                  </a:lnTo>
                  <a:lnTo>
                    <a:pt x="0" y="2490"/>
                  </a:lnTo>
                  <a:lnTo>
                    <a:pt x="0" y="2490"/>
                  </a:lnTo>
                  <a:lnTo>
                    <a:pt x="246" y="2674"/>
                  </a:lnTo>
                  <a:lnTo>
                    <a:pt x="492" y="2797"/>
                  </a:lnTo>
                  <a:lnTo>
                    <a:pt x="769" y="2889"/>
                  </a:lnTo>
                  <a:lnTo>
                    <a:pt x="1076" y="2920"/>
                  </a:lnTo>
                  <a:lnTo>
                    <a:pt x="1383" y="2889"/>
                  </a:lnTo>
                  <a:lnTo>
                    <a:pt x="1660" y="2797"/>
                  </a:lnTo>
                  <a:lnTo>
                    <a:pt x="1905" y="2643"/>
                  </a:lnTo>
                  <a:lnTo>
                    <a:pt x="2151" y="2459"/>
                  </a:lnTo>
                  <a:lnTo>
                    <a:pt x="2336" y="2244"/>
                  </a:lnTo>
                  <a:lnTo>
                    <a:pt x="2458" y="1998"/>
                  </a:lnTo>
                  <a:lnTo>
                    <a:pt x="2551" y="1691"/>
                  </a:lnTo>
                  <a:lnTo>
                    <a:pt x="2581" y="1383"/>
                  </a:lnTo>
                  <a:lnTo>
                    <a:pt x="2581" y="1168"/>
                  </a:lnTo>
                  <a:lnTo>
                    <a:pt x="2520" y="953"/>
                  </a:lnTo>
                  <a:lnTo>
                    <a:pt x="2428" y="738"/>
                  </a:lnTo>
                  <a:lnTo>
                    <a:pt x="2336" y="554"/>
                  </a:lnTo>
                  <a:lnTo>
                    <a:pt x="2182" y="369"/>
                  </a:lnTo>
                  <a:lnTo>
                    <a:pt x="2028" y="216"/>
                  </a:lnTo>
                  <a:lnTo>
                    <a:pt x="1875" y="93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rgbClr val="FD8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43"/>
            <p:cNvSpPr/>
            <p:nvPr/>
          </p:nvSpPr>
          <p:spPr>
            <a:xfrm>
              <a:off x="3572790" y="3582858"/>
              <a:ext cx="483942" cy="60802"/>
            </a:xfrm>
            <a:custGeom>
              <a:avLst/>
              <a:gdLst/>
              <a:ahLst/>
              <a:cxnLst/>
              <a:rect l="l" t="t" r="r" b="b"/>
              <a:pathLst>
                <a:path w="6853" h="861" extrusionOk="0">
                  <a:moveTo>
                    <a:pt x="1353" y="0"/>
                  </a:moveTo>
                  <a:lnTo>
                    <a:pt x="738" y="31"/>
                  </a:lnTo>
                  <a:lnTo>
                    <a:pt x="308" y="31"/>
                  </a:lnTo>
                  <a:lnTo>
                    <a:pt x="31" y="92"/>
                  </a:lnTo>
                  <a:lnTo>
                    <a:pt x="1" y="123"/>
                  </a:lnTo>
                  <a:lnTo>
                    <a:pt x="1" y="154"/>
                  </a:lnTo>
                  <a:lnTo>
                    <a:pt x="31" y="215"/>
                  </a:lnTo>
                  <a:lnTo>
                    <a:pt x="124" y="246"/>
                  </a:lnTo>
                  <a:lnTo>
                    <a:pt x="369" y="308"/>
                  </a:lnTo>
                  <a:lnTo>
                    <a:pt x="1015" y="461"/>
                  </a:lnTo>
                  <a:lnTo>
                    <a:pt x="1568" y="553"/>
                  </a:lnTo>
                  <a:lnTo>
                    <a:pt x="2858" y="707"/>
                  </a:lnTo>
                  <a:lnTo>
                    <a:pt x="4179" y="830"/>
                  </a:lnTo>
                  <a:lnTo>
                    <a:pt x="4855" y="861"/>
                  </a:lnTo>
                  <a:lnTo>
                    <a:pt x="6054" y="861"/>
                  </a:lnTo>
                  <a:lnTo>
                    <a:pt x="6453" y="830"/>
                  </a:lnTo>
                  <a:lnTo>
                    <a:pt x="6730" y="768"/>
                  </a:lnTo>
                  <a:lnTo>
                    <a:pt x="6822" y="738"/>
                  </a:lnTo>
                  <a:lnTo>
                    <a:pt x="6852" y="707"/>
                  </a:lnTo>
                  <a:lnTo>
                    <a:pt x="6822" y="646"/>
                  </a:lnTo>
                  <a:lnTo>
                    <a:pt x="6760" y="615"/>
                  </a:lnTo>
                  <a:lnTo>
                    <a:pt x="6453" y="492"/>
                  </a:lnTo>
                  <a:lnTo>
                    <a:pt x="5654" y="338"/>
                  </a:lnTo>
                  <a:lnTo>
                    <a:pt x="4794" y="215"/>
                  </a:lnTo>
                  <a:lnTo>
                    <a:pt x="3872" y="123"/>
                  </a:lnTo>
                  <a:lnTo>
                    <a:pt x="2950" y="62"/>
                  </a:lnTo>
                  <a:lnTo>
                    <a:pt x="2090" y="0"/>
                  </a:lnTo>
                  <a:close/>
                </a:path>
              </a:pathLst>
            </a:custGeom>
            <a:solidFill>
              <a:srgbClr val="008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43"/>
            <p:cNvSpPr/>
            <p:nvPr/>
          </p:nvSpPr>
          <p:spPr>
            <a:xfrm>
              <a:off x="3572790" y="3663150"/>
              <a:ext cx="483942" cy="60802"/>
            </a:xfrm>
            <a:custGeom>
              <a:avLst/>
              <a:gdLst/>
              <a:ahLst/>
              <a:cxnLst/>
              <a:rect l="l" t="t" r="r" b="b"/>
              <a:pathLst>
                <a:path w="6853" h="861" extrusionOk="0">
                  <a:moveTo>
                    <a:pt x="738" y="0"/>
                  </a:moveTo>
                  <a:lnTo>
                    <a:pt x="308" y="31"/>
                  </a:lnTo>
                  <a:lnTo>
                    <a:pt x="31" y="92"/>
                  </a:lnTo>
                  <a:lnTo>
                    <a:pt x="1" y="123"/>
                  </a:lnTo>
                  <a:lnTo>
                    <a:pt x="1" y="154"/>
                  </a:lnTo>
                  <a:lnTo>
                    <a:pt x="31" y="184"/>
                  </a:lnTo>
                  <a:lnTo>
                    <a:pt x="124" y="215"/>
                  </a:lnTo>
                  <a:lnTo>
                    <a:pt x="369" y="307"/>
                  </a:lnTo>
                  <a:lnTo>
                    <a:pt x="1015" y="461"/>
                  </a:lnTo>
                  <a:lnTo>
                    <a:pt x="1568" y="522"/>
                  </a:lnTo>
                  <a:lnTo>
                    <a:pt x="2858" y="707"/>
                  </a:lnTo>
                  <a:lnTo>
                    <a:pt x="4179" y="799"/>
                  </a:lnTo>
                  <a:lnTo>
                    <a:pt x="4855" y="860"/>
                  </a:lnTo>
                  <a:lnTo>
                    <a:pt x="6054" y="860"/>
                  </a:lnTo>
                  <a:lnTo>
                    <a:pt x="6453" y="799"/>
                  </a:lnTo>
                  <a:lnTo>
                    <a:pt x="6730" y="768"/>
                  </a:lnTo>
                  <a:lnTo>
                    <a:pt x="6822" y="707"/>
                  </a:lnTo>
                  <a:lnTo>
                    <a:pt x="6852" y="676"/>
                  </a:lnTo>
                  <a:lnTo>
                    <a:pt x="6822" y="645"/>
                  </a:lnTo>
                  <a:lnTo>
                    <a:pt x="6760" y="584"/>
                  </a:lnTo>
                  <a:lnTo>
                    <a:pt x="6453" y="492"/>
                  </a:lnTo>
                  <a:lnTo>
                    <a:pt x="5654" y="307"/>
                  </a:lnTo>
                  <a:lnTo>
                    <a:pt x="4794" y="184"/>
                  </a:lnTo>
                  <a:lnTo>
                    <a:pt x="3872" y="92"/>
                  </a:lnTo>
                  <a:lnTo>
                    <a:pt x="2950" y="31"/>
                  </a:lnTo>
                  <a:lnTo>
                    <a:pt x="2090" y="0"/>
                  </a:lnTo>
                  <a:close/>
                </a:path>
              </a:pathLst>
            </a:custGeom>
            <a:solidFill>
              <a:srgbClr val="008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43"/>
            <p:cNvSpPr/>
            <p:nvPr/>
          </p:nvSpPr>
          <p:spPr>
            <a:xfrm>
              <a:off x="4560020" y="3537310"/>
              <a:ext cx="438393" cy="440512"/>
            </a:xfrm>
            <a:custGeom>
              <a:avLst/>
              <a:gdLst/>
              <a:ahLst/>
              <a:cxnLst/>
              <a:rect l="l" t="t" r="r" b="b"/>
              <a:pathLst>
                <a:path w="6208" h="6238" extrusionOk="0">
                  <a:moveTo>
                    <a:pt x="2705" y="0"/>
                  </a:moveTo>
                  <a:lnTo>
                    <a:pt x="2336" y="61"/>
                  </a:lnTo>
                  <a:lnTo>
                    <a:pt x="1967" y="154"/>
                  </a:lnTo>
                  <a:lnTo>
                    <a:pt x="1629" y="307"/>
                  </a:lnTo>
                  <a:lnTo>
                    <a:pt x="1322" y="492"/>
                  </a:lnTo>
                  <a:lnTo>
                    <a:pt x="1046" y="737"/>
                  </a:lnTo>
                  <a:lnTo>
                    <a:pt x="769" y="1014"/>
                  </a:lnTo>
                  <a:lnTo>
                    <a:pt x="554" y="1352"/>
                  </a:lnTo>
                  <a:lnTo>
                    <a:pt x="370" y="1751"/>
                  </a:lnTo>
                  <a:lnTo>
                    <a:pt x="216" y="2182"/>
                  </a:lnTo>
                  <a:lnTo>
                    <a:pt x="93" y="2673"/>
                  </a:lnTo>
                  <a:lnTo>
                    <a:pt x="32" y="3196"/>
                  </a:lnTo>
                  <a:lnTo>
                    <a:pt x="1" y="3779"/>
                  </a:lnTo>
                  <a:lnTo>
                    <a:pt x="1" y="4425"/>
                  </a:lnTo>
                  <a:lnTo>
                    <a:pt x="93" y="5408"/>
                  </a:lnTo>
                  <a:lnTo>
                    <a:pt x="154" y="6237"/>
                  </a:lnTo>
                  <a:lnTo>
                    <a:pt x="1015" y="6022"/>
                  </a:lnTo>
                  <a:lnTo>
                    <a:pt x="984" y="5807"/>
                  </a:lnTo>
                  <a:lnTo>
                    <a:pt x="861" y="5316"/>
                  </a:lnTo>
                  <a:lnTo>
                    <a:pt x="800" y="4547"/>
                  </a:lnTo>
                  <a:lnTo>
                    <a:pt x="769" y="4148"/>
                  </a:lnTo>
                  <a:lnTo>
                    <a:pt x="769" y="3687"/>
                  </a:lnTo>
                  <a:lnTo>
                    <a:pt x="800" y="3257"/>
                  </a:lnTo>
                  <a:lnTo>
                    <a:pt x="892" y="2796"/>
                  </a:lnTo>
                  <a:lnTo>
                    <a:pt x="1015" y="2366"/>
                  </a:lnTo>
                  <a:lnTo>
                    <a:pt x="1199" y="1966"/>
                  </a:lnTo>
                  <a:lnTo>
                    <a:pt x="1291" y="1782"/>
                  </a:lnTo>
                  <a:lnTo>
                    <a:pt x="1445" y="1629"/>
                  </a:lnTo>
                  <a:lnTo>
                    <a:pt x="1599" y="1475"/>
                  </a:lnTo>
                  <a:lnTo>
                    <a:pt x="1752" y="1321"/>
                  </a:lnTo>
                  <a:lnTo>
                    <a:pt x="1937" y="1198"/>
                  </a:lnTo>
                  <a:lnTo>
                    <a:pt x="2152" y="1075"/>
                  </a:lnTo>
                  <a:lnTo>
                    <a:pt x="2367" y="983"/>
                  </a:lnTo>
                  <a:lnTo>
                    <a:pt x="2643" y="922"/>
                  </a:lnTo>
                  <a:lnTo>
                    <a:pt x="2889" y="891"/>
                  </a:lnTo>
                  <a:lnTo>
                    <a:pt x="3135" y="860"/>
                  </a:lnTo>
                  <a:lnTo>
                    <a:pt x="3350" y="891"/>
                  </a:lnTo>
                  <a:lnTo>
                    <a:pt x="3565" y="922"/>
                  </a:lnTo>
                  <a:lnTo>
                    <a:pt x="3749" y="983"/>
                  </a:lnTo>
                  <a:lnTo>
                    <a:pt x="3934" y="1075"/>
                  </a:lnTo>
                  <a:lnTo>
                    <a:pt x="4087" y="1198"/>
                  </a:lnTo>
                  <a:lnTo>
                    <a:pt x="4241" y="1321"/>
                  </a:lnTo>
                  <a:lnTo>
                    <a:pt x="4364" y="1444"/>
                  </a:lnTo>
                  <a:lnTo>
                    <a:pt x="4487" y="1598"/>
                  </a:lnTo>
                  <a:lnTo>
                    <a:pt x="4702" y="1936"/>
                  </a:lnTo>
                  <a:lnTo>
                    <a:pt x="4886" y="2335"/>
                  </a:lnTo>
                  <a:lnTo>
                    <a:pt x="5009" y="2735"/>
                  </a:lnTo>
                  <a:lnTo>
                    <a:pt x="5132" y="3134"/>
                  </a:lnTo>
                  <a:lnTo>
                    <a:pt x="5193" y="3534"/>
                  </a:lnTo>
                  <a:lnTo>
                    <a:pt x="5286" y="4271"/>
                  </a:lnTo>
                  <a:lnTo>
                    <a:pt x="5286" y="4793"/>
                  </a:lnTo>
                  <a:lnTo>
                    <a:pt x="5286" y="4978"/>
                  </a:lnTo>
                  <a:lnTo>
                    <a:pt x="5409" y="5008"/>
                  </a:lnTo>
                  <a:lnTo>
                    <a:pt x="5624" y="5039"/>
                  </a:lnTo>
                  <a:lnTo>
                    <a:pt x="5777" y="5039"/>
                  </a:lnTo>
                  <a:lnTo>
                    <a:pt x="5931" y="5008"/>
                  </a:lnTo>
                  <a:lnTo>
                    <a:pt x="6085" y="4916"/>
                  </a:lnTo>
                  <a:lnTo>
                    <a:pt x="6207" y="4763"/>
                  </a:lnTo>
                  <a:lnTo>
                    <a:pt x="6207" y="4578"/>
                  </a:lnTo>
                  <a:lnTo>
                    <a:pt x="6177" y="4117"/>
                  </a:lnTo>
                  <a:lnTo>
                    <a:pt x="6115" y="3441"/>
                  </a:lnTo>
                  <a:lnTo>
                    <a:pt x="6054" y="3042"/>
                  </a:lnTo>
                  <a:lnTo>
                    <a:pt x="5992" y="2642"/>
                  </a:lnTo>
                  <a:lnTo>
                    <a:pt x="5869" y="2243"/>
                  </a:lnTo>
                  <a:lnTo>
                    <a:pt x="5716" y="1844"/>
                  </a:lnTo>
                  <a:lnTo>
                    <a:pt x="5531" y="1444"/>
                  </a:lnTo>
                  <a:lnTo>
                    <a:pt x="5316" y="1075"/>
                  </a:lnTo>
                  <a:lnTo>
                    <a:pt x="5071" y="768"/>
                  </a:lnTo>
                  <a:lnTo>
                    <a:pt x="4917" y="615"/>
                  </a:lnTo>
                  <a:lnTo>
                    <a:pt x="4763" y="492"/>
                  </a:lnTo>
                  <a:lnTo>
                    <a:pt x="4579" y="369"/>
                  </a:lnTo>
                  <a:lnTo>
                    <a:pt x="4395" y="277"/>
                  </a:lnTo>
                  <a:lnTo>
                    <a:pt x="4210" y="184"/>
                  </a:lnTo>
                  <a:lnTo>
                    <a:pt x="3995" y="123"/>
                  </a:lnTo>
                  <a:lnTo>
                    <a:pt x="3534" y="31"/>
                  </a:lnTo>
                  <a:lnTo>
                    <a:pt x="3104" y="0"/>
                  </a:lnTo>
                  <a:close/>
                </a:path>
              </a:pathLst>
            </a:custGeom>
            <a:solidFill>
              <a:srgbClr val="008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43"/>
            <p:cNvSpPr/>
            <p:nvPr/>
          </p:nvSpPr>
          <p:spPr>
            <a:xfrm>
              <a:off x="4425494" y="3849721"/>
              <a:ext cx="171530" cy="160655"/>
            </a:xfrm>
            <a:custGeom>
              <a:avLst/>
              <a:gdLst/>
              <a:ahLst/>
              <a:cxnLst/>
              <a:rect l="l" t="t" r="r" b="b"/>
              <a:pathLst>
                <a:path w="2429" h="2275" extrusionOk="0">
                  <a:moveTo>
                    <a:pt x="1660" y="1"/>
                  </a:moveTo>
                  <a:lnTo>
                    <a:pt x="1537" y="31"/>
                  </a:lnTo>
                  <a:lnTo>
                    <a:pt x="1445" y="62"/>
                  </a:lnTo>
                  <a:lnTo>
                    <a:pt x="1138" y="185"/>
                  </a:lnTo>
                  <a:lnTo>
                    <a:pt x="830" y="277"/>
                  </a:lnTo>
                  <a:lnTo>
                    <a:pt x="462" y="339"/>
                  </a:lnTo>
                  <a:lnTo>
                    <a:pt x="339" y="461"/>
                  </a:lnTo>
                  <a:lnTo>
                    <a:pt x="216" y="615"/>
                  </a:lnTo>
                  <a:lnTo>
                    <a:pt x="124" y="769"/>
                  </a:lnTo>
                  <a:lnTo>
                    <a:pt x="62" y="922"/>
                  </a:lnTo>
                  <a:lnTo>
                    <a:pt x="1" y="1230"/>
                  </a:lnTo>
                  <a:lnTo>
                    <a:pt x="1" y="1537"/>
                  </a:lnTo>
                  <a:lnTo>
                    <a:pt x="32" y="1813"/>
                  </a:lnTo>
                  <a:lnTo>
                    <a:pt x="62" y="2059"/>
                  </a:lnTo>
                  <a:lnTo>
                    <a:pt x="124" y="2274"/>
                  </a:lnTo>
                  <a:lnTo>
                    <a:pt x="492" y="2244"/>
                  </a:lnTo>
                  <a:lnTo>
                    <a:pt x="923" y="2151"/>
                  </a:lnTo>
                  <a:lnTo>
                    <a:pt x="1414" y="1998"/>
                  </a:lnTo>
                  <a:lnTo>
                    <a:pt x="1875" y="1844"/>
                  </a:lnTo>
                  <a:lnTo>
                    <a:pt x="2090" y="1721"/>
                  </a:lnTo>
                  <a:lnTo>
                    <a:pt x="2213" y="1598"/>
                  </a:lnTo>
                  <a:lnTo>
                    <a:pt x="2305" y="1475"/>
                  </a:lnTo>
                  <a:lnTo>
                    <a:pt x="2367" y="1322"/>
                  </a:lnTo>
                  <a:lnTo>
                    <a:pt x="2397" y="1199"/>
                  </a:lnTo>
                  <a:lnTo>
                    <a:pt x="2428" y="1045"/>
                  </a:lnTo>
                  <a:lnTo>
                    <a:pt x="2397" y="830"/>
                  </a:lnTo>
                  <a:lnTo>
                    <a:pt x="2336" y="492"/>
                  </a:lnTo>
                  <a:lnTo>
                    <a:pt x="2213" y="246"/>
                  </a:lnTo>
                  <a:lnTo>
                    <a:pt x="2090" y="93"/>
                  </a:lnTo>
                  <a:lnTo>
                    <a:pt x="1937" y="31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C7C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43"/>
            <p:cNvSpPr/>
            <p:nvPr/>
          </p:nvSpPr>
          <p:spPr>
            <a:xfrm>
              <a:off x="5221846" y="3433150"/>
              <a:ext cx="427518" cy="388467"/>
            </a:xfrm>
            <a:custGeom>
              <a:avLst/>
              <a:gdLst/>
              <a:ahLst/>
              <a:cxnLst/>
              <a:rect l="l" t="t" r="r" b="b"/>
              <a:pathLst>
                <a:path w="6054" h="5501" extrusionOk="0">
                  <a:moveTo>
                    <a:pt x="3226" y="0"/>
                  </a:moveTo>
                  <a:lnTo>
                    <a:pt x="2919" y="31"/>
                  </a:lnTo>
                  <a:lnTo>
                    <a:pt x="2643" y="92"/>
                  </a:lnTo>
                  <a:lnTo>
                    <a:pt x="2366" y="154"/>
                  </a:lnTo>
                  <a:lnTo>
                    <a:pt x="2090" y="246"/>
                  </a:lnTo>
                  <a:lnTo>
                    <a:pt x="1844" y="369"/>
                  </a:lnTo>
                  <a:lnTo>
                    <a:pt x="1629" y="492"/>
                  </a:lnTo>
                  <a:lnTo>
                    <a:pt x="1414" y="615"/>
                  </a:lnTo>
                  <a:lnTo>
                    <a:pt x="1229" y="768"/>
                  </a:lnTo>
                  <a:lnTo>
                    <a:pt x="1076" y="953"/>
                  </a:lnTo>
                  <a:lnTo>
                    <a:pt x="922" y="1137"/>
                  </a:lnTo>
                  <a:lnTo>
                    <a:pt x="768" y="1321"/>
                  </a:lnTo>
                  <a:lnTo>
                    <a:pt x="523" y="1752"/>
                  </a:lnTo>
                  <a:lnTo>
                    <a:pt x="338" y="2182"/>
                  </a:lnTo>
                  <a:lnTo>
                    <a:pt x="215" y="2643"/>
                  </a:lnTo>
                  <a:lnTo>
                    <a:pt x="92" y="3073"/>
                  </a:lnTo>
                  <a:lnTo>
                    <a:pt x="31" y="3534"/>
                  </a:lnTo>
                  <a:lnTo>
                    <a:pt x="0" y="3964"/>
                  </a:lnTo>
                  <a:lnTo>
                    <a:pt x="0" y="4363"/>
                  </a:lnTo>
                  <a:lnTo>
                    <a:pt x="0" y="4732"/>
                  </a:lnTo>
                  <a:lnTo>
                    <a:pt x="31" y="5039"/>
                  </a:lnTo>
                  <a:lnTo>
                    <a:pt x="62" y="5254"/>
                  </a:lnTo>
                  <a:lnTo>
                    <a:pt x="123" y="5439"/>
                  </a:lnTo>
                  <a:lnTo>
                    <a:pt x="185" y="5469"/>
                  </a:lnTo>
                  <a:lnTo>
                    <a:pt x="369" y="5500"/>
                  </a:lnTo>
                  <a:lnTo>
                    <a:pt x="492" y="5500"/>
                  </a:lnTo>
                  <a:lnTo>
                    <a:pt x="615" y="5469"/>
                  </a:lnTo>
                  <a:lnTo>
                    <a:pt x="738" y="5377"/>
                  </a:lnTo>
                  <a:lnTo>
                    <a:pt x="861" y="5254"/>
                  </a:lnTo>
                  <a:lnTo>
                    <a:pt x="861" y="5070"/>
                  </a:lnTo>
                  <a:lnTo>
                    <a:pt x="830" y="4578"/>
                  </a:lnTo>
                  <a:lnTo>
                    <a:pt x="861" y="3872"/>
                  </a:lnTo>
                  <a:lnTo>
                    <a:pt x="922" y="3472"/>
                  </a:lnTo>
                  <a:lnTo>
                    <a:pt x="983" y="3073"/>
                  </a:lnTo>
                  <a:lnTo>
                    <a:pt x="1106" y="2673"/>
                  </a:lnTo>
                  <a:lnTo>
                    <a:pt x="1260" y="2274"/>
                  </a:lnTo>
                  <a:lnTo>
                    <a:pt x="1444" y="1905"/>
                  </a:lnTo>
                  <a:lnTo>
                    <a:pt x="1690" y="1598"/>
                  </a:lnTo>
                  <a:lnTo>
                    <a:pt x="1844" y="1444"/>
                  </a:lnTo>
                  <a:lnTo>
                    <a:pt x="1997" y="1291"/>
                  </a:lnTo>
                  <a:lnTo>
                    <a:pt x="2151" y="1199"/>
                  </a:lnTo>
                  <a:lnTo>
                    <a:pt x="2335" y="1076"/>
                  </a:lnTo>
                  <a:lnTo>
                    <a:pt x="2550" y="1014"/>
                  </a:lnTo>
                  <a:lnTo>
                    <a:pt x="2766" y="953"/>
                  </a:lnTo>
                  <a:lnTo>
                    <a:pt x="3011" y="922"/>
                  </a:lnTo>
                  <a:lnTo>
                    <a:pt x="3257" y="891"/>
                  </a:lnTo>
                  <a:lnTo>
                    <a:pt x="3503" y="922"/>
                  </a:lnTo>
                  <a:lnTo>
                    <a:pt x="3718" y="953"/>
                  </a:lnTo>
                  <a:lnTo>
                    <a:pt x="3933" y="983"/>
                  </a:lnTo>
                  <a:lnTo>
                    <a:pt x="4117" y="1045"/>
                  </a:lnTo>
                  <a:lnTo>
                    <a:pt x="4455" y="1199"/>
                  </a:lnTo>
                  <a:lnTo>
                    <a:pt x="4732" y="1414"/>
                  </a:lnTo>
                  <a:lnTo>
                    <a:pt x="4978" y="1629"/>
                  </a:lnTo>
                  <a:lnTo>
                    <a:pt x="5162" y="1905"/>
                  </a:lnTo>
                  <a:lnTo>
                    <a:pt x="5285" y="2182"/>
                  </a:lnTo>
                  <a:lnTo>
                    <a:pt x="5408" y="2489"/>
                  </a:lnTo>
                  <a:lnTo>
                    <a:pt x="5469" y="2796"/>
                  </a:lnTo>
                  <a:lnTo>
                    <a:pt x="5531" y="3073"/>
                  </a:lnTo>
                  <a:lnTo>
                    <a:pt x="5562" y="3595"/>
                  </a:lnTo>
                  <a:lnTo>
                    <a:pt x="5562" y="3933"/>
                  </a:lnTo>
                  <a:lnTo>
                    <a:pt x="5562" y="4087"/>
                  </a:lnTo>
                  <a:lnTo>
                    <a:pt x="5746" y="4087"/>
                  </a:lnTo>
                  <a:lnTo>
                    <a:pt x="5838" y="4056"/>
                  </a:lnTo>
                  <a:lnTo>
                    <a:pt x="5930" y="3964"/>
                  </a:lnTo>
                  <a:lnTo>
                    <a:pt x="5992" y="3841"/>
                  </a:lnTo>
                  <a:lnTo>
                    <a:pt x="6053" y="3687"/>
                  </a:lnTo>
                  <a:lnTo>
                    <a:pt x="6053" y="3503"/>
                  </a:lnTo>
                  <a:lnTo>
                    <a:pt x="6022" y="3042"/>
                  </a:lnTo>
                  <a:lnTo>
                    <a:pt x="5992" y="2766"/>
                  </a:lnTo>
                  <a:lnTo>
                    <a:pt x="5930" y="2428"/>
                  </a:lnTo>
                  <a:lnTo>
                    <a:pt x="5838" y="2059"/>
                  </a:lnTo>
                  <a:lnTo>
                    <a:pt x="5715" y="1690"/>
                  </a:lnTo>
                  <a:lnTo>
                    <a:pt x="5562" y="1352"/>
                  </a:lnTo>
                  <a:lnTo>
                    <a:pt x="5377" y="1014"/>
                  </a:lnTo>
                  <a:lnTo>
                    <a:pt x="5131" y="707"/>
                  </a:lnTo>
                  <a:lnTo>
                    <a:pt x="4978" y="553"/>
                  </a:lnTo>
                  <a:lnTo>
                    <a:pt x="4824" y="430"/>
                  </a:lnTo>
                  <a:lnTo>
                    <a:pt x="4640" y="307"/>
                  </a:lnTo>
                  <a:lnTo>
                    <a:pt x="4455" y="215"/>
                  </a:lnTo>
                  <a:lnTo>
                    <a:pt x="4240" y="123"/>
                  </a:lnTo>
                  <a:lnTo>
                    <a:pt x="4025" y="62"/>
                  </a:lnTo>
                  <a:lnTo>
                    <a:pt x="3779" y="31"/>
                  </a:lnTo>
                  <a:lnTo>
                    <a:pt x="3503" y="0"/>
                  </a:lnTo>
                  <a:close/>
                </a:path>
              </a:pathLst>
            </a:custGeom>
            <a:solidFill>
              <a:srgbClr val="008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3"/>
            <p:cNvSpPr/>
            <p:nvPr/>
          </p:nvSpPr>
          <p:spPr>
            <a:xfrm>
              <a:off x="5510389" y="3227018"/>
              <a:ext cx="134597" cy="167152"/>
            </a:xfrm>
            <a:custGeom>
              <a:avLst/>
              <a:gdLst/>
              <a:ahLst/>
              <a:cxnLst/>
              <a:rect l="l" t="t" r="r" b="b"/>
              <a:pathLst>
                <a:path w="1906" h="2367" extrusionOk="0">
                  <a:moveTo>
                    <a:pt x="1" y="0"/>
                  </a:moveTo>
                  <a:lnTo>
                    <a:pt x="247" y="62"/>
                  </a:lnTo>
                  <a:lnTo>
                    <a:pt x="492" y="154"/>
                  </a:lnTo>
                  <a:lnTo>
                    <a:pt x="677" y="277"/>
                  </a:lnTo>
                  <a:lnTo>
                    <a:pt x="861" y="461"/>
                  </a:lnTo>
                  <a:lnTo>
                    <a:pt x="1045" y="645"/>
                  </a:lnTo>
                  <a:lnTo>
                    <a:pt x="1199" y="830"/>
                  </a:lnTo>
                  <a:lnTo>
                    <a:pt x="1476" y="1260"/>
                  </a:lnTo>
                  <a:lnTo>
                    <a:pt x="1660" y="1659"/>
                  </a:lnTo>
                  <a:lnTo>
                    <a:pt x="1783" y="2028"/>
                  </a:lnTo>
                  <a:lnTo>
                    <a:pt x="1906" y="2366"/>
                  </a:lnTo>
                  <a:lnTo>
                    <a:pt x="1875" y="1936"/>
                  </a:lnTo>
                  <a:lnTo>
                    <a:pt x="1783" y="1537"/>
                  </a:lnTo>
                  <a:lnTo>
                    <a:pt x="1691" y="1229"/>
                  </a:lnTo>
                  <a:lnTo>
                    <a:pt x="1568" y="953"/>
                  </a:lnTo>
                  <a:lnTo>
                    <a:pt x="1414" y="707"/>
                  </a:lnTo>
                  <a:lnTo>
                    <a:pt x="1260" y="523"/>
                  </a:lnTo>
                  <a:lnTo>
                    <a:pt x="1076" y="369"/>
                  </a:lnTo>
                  <a:lnTo>
                    <a:pt x="922" y="246"/>
                  </a:lnTo>
                  <a:lnTo>
                    <a:pt x="738" y="154"/>
                  </a:lnTo>
                  <a:lnTo>
                    <a:pt x="585" y="92"/>
                  </a:lnTo>
                  <a:lnTo>
                    <a:pt x="277" y="31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008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3"/>
            <p:cNvSpPr/>
            <p:nvPr/>
          </p:nvSpPr>
          <p:spPr>
            <a:xfrm>
              <a:off x="3846220" y="3240011"/>
              <a:ext cx="713872" cy="54305"/>
            </a:xfrm>
            <a:custGeom>
              <a:avLst/>
              <a:gdLst/>
              <a:ahLst/>
              <a:cxnLst/>
              <a:rect l="l" t="t" r="r" b="b"/>
              <a:pathLst>
                <a:path w="10109" h="769" extrusionOk="0">
                  <a:moveTo>
                    <a:pt x="4148" y="1"/>
                  </a:moveTo>
                  <a:lnTo>
                    <a:pt x="2581" y="31"/>
                  </a:lnTo>
                  <a:lnTo>
                    <a:pt x="1229" y="62"/>
                  </a:lnTo>
                  <a:lnTo>
                    <a:pt x="0" y="124"/>
                  </a:lnTo>
                  <a:lnTo>
                    <a:pt x="1751" y="124"/>
                  </a:lnTo>
                  <a:lnTo>
                    <a:pt x="3503" y="154"/>
                  </a:lnTo>
                  <a:lnTo>
                    <a:pt x="5193" y="277"/>
                  </a:lnTo>
                  <a:lnTo>
                    <a:pt x="6760" y="400"/>
                  </a:lnTo>
                  <a:lnTo>
                    <a:pt x="8112" y="523"/>
                  </a:lnTo>
                  <a:lnTo>
                    <a:pt x="9156" y="646"/>
                  </a:lnTo>
                  <a:lnTo>
                    <a:pt x="10109" y="769"/>
                  </a:lnTo>
                  <a:lnTo>
                    <a:pt x="9863" y="677"/>
                  </a:lnTo>
                  <a:lnTo>
                    <a:pt x="9587" y="584"/>
                  </a:lnTo>
                  <a:lnTo>
                    <a:pt x="8972" y="400"/>
                  </a:lnTo>
                  <a:lnTo>
                    <a:pt x="8296" y="277"/>
                  </a:lnTo>
                  <a:lnTo>
                    <a:pt x="7528" y="185"/>
                  </a:lnTo>
                  <a:lnTo>
                    <a:pt x="6698" y="93"/>
                  </a:lnTo>
                  <a:lnTo>
                    <a:pt x="5869" y="62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rgbClr val="008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43"/>
            <p:cNvSpPr/>
            <p:nvPr/>
          </p:nvSpPr>
          <p:spPr>
            <a:xfrm>
              <a:off x="4449363" y="2252781"/>
              <a:ext cx="253941" cy="102042"/>
            </a:xfrm>
            <a:custGeom>
              <a:avLst/>
              <a:gdLst/>
              <a:ahLst/>
              <a:cxnLst/>
              <a:rect l="l" t="t" r="r" b="b"/>
              <a:pathLst>
                <a:path w="3596" h="1445" extrusionOk="0">
                  <a:moveTo>
                    <a:pt x="1660" y="0"/>
                  </a:moveTo>
                  <a:lnTo>
                    <a:pt x="892" y="93"/>
                  </a:lnTo>
                  <a:lnTo>
                    <a:pt x="462" y="154"/>
                  </a:lnTo>
                  <a:lnTo>
                    <a:pt x="1" y="277"/>
                  </a:lnTo>
                  <a:lnTo>
                    <a:pt x="400" y="277"/>
                  </a:lnTo>
                  <a:lnTo>
                    <a:pt x="830" y="338"/>
                  </a:lnTo>
                  <a:lnTo>
                    <a:pt x="1322" y="400"/>
                  </a:lnTo>
                  <a:lnTo>
                    <a:pt x="1844" y="553"/>
                  </a:lnTo>
                  <a:lnTo>
                    <a:pt x="2121" y="646"/>
                  </a:lnTo>
                  <a:lnTo>
                    <a:pt x="2367" y="769"/>
                  </a:lnTo>
                  <a:lnTo>
                    <a:pt x="2582" y="891"/>
                  </a:lnTo>
                  <a:lnTo>
                    <a:pt x="2797" y="1045"/>
                  </a:lnTo>
                  <a:lnTo>
                    <a:pt x="2981" y="1229"/>
                  </a:lnTo>
                  <a:lnTo>
                    <a:pt x="3104" y="1444"/>
                  </a:lnTo>
                  <a:lnTo>
                    <a:pt x="3135" y="1291"/>
                  </a:lnTo>
                  <a:lnTo>
                    <a:pt x="3227" y="953"/>
                  </a:lnTo>
                  <a:lnTo>
                    <a:pt x="3381" y="584"/>
                  </a:lnTo>
                  <a:lnTo>
                    <a:pt x="3504" y="400"/>
                  </a:lnTo>
                  <a:lnTo>
                    <a:pt x="3596" y="277"/>
                  </a:lnTo>
                  <a:lnTo>
                    <a:pt x="3411" y="185"/>
                  </a:lnTo>
                  <a:lnTo>
                    <a:pt x="3135" y="93"/>
                  </a:lnTo>
                  <a:lnTo>
                    <a:pt x="2766" y="31"/>
                  </a:lnTo>
                  <a:lnTo>
                    <a:pt x="2275" y="0"/>
                  </a:lnTo>
                  <a:close/>
                </a:path>
              </a:pathLst>
            </a:custGeom>
            <a:solidFill>
              <a:srgbClr val="008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43"/>
            <p:cNvSpPr/>
            <p:nvPr/>
          </p:nvSpPr>
          <p:spPr>
            <a:xfrm>
              <a:off x="5653601" y="3524246"/>
              <a:ext cx="80363" cy="136786"/>
            </a:xfrm>
            <a:custGeom>
              <a:avLst/>
              <a:gdLst/>
              <a:ahLst/>
              <a:cxnLst/>
              <a:rect l="l" t="t" r="r" b="b"/>
              <a:pathLst>
                <a:path w="1138" h="1937" extrusionOk="0">
                  <a:moveTo>
                    <a:pt x="554" y="1"/>
                  </a:moveTo>
                  <a:lnTo>
                    <a:pt x="308" y="31"/>
                  </a:lnTo>
                  <a:lnTo>
                    <a:pt x="216" y="62"/>
                  </a:lnTo>
                  <a:lnTo>
                    <a:pt x="185" y="124"/>
                  </a:lnTo>
                  <a:lnTo>
                    <a:pt x="93" y="339"/>
                  </a:lnTo>
                  <a:lnTo>
                    <a:pt x="31" y="615"/>
                  </a:lnTo>
                  <a:lnTo>
                    <a:pt x="1" y="953"/>
                  </a:lnTo>
                  <a:lnTo>
                    <a:pt x="31" y="1291"/>
                  </a:lnTo>
                  <a:lnTo>
                    <a:pt x="93" y="1568"/>
                  </a:lnTo>
                  <a:lnTo>
                    <a:pt x="154" y="1814"/>
                  </a:lnTo>
                  <a:lnTo>
                    <a:pt x="216" y="1875"/>
                  </a:lnTo>
                  <a:lnTo>
                    <a:pt x="277" y="1936"/>
                  </a:lnTo>
                  <a:lnTo>
                    <a:pt x="431" y="1936"/>
                  </a:lnTo>
                  <a:lnTo>
                    <a:pt x="584" y="1906"/>
                  </a:lnTo>
                  <a:lnTo>
                    <a:pt x="707" y="1844"/>
                  </a:lnTo>
                  <a:lnTo>
                    <a:pt x="861" y="1752"/>
                  </a:lnTo>
                  <a:lnTo>
                    <a:pt x="984" y="1598"/>
                  </a:lnTo>
                  <a:lnTo>
                    <a:pt x="1076" y="1414"/>
                  </a:lnTo>
                  <a:lnTo>
                    <a:pt x="1107" y="1168"/>
                  </a:lnTo>
                  <a:lnTo>
                    <a:pt x="1137" y="892"/>
                  </a:lnTo>
                  <a:lnTo>
                    <a:pt x="1107" y="646"/>
                  </a:lnTo>
                  <a:lnTo>
                    <a:pt x="1076" y="431"/>
                  </a:lnTo>
                  <a:lnTo>
                    <a:pt x="1015" y="246"/>
                  </a:lnTo>
                  <a:lnTo>
                    <a:pt x="922" y="93"/>
                  </a:lnTo>
                  <a:lnTo>
                    <a:pt x="861" y="62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C7C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2A9E2A22-7265-C70A-F5CC-5E3DE73FC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1081"/>
          </a:xfrm>
        </p:spPr>
        <p:txBody>
          <a:bodyPr/>
          <a:lstStyle/>
          <a:p>
            <a:r>
              <a:rPr lang="en-US" sz="3600" dirty="0"/>
              <a:t>Problem Statement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C98BFA-B5EC-C930-E251-95F74BBF2158}"/>
              </a:ext>
            </a:extLst>
          </p:cNvPr>
          <p:cNvSpPr txBox="1"/>
          <p:nvPr/>
        </p:nvSpPr>
        <p:spPr>
          <a:xfrm>
            <a:off x="524721" y="1446998"/>
            <a:ext cx="5875546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Washington has over 39.3 million registered vehicles, but only 6% of them are electric.</a:t>
            </a:r>
            <a:br>
              <a:rPr lang="en-US" sz="2000" b="1" dirty="0"/>
            </a:br>
            <a:r>
              <a:rPr lang="en-US" sz="2000" b="1" dirty="0"/>
              <a:t>This large gap highlights uneven EV adoption across the state and slows progress toward reducing emissions and transitioning away from ICE vehicles.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092A2-53F1-273B-E2AE-F1D9ACE55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52;p29">
            <a:extLst>
              <a:ext uri="{FF2B5EF4-FFF2-40B4-BE49-F238E27FC236}">
                <a16:creationId xmlns:a16="http://schemas.microsoft.com/office/drawing/2014/main" id="{A6687387-D1EF-547A-7B8B-8FB1B8E6D0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-817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Top Registered EV Model </a:t>
            </a:r>
            <a:endParaRPr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C96FCBB-673A-C074-9E08-42F73B89C5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6197" b="13713"/>
          <a:stretch>
            <a:fillRect/>
          </a:stretch>
        </p:blipFill>
        <p:spPr>
          <a:xfrm>
            <a:off x="1042147" y="705315"/>
            <a:ext cx="5916214" cy="4438185"/>
          </a:xfrm>
          <a:prstGeom prst="rect">
            <a:avLst/>
          </a:prstGeom>
        </p:spPr>
      </p:pic>
      <p:pic>
        <p:nvPicPr>
          <p:cNvPr id="7" name="Picture 6" descr="A close up of a logo&#10;&#10;AI-generated content may be incorrect.">
            <a:extLst>
              <a:ext uri="{FF2B5EF4-FFF2-40B4-BE49-F238E27FC236}">
                <a16:creationId xmlns:a16="http://schemas.microsoft.com/office/drawing/2014/main" id="{BC45B05B-C2E6-F121-B214-4DD0B1560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657750" y="4438185"/>
            <a:ext cx="1025869" cy="561022"/>
          </a:xfrm>
          <a:prstGeom prst="rect">
            <a:avLst/>
          </a:prstGeom>
        </p:spPr>
      </p:pic>
      <p:pic>
        <p:nvPicPr>
          <p:cNvPr id="8" name="Picture 7" descr="A blue and white logo&#10;&#10;AI-generated content may be incorrect.">
            <a:extLst>
              <a:ext uri="{FF2B5EF4-FFF2-40B4-BE49-F238E27FC236}">
                <a16:creationId xmlns:a16="http://schemas.microsoft.com/office/drawing/2014/main" id="{8A6BDB09-4604-5C48-5F2C-F2CB978EA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072307" y="959971"/>
            <a:ext cx="1029546" cy="579120"/>
          </a:xfrm>
          <a:prstGeom prst="rect">
            <a:avLst/>
          </a:prstGeom>
        </p:spPr>
      </p:pic>
      <p:pic>
        <p:nvPicPr>
          <p:cNvPr id="9" name="Picture 8" descr="A red and white logo&#10;&#10;AI-generated content may be incorrect.">
            <a:extLst>
              <a:ext uri="{FF2B5EF4-FFF2-40B4-BE49-F238E27FC236}">
                <a16:creationId xmlns:a16="http://schemas.microsoft.com/office/drawing/2014/main" id="{9952F078-120F-3CE1-926A-49F143BBCA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654073" y="3103049"/>
            <a:ext cx="1029546" cy="1029546"/>
          </a:xfrm>
          <a:prstGeom prst="rect">
            <a:avLst/>
          </a:prstGeom>
        </p:spPr>
      </p:pic>
      <p:pic>
        <p:nvPicPr>
          <p:cNvPr id="10" name="Picture 9" descr="A logo of a chevrolet&#10;&#10;AI-generated content may be incorrect.">
            <a:extLst>
              <a:ext uri="{FF2B5EF4-FFF2-40B4-BE49-F238E27FC236}">
                <a16:creationId xmlns:a16="http://schemas.microsoft.com/office/drawing/2014/main" id="{6167AE5C-83B0-96A3-E0A0-43C99FA805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2751317" y="2053864"/>
            <a:ext cx="1248937" cy="70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645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1E5E8-0F34-DC63-DD1B-166A56AA1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52;p29">
            <a:extLst>
              <a:ext uri="{FF2B5EF4-FFF2-40B4-BE49-F238E27FC236}">
                <a16:creationId xmlns:a16="http://schemas.microsoft.com/office/drawing/2014/main" id="{F6F101E4-C478-026E-CB03-C7D75EE623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-817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Top Registered Hybrid Brand</a:t>
            </a:r>
            <a:endParaRPr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721EB27-22EC-7D71-0DB8-2297ECF65B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580" b="12990"/>
          <a:stretch>
            <a:fillRect/>
          </a:stretch>
        </p:blipFill>
        <p:spPr>
          <a:xfrm>
            <a:off x="632433" y="667679"/>
            <a:ext cx="6809148" cy="447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847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1ECA8-E090-EAE4-002D-59A7DE6BF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52;p29">
            <a:extLst>
              <a:ext uri="{FF2B5EF4-FFF2-40B4-BE49-F238E27FC236}">
                <a16:creationId xmlns:a16="http://schemas.microsoft.com/office/drawing/2014/main" id="{65638096-235D-FD37-45CE-8C61B2244C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-817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Top Registered Hybrid Model </a:t>
            </a:r>
            <a:endParaRPr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313D143-19A4-28C0-6ABD-4A3377E96D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882" b="13134"/>
          <a:stretch>
            <a:fillRect/>
          </a:stretch>
        </p:blipFill>
        <p:spPr>
          <a:xfrm>
            <a:off x="1042147" y="675578"/>
            <a:ext cx="5938516" cy="4467922"/>
          </a:xfrm>
          <a:prstGeom prst="rect">
            <a:avLst/>
          </a:prstGeom>
        </p:spPr>
      </p:pic>
      <p:pic>
        <p:nvPicPr>
          <p:cNvPr id="8" name="Picture 7" descr="A close up of a logo&#10;&#10;AI-generated content may be incorrect.">
            <a:extLst>
              <a:ext uri="{FF2B5EF4-FFF2-40B4-BE49-F238E27FC236}">
                <a16:creationId xmlns:a16="http://schemas.microsoft.com/office/drawing/2014/main" id="{9A960FD7-2C76-3A3F-8F50-D55D41745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03216" y="933055"/>
            <a:ext cx="1025869" cy="561022"/>
          </a:xfrm>
          <a:prstGeom prst="rect">
            <a:avLst/>
          </a:prstGeom>
        </p:spPr>
      </p:pic>
      <p:pic>
        <p:nvPicPr>
          <p:cNvPr id="10" name="Picture 9" descr="A blue and white logo&#10;&#10;AI-generated content may be incorrect.">
            <a:extLst>
              <a:ext uri="{FF2B5EF4-FFF2-40B4-BE49-F238E27FC236}">
                <a16:creationId xmlns:a16="http://schemas.microsoft.com/office/drawing/2014/main" id="{32B4ABC2-BE41-3F68-BDE2-BBF00655E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628054" y="3238500"/>
            <a:ext cx="1029546" cy="579120"/>
          </a:xfrm>
          <a:prstGeom prst="rect">
            <a:avLst/>
          </a:prstGeom>
        </p:spPr>
      </p:pic>
      <p:pic>
        <p:nvPicPr>
          <p:cNvPr id="13" name="Picture 12" descr="A red and white logo&#10;&#10;AI-generated content may be incorrect.">
            <a:extLst>
              <a:ext uri="{FF2B5EF4-FFF2-40B4-BE49-F238E27FC236}">
                <a16:creationId xmlns:a16="http://schemas.microsoft.com/office/drawing/2014/main" id="{36A2E343-89D4-73D3-0072-139C841F3B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657600" y="1933101"/>
            <a:ext cx="1029546" cy="1029546"/>
          </a:xfrm>
          <a:prstGeom prst="rect">
            <a:avLst/>
          </a:prstGeom>
        </p:spPr>
      </p:pic>
      <p:pic>
        <p:nvPicPr>
          <p:cNvPr id="21" name="Picture 20" descr="A logo of a chevrolet&#10;&#10;AI-generated content may be incorrect.">
            <a:extLst>
              <a:ext uri="{FF2B5EF4-FFF2-40B4-BE49-F238E27FC236}">
                <a16:creationId xmlns:a16="http://schemas.microsoft.com/office/drawing/2014/main" id="{FE021089-76F9-3010-1C99-187E6DE045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2512740" y="4321502"/>
            <a:ext cx="1248937" cy="70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3010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37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691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</a:rPr>
              <a:t>Rcommendations </a:t>
            </a:r>
            <a:endParaRPr sz="3600" dirty="0"/>
          </a:p>
        </p:txBody>
      </p:sp>
      <p:sp>
        <p:nvSpPr>
          <p:cNvPr id="1216" name="Google Shape;1216;p37"/>
          <p:cNvSpPr/>
          <p:nvPr/>
        </p:nvSpPr>
        <p:spPr>
          <a:xfrm>
            <a:off x="423439" y="1508540"/>
            <a:ext cx="1133034" cy="381725"/>
          </a:xfrm>
          <a:custGeom>
            <a:avLst/>
            <a:gdLst/>
            <a:ahLst/>
            <a:cxnLst/>
            <a:rect l="l" t="t" r="r" b="b"/>
            <a:pathLst>
              <a:path w="13532" h="4559" fill="none" extrusionOk="0">
                <a:moveTo>
                  <a:pt x="0" y="4558"/>
                </a:moveTo>
                <a:lnTo>
                  <a:pt x="4538" y="0"/>
                </a:lnTo>
                <a:lnTo>
                  <a:pt x="13532" y="0"/>
                </a:lnTo>
              </a:path>
            </a:pathLst>
          </a:custGeom>
          <a:noFill/>
          <a:ln w="6625" cap="flat" cmpd="sng">
            <a:solidFill>
              <a:srgbClr val="444040"/>
            </a:solidFill>
            <a:prstDash val="solid"/>
            <a:miter lim="2034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37"/>
          <p:cNvSpPr/>
          <p:nvPr/>
        </p:nvSpPr>
        <p:spPr>
          <a:xfrm>
            <a:off x="423439" y="3837615"/>
            <a:ext cx="1162005" cy="381725"/>
          </a:xfrm>
          <a:custGeom>
            <a:avLst/>
            <a:gdLst/>
            <a:ahLst/>
            <a:cxnLst/>
            <a:rect l="l" t="t" r="r" b="b"/>
            <a:pathLst>
              <a:path w="13878" h="4559" fill="none" extrusionOk="0">
                <a:moveTo>
                  <a:pt x="0" y="1"/>
                </a:moveTo>
                <a:lnTo>
                  <a:pt x="4538" y="4559"/>
                </a:lnTo>
                <a:lnTo>
                  <a:pt x="13878" y="4559"/>
                </a:lnTo>
              </a:path>
            </a:pathLst>
          </a:custGeom>
          <a:noFill/>
          <a:ln w="6625" cap="flat" cmpd="sng">
            <a:solidFill>
              <a:srgbClr val="444040"/>
            </a:solidFill>
            <a:prstDash val="solid"/>
            <a:miter lim="2034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37"/>
          <p:cNvSpPr/>
          <p:nvPr/>
        </p:nvSpPr>
        <p:spPr>
          <a:xfrm>
            <a:off x="1001020" y="3236172"/>
            <a:ext cx="579328" cy="86995"/>
          </a:xfrm>
          <a:custGeom>
            <a:avLst/>
            <a:gdLst/>
            <a:ahLst/>
            <a:cxnLst/>
            <a:rect l="l" t="t" r="r" b="b"/>
            <a:pathLst>
              <a:path w="6919" h="1039" fill="none" extrusionOk="0">
                <a:moveTo>
                  <a:pt x="0" y="1"/>
                </a:moveTo>
                <a:lnTo>
                  <a:pt x="2951" y="1039"/>
                </a:lnTo>
                <a:lnTo>
                  <a:pt x="6919" y="1039"/>
                </a:lnTo>
              </a:path>
            </a:pathLst>
          </a:custGeom>
          <a:noFill/>
          <a:ln w="6625" cap="flat" cmpd="sng">
            <a:solidFill>
              <a:srgbClr val="444040"/>
            </a:solidFill>
            <a:prstDash val="solid"/>
            <a:miter lim="2034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9" name="Google Shape;1219;p37"/>
          <p:cNvSpPr/>
          <p:nvPr/>
        </p:nvSpPr>
        <p:spPr>
          <a:xfrm>
            <a:off x="1001020" y="2414934"/>
            <a:ext cx="579328" cy="88670"/>
          </a:xfrm>
          <a:custGeom>
            <a:avLst/>
            <a:gdLst/>
            <a:ahLst/>
            <a:cxnLst/>
            <a:rect l="l" t="t" r="r" b="b"/>
            <a:pathLst>
              <a:path w="6919" h="1059" fill="none" extrusionOk="0">
                <a:moveTo>
                  <a:pt x="0" y="1059"/>
                </a:moveTo>
                <a:lnTo>
                  <a:pt x="2951" y="1"/>
                </a:lnTo>
                <a:lnTo>
                  <a:pt x="6919" y="1"/>
                </a:lnTo>
              </a:path>
            </a:pathLst>
          </a:custGeom>
          <a:noFill/>
          <a:ln w="6625" cap="flat" cmpd="sng">
            <a:solidFill>
              <a:srgbClr val="444040"/>
            </a:solidFill>
            <a:prstDash val="solid"/>
            <a:miter lim="2034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0" name="Google Shape;1220;p37"/>
          <p:cNvSpPr/>
          <p:nvPr/>
        </p:nvSpPr>
        <p:spPr>
          <a:xfrm>
            <a:off x="11061" y="3554770"/>
            <a:ext cx="780447" cy="405588"/>
          </a:xfrm>
          <a:custGeom>
            <a:avLst/>
            <a:gdLst/>
            <a:ahLst/>
            <a:cxnLst/>
            <a:rect l="l" t="t" r="r" b="b"/>
            <a:pathLst>
              <a:path w="9321" h="4844" extrusionOk="0">
                <a:moveTo>
                  <a:pt x="8344" y="1"/>
                </a:moveTo>
                <a:cubicBezTo>
                  <a:pt x="6146" y="2219"/>
                  <a:pt x="3134" y="3460"/>
                  <a:pt x="1" y="3460"/>
                </a:cubicBezTo>
                <a:lnTo>
                  <a:pt x="1" y="4844"/>
                </a:lnTo>
                <a:cubicBezTo>
                  <a:pt x="1140" y="4844"/>
                  <a:pt x="2300" y="4681"/>
                  <a:pt x="3419" y="4396"/>
                </a:cubicBezTo>
                <a:cubicBezTo>
                  <a:pt x="5658" y="3786"/>
                  <a:pt x="7693" y="2606"/>
                  <a:pt x="9320" y="97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37"/>
          <p:cNvSpPr/>
          <p:nvPr/>
        </p:nvSpPr>
        <p:spPr>
          <a:xfrm>
            <a:off x="299014" y="3705570"/>
            <a:ext cx="257386" cy="233523"/>
          </a:xfrm>
          <a:custGeom>
            <a:avLst/>
            <a:gdLst/>
            <a:ahLst/>
            <a:cxnLst/>
            <a:rect l="l" t="t" r="r" b="b"/>
            <a:pathLst>
              <a:path w="3074" h="2789" extrusionOk="0">
                <a:moveTo>
                  <a:pt x="1527" y="1"/>
                </a:moveTo>
                <a:cubicBezTo>
                  <a:pt x="1166" y="1"/>
                  <a:pt x="804" y="133"/>
                  <a:pt x="530" y="398"/>
                </a:cubicBezTo>
                <a:cubicBezTo>
                  <a:pt x="1" y="947"/>
                  <a:pt x="1" y="1842"/>
                  <a:pt x="530" y="2392"/>
                </a:cubicBezTo>
                <a:cubicBezTo>
                  <a:pt x="804" y="2656"/>
                  <a:pt x="1166" y="2789"/>
                  <a:pt x="1527" y="2789"/>
                </a:cubicBezTo>
                <a:cubicBezTo>
                  <a:pt x="1888" y="2789"/>
                  <a:pt x="2249" y="2656"/>
                  <a:pt x="2524" y="2392"/>
                </a:cubicBezTo>
                <a:cubicBezTo>
                  <a:pt x="3073" y="1842"/>
                  <a:pt x="3073" y="947"/>
                  <a:pt x="2524" y="398"/>
                </a:cubicBezTo>
                <a:cubicBezTo>
                  <a:pt x="2249" y="133"/>
                  <a:pt x="1888" y="1"/>
                  <a:pt x="152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2" name="Google Shape;1222;p37"/>
          <p:cNvSpPr/>
          <p:nvPr/>
        </p:nvSpPr>
        <p:spPr>
          <a:xfrm>
            <a:off x="365497" y="3761001"/>
            <a:ext cx="124423" cy="124423"/>
          </a:xfrm>
          <a:custGeom>
            <a:avLst/>
            <a:gdLst/>
            <a:ahLst/>
            <a:cxnLst/>
            <a:rect l="l" t="t" r="r" b="b"/>
            <a:pathLst>
              <a:path w="1486" h="1486" extrusionOk="0">
                <a:moveTo>
                  <a:pt x="1486" y="733"/>
                </a:moveTo>
                <a:cubicBezTo>
                  <a:pt x="1486" y="1140"/>
                  <a:pt x="1140" y="1486"/>
                  <a:pt x="733" y="1486"/>
                </a:cubicBezTo>
                <a:cubicBezTo>
                  <a:pt x="326" y="1486"/>
                  <a:pt x="0" y="1140"/>
                  <a:pt x="0" y="733"/>
                </a:cubicBezTo>
                <a:cubicBezTo>
                  <a:pt x="0" y="326"/>
                  <a:pt x="326" y="0"/>
                  <a:pt x="733" y="0"/>
                </a:cubicBezTo>
                <a:cubicBezTo>
                  <a:pt x="1140" y="0"/>
                  <a:pt x="1486" y="326"/>
                  <a:pt x="1486" y="73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37"/>
          <p:cNvSpPr/>
          <p:nvPr/>
        </p:nvSpPr>
        <p:spPr>
          <a:xfrm>
            <a:off x="11061" y="1750441"/>
            <a:ext cx="780447" cy="405588"/>
          </a:xfrm>
          <a:custGeom>
            <a:avLst/>
            <a:gdLst/>
            <a:ahLst/>
            <a:cxnLst/>
            <a:rect l="l" t="t" r="r" b="b"/>
            <a:pathLst>
              <a:path w="9321" h="4844" extrusionOk="0">
                <a:moveTo>
                  <a:pt x="6594" y="1771"/>
                </a:moveTo>
                <a:cubicBezTo>
                  <a:pt x="5597" y="1181"/>
                  <a:pt x="4518" y="733"/>
                  <a:pt x="3419" y="448"/>
                </a:cubicBezTo>
                <a:cubicBezTo>
                  <a:pt x="2300" y="143"/>
                  <a:pt x="1140" y="1"/>
                  <a:pt x="1" y="1"/>
                </a:cubicBezTo>
                <a:lnTo>
                  <a:pt x="1" y="1384"/>
                </a:lnTo>
                <a:cubicBezTo>
                  <a:pt x="3134" y="1384"/>
                  <a:pt x="6146" y="2626"/>
                  <a:pt x="8344" y="4844"/>
                </a:cubicBezTo>
                <a:lnTo>
                  <a:pt x="9320" y="3867"/>
                </a:lnTo>
                <a:cubicBezTo>
                  <a:pt x="8506" y="3053"/>
                  <a:pt x="7591" y="2341"/>
                  <a:pt x="6594" y="177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37"/>
          <p:cNvSpPr/>
          <p:nvPr/>
        </p:nvSpPr>
        <p:spPr>
          <a:xfrm>
            <a:off x="299014" y="1772211"/>
            <a:ext cx="257386" cy="234360"/>
          </a:xfrm>
          <a:custGeom>
            <a:avLst/>
            <a:gdLst/>
            <a:ahLst/>
            <a:cxnLst/>
            <a:rect l="l" t="t" r="r" b="b"/>
            <a:pathLst>
              <a:path w="3074" h="2799" extrusionOk="0">
                <a:moveTo>
                  <a:pt x="1527" y="0"/>
                </a:moveTo>
                <a:cubicBezTo>
                  <a:pt x="1166" y="0"/>
                  <a:pt x="804" y="138"/>
                  <a:pt x="530" y="412"/>
                </a:cubicBezTo>
                <a:cubicBezTo>
                  <a:pt x="1" y="941"/>
                  <a:pt x="1" y="1837"/>
                  <a:pt x="530" y="2386"/>
                </a:cubicBezTo>
                <a:cubicBezTo>
                  <a:pt x="804" y="2661"/>
                  <a:pt x="1166" y="2798"/>
                  <a:pt x="1527" y="2798"/>
                </a:cubicBezTo>
                <a:cubicBezTo>
                  <a:pt x="1888" y="2798"/>
                  <a:pt x="2249" y="2661"/>
                  <a:pt x="2524" y="2386"/>
                </a:cubicBezTo>
                <a:cubicBezTo>
                  <a:pt x="3073" y="1837"/>
                  <a:pt x="3073" y="941"/>
                  <a:pt x="2524" y="412"/>
                </a:cubicBezTo>
                <a:cubicBezTo>
                  <a:pt x="2249" y="138"/>
                  <a:pt x="1888" y="0"/>
                  <a:pt x="152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p37"/>
          <p:cNvSpPr/>
          <p:nvPr/>
        </p:nvSpPr>
        <p:spPr>
          <a:xfrm>
            <a:off x="365497" y="1827139"/>
            <a:ext cx="124423" cy="124423"/>
          </a:xfrm>
          <a:custGeom>
            <a:avLst/>
            <a:gdLst/>
            <a:ahLst/>
            <a:cxnLst/>
            <a:rect l="l" t="t" r="r" b="b"/>
            <a:pathLst>
              <a:path w="1486" h="1486" extrusionOk="0">
                <a:moveTo>
                  <a:pt x="1486" y="733"/>
                </a:moveTo>
                <a:cubicBezTo>
                  <a:pt x="1486" y="1140"/>
                  <a:pt x="1140" y="1486"/>
                  <a:pt x="733" y="1486"/>
                </a:cubicBezTo>
                <a:cubicBezTo>
                  <a:pt x="326" y="1486"/>
                  <a:pt x="0" y="1140"/>
                  <a:pt x="0" y="733"/>
                </a:cubicBezTo>
                <a:cubicBezTo>
                  <a:pt x="0" y="326"/>
                  <a:pt x="326" y="0"/>
                  <a:pt x="733" y="0"/>
                </a:cubicBezTo>
                <a:cubicBezTo>
                  <a:pt x="1140" y="0"/>
                  <a:pt x="1486" y="326"/>
                  <a:pt x="1486" y="7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37"/>
          <p:cNvSpPr/>
          <p:nvPr/>
        </p:nvSpPr>
        <p:spPr>
          <a:xfrm>
            <a:off x="709634" y="2854524"/>
            <a:ext cx="405588" cy="782122"/>
          </a:xfrm>
          <a:custGeom>
            <a:avLst/>
            <a:gdLst/>
            <a:ahLst/>
            <a:cxnLst/>
            <a:rect l="l" t="t" r="r" b="b"/>
            <a:pathLst>
              <a:path w="4844" h="9341" extrusionOk="0">
                <a:moveTo>
                  <a:pt x="3460" y="1"/>
                </a:moveTo>
                <a:cubicBezTo>
                  <a:pt x="3460" y="1038"/>
                  <a:pt x="3338" y="2056"/>
                  <a:pt x="3073" y="3053"/>
                </a:cubicBezTo>
                <a:cubicBezTo>
                  <a:pt x="2809" y="4070"/>
                  <a:pt x="2402" y="5027"/>
                  <a:pt x="1873" y="5922"/>
                </a:cubicBezTo>
                <a:cubicBezTo>
                  <a:pt x="1364" y="6817"/>
                  <a:pt x="733" y="7631"/>
                  <a:pt x="1" y="8364"/>
                </a:cubicBezTo>
                <a:lnTo>
                  <a:pt x="977" y="9341"/>
                </a:lnTo>
                <a:cubicBezTo>
                  <a:pt x="2626" y="7692"/>
                  <a:pt x="3786" y="5658"/>
                  <a:pt x="4396" y="3419"/>
                </a:cubicBezTo>
                <a:cubicBezTo>
                  <a:pt x="4701" y="2300"/>
                  <a:pt x="4844" y="1161"/>
                  <a:pt x="484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37"/>
          <p:cNvSpPr/>
          <p:nvPr/>
        </p:nvSpPr>
        <p:spPr>
          <a:xfrm>
            <a:off x="864705" y="3123972"/>
            <a:ext cx="252195" cy="234779"/>
          </a:xfrm>
          <a:custGeom>
            <a:avLst/>
            <a:gdLst/>
            <a:ahLst/>
            <a:cxnLst/>
            <a:rect l="l" t="t" r="r" b="b"/>
            <a:pathLst>
              <a:path w="3012" h="2804" extrusionOk="0">
                <a:moveTo>
                  <a:pt x="1500" y="1"/>
                </a:moveTo>
                <a:cubicBezTo>
                  <a:pt x="1428" y="1"/>
                  <a:pt x="1355" y="6"/>
                  <a:pt x="1282" y="18"/>
                </a:cubicBezTo>
                <a:cubicBezTo>
                  <a:pt x="509" y="161"/>
                  <a:pt x="0" y="873"/>
                  <a:pt x="123" y="1626"/>
                </a:cubicBezTo>
                <a:cubicBezTo>
                  <a:pt x="232" y="2322"/>
                  <a:pt x="821" y="2804"/>
                  <a:pt x="1501" y="2804"/>
                </a:cubicBezTo>
                <a:cubicBezTo>
                  <a:pt x="1577" y="2804"/>
                  <a:pt x="1653" y="2798"/>
                  <a:pt x="1730" y="2785"/>
                </a:cubicBezTo>
                <a:cubicBezTo>
                  <a:pt x="2483" y="2663"/>
                  <a:pt x="3012" y="1951"/>
                  <a:pt x="2890" y="1178"/>
                </a:cubicBezTo>
                <a:cubicBezTo>
                  <a:pt x="2780" y="498"/>
                  <a:pt x="2171" y="1"/>
                  <a:pt x="150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37"/>
          <p:cNvSpPr/>
          <p:nvPr/>
        </p:nvSpPr>
        <p:spPr>
          <a:xfrm>
            <a:off x="927755" y="3179988"/>
            <a:ext cx="124423" cy="124423"/>
          </a:xfrm>
          <a:custGeom>
            <a:avLst/>
            <a:gdLst/>
            <a:ahLst/>
            <a:cxnLst/>
            <a:rect l="l" t="t" r="r" b="b"/>
            <a:pathLst>
              <a:path w="1486" h="1486" extrusionOk="0">
                <a:moveTo>
                  <a:pt x="1486" y="753"/>
                </a:moveTo>
                <a:cubicBezTo>
                  <a:pt x="1486" y="1160"/>
                  <a:pt x="1160" y="1486"/>
                  <a:pt x="753" y="1486"/>
                </a:cubicBezTo>
                <a:cubicBezTo>
                  <a:pt x="346" y="1486"/>
                  <a:pt x="0" y="1160"/>
                  <a:pt x="0" y="753"/>
                </a:cubicBezTo>
                <a:cubicBezTo>
                  <a:pt x="0" y="346"/>
                  <a:pt x="346" y="0"/>
                  <a:pt x="753" y="0"/>
                </a:cubicBezTo>
                <a:cubicBezTo>
                  <a:pt x="1160" y="0"/>
                  <a:pt x="1486" y="346"/>
                  <a:pt x="1486" y="75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" name="Google Shape;1229;p37"/>
          <p:cNvSpPr/>
          <p:nvPr/>
        </p:nvSpPr>
        <p:spPr>
          <a:xfrm>
            <a:off x="709634" y="2074146"/>
            <a:ext cx="405588" cy="780447"/>
          </a:xfrm>
          <a:custGeom>
            <a:avLst/>
            <a:gdLst/>
            <a:ahLst/>
            <a:cxnLst/>
            <a:rect l="l" t="t" r="r" b="b"/>
            <a:pathLst>
              <a:path w="4844" h="9321" extrusionOk="0">
                <a:moveTo>
                  <a:pt x="4396" y="5902"/>
                </a:moveTo>
                <a:cubicBezTo>
                  <a:pt x="3806" y="3664"/>
                  <a:pt x="2626" y="1629"/>
                  <a:pt x="977" y="1"/>
                </a:cubicBezTo>
                <a:lnTo>
                  <a:pt x="1" y="978"/>
                </a:lnTo>
                <a:cubicBezTo>
                  <a:pt x="733" y="1710"/>
                  <a:pt x="1364" y="2524"/>
                  <a:pt x="1873" y="3420"/>
                </a:cubicBezTo>
                <a:cubicBezTo>
                  <a:pt x="2402" y="4315"/>
                  <a:pt x="2788" y="5271"/>
                  <a:pt x="3073" y="6268"/>
                </a:cubicBezTo>
                <a:cubicBezTo>
                  <a:pt x="3338" y="7265"/>
                  <a:pt x="3460" y="8283"/>
                  <a:pt x="3460" y="9321"/>
                </a:cubicBezTo>
                <a:lnTo>
                  <a:pt x="4844" y="9321"/>
                </a:lnTo>
                <a:cubicBezTo>
                  <a:pt x="4844" y="8161"/>
                  <a:pt x="4701" y="7021"/>
                  <a:pt x="4396" y="590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p37"/>
          <p:cNvSpPr/>
          <p:nvPr/>
        </p:nvSpPr>
        <p:spPr>
          <a:xfrm>
            <a:off x="883461" y="2370640"/>
            <a:ext cx="233439" cy="233523"/>
          </a:xfrm>
          <a:custGeom>
            <a:avLst/>
            <a:gdLst/>
            <a:ahLst/>
            <a:cxnLst/>
            <a:rect l="l" t="t" r="r" b="b"/>
            <a:pathLst>
              <a:path w="2788" h="2789" extrusionOk="0">
                <a:moveTo>
                  <a:pt x="1404" y="1"/>
                </a:moveTo>
                <a:cubicBezTo>
                  <a:pt x="631" y="1"/>
                  <a:pt x="0" y="631"/>
                  <a:pt x="0" y="1405"/>
                </a:cubicBezTo>
                <a:cubicBezTo>
                  <a:pt x="0" y="2158"/>
                  <a:pt x="631" y="2788"/>
                  <a:pt x="1404" y="2788"/>
                </a:cubicBezTo>
                <a:cubicBezTo>
                  <a:pt x="2178" y="2788"/>
                  <a:pt x="2788" y="2158"/>
                  <a:pt x="2788" y="1405"/>
                </a:cubicBezTo>
                <a:cubicBezTo>
                  <a:pt x="2788" y="631"/>
                  <a:pt x="2178" y="1"/>
                  <a:pt x="140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37"/>
          <p:cNvSpPr/>
          <p:nvPr/>
        </p:nvSpPr>
        <p:spPr>
          <a:xfrm>
            <a:off x="937970" y="2425149"/>
            <a:ext cx="124423" cy="124507"/>
          </a:xfrm>
          <a:custGeom>
            <a:avLst/>
            <a:gdLst/>
            <a:ahLst/>
            <a:cxnLst/>
            <a:rect l="l" t="t" r="r" b="b"/>
            <a:pathLst>
              <a:path w="1486" h="1487" extrusionOk="0">
                <a:moveTo>
                  <a:pt x="1486" y="754"/>
                </a:moveTo>
                <a:cubicBezTo>
                  <a:pt x="1486" y="1161"/>
                  <a:pt x="1160" y="1486"/>
                  <a:pt x="753" y="1486"/>
                </a:cubicBezTo>
                <a:cubicBezTo>
                  <a:pt x="326" y="1486"/>
                  <a:pt x="0" y="1161"/>
                  <a:pt x="0" y="754"/>
                </a:cubicBezTo>
                <a:cubicBezTo>
                  <a:pt x="0" y="326"/>
                  <a:pt x="326" y="1"/>
                  <a:pt x="753" y="1"/>
                </a:cubicBezTo>
                <a:cubicBezTo>
                  <a:pt x="1160" y="1"/>
                  <a:pt x="1486" y="326"/>
                  <a:pt x="1486" y="75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37"/>
          <p:cNvSpPr/>
          <p:nvPr/>
        </p:nvSpPr>
        <p:spPr>
          <a:xfrm>
            <a:off x="1921063" y="1022898"/>
            <a:ext cx="851953" cy="852036"/>
          </a:xfrm>
          <a:custGeom>
            <a:avLst/>
            <a:gdLst/>
            <a:ahLst/>
            <a:cxnLst/>
            <a:rect l="l" t="t" r="r" b="b"/>
            <a:pathLst>
              <a:path w="10175" h="10176" extrusionOk="0">
                <a:moveTo>
                  <a:pt x="5820" y="10175"/>
                </a:moveTo>
                <a:cubicBezTo>
                  <a:pt x="1954" y="10175"/>
                  <a:pt x="1" y="5475"/>
                  <a:pt x="2748" y="2748"/>
                </a:cubicBezTo>
                <a:cubicBezTo>
                  <a:pt x="5495" y="1"/>
                  <a:pt x="10175" y="1934"/>
                  <a:pt x="10175" y="5821"/>
                </a:cubicBezTo>
                <a:cubicBezTo>
                  <a:pt x="10175" y="8222"/>
                  <a:pt x="8221" y="10175"/>
                  <a:pt x="5820" y="10175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37"/>
          <p:cNvSpPr/>
          <p:nvPr/>
        </p:nvSpPr>
        <p:spPr>
          <a:xfrm>
            <a:off x="1725131" y="1186509"/>
            <a:ext cx="1093932" cy="727614"/>
          </a:xfrm>
          <a:custGeom>
            <a:avLst/>
            <a:gdLst/>
            <a:ahLst/>
            <a:cxnLst/>
            <a:rect l="l" t="t" r="r" b="b"/>
            <a:pathLst>
              <a:path w="13065" h="8690" extrusionOk="0">
                <a:moveTo>
                  <a:pt x="8343" y="82"/>
                </a:moveTo>
                <a:cubicBezTo>
                  <a:pt x="6532" y="0"/>
                  <a:pt x="4925" y="1201"/>
                  <a:pt x="4477" y="2951"/>
                </a:cubicBezTo>
                <a:cubicBezTo>
                  <a:pt x="4416" y="3175"/>
                  <a:pt x="4233" y="3338"/>
                  <a:pt x="4009" y="3338"/>
                </a:cubicBezTo>
                <a:lnTo>
                  <a:pt x="2035" y="3338"/>
                </a:lnTo>
                <a:cubicBezTo>
                  <a:pt x="1893" y="3338"/>
                  <a:pt x="1771" y="3215"/>
                  <a:pt x="1771" y="3073"/>
                </a:cubicBezTo>
                <a:lnTo>
                  <a:pt x="1771" y="2239"/>
                </a:lnTo>
                <a:cubicBezTo>
                  <a:pt x="1771" y="2137"/>
                  <a:pt x="1649" y="2096"/>
                  <a:pt x="1588" y="2157"/>
                </a:cubicBezTo>
                <a:lnTo>
                  <a:pt x="123" y="3602"/>
                </a:lnTo>
                <a:cubicBezTo>
                  <a:pt x="0" y="3745"/>
                  <a:pt x="0" y="3968"/>
                  <a:pt x="123" y="4111"/>
                </a:cubicBezTo>
                <a:lnTo>
                  <a:pt x="1567" y="5576"/>
                </a:lnTo>
                <a:cubicBezTo>
                  <a:pt x="1649" y="5637"/>
                  <a:pt x="1771" y="5596"/>
                  <a:pt x="1771" y="5494"/>
                </a:cubicBezTo>
                <a:lnTo>
                  <a:pt x="1771" y="4660"/>
                </a:lnTo>
                <a:cubicBezTo>
                  <a:pt x="1771" y="4518"/>
                  <a:pt x="1873" y="4416"/>
                  <a:pt x="2015" y="4416"/>
                </a:cubicBezTo>
                <a:lnTo>
                  <a:pt x="3989" y="4416"/>
                </a:lnTo>
                <a:cubicBezTo>
                  <a:pt x="4233" y="4416"/>
                  <a:pt x="4436" y="4558"/>
                  <a:pt x="4477" y="4803"/>
                </a:cubicBezTo>
                <a:cubicBezTo>
                  <a:pt x="5230" y="7814"/>
                  <a:pt x="9117" y="8689"/>
                  <a:pt x="11090" y="6268"/>
                </a:cubicBezTo>
                <a:cubicBezTo>
                  <a:pt x="13064" y="3867"/>
                  <a:pt x="11457" y="224"/>
                  <a:pt x="8343" y="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8575" dist="19050" dir="720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37"/>
          <p:cNvSpPr/>
          <p:nvPr/>
        </p:nvSpPr>
        <p:spPr>
          <a:xfrm>
            <a:off x="1921063" y="2825553"/>
            <a:ext cx="851953" cy="852036"/>
          </a:xfrm>
          <a:custGeom>
            <a:avLst/>
            <a:gdLst/>
            <a:ahLst/>
            <a:cxnLst/>
            <a:rect l="l" t="t" r="r" b="b"/>
            <a:pathLst>
              <a:path w="10175" h="10176" extrusionOk="0">
                <a:moveTo>
                  <a:pt x="5820" y="10175"/>
                </a:moveTo>
                <a:cubicBezTo>
                  <a:pt x="1954" y="10175"/>
                  <a:pt x="1" y="5495"/>
                  <a:pt x="2748" y="2748"/>
                </a:cubicBezTo>
                <a:cubicBezTo>
                  <a:pt x="5495" y="1"/>
                  <a:pt x="10175" y="1954"/>
                  <a:pt x="10175" y="5820"/>
                </a:cubicBezTo>
                <a:cubicBezTo>
                  <a:pt x="10175" y="8222"/>
                  <a:pt x="8221" y="10175"/>
                  <a:pt x="5820" y="10175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5" name="Google Shape;1235;p37"/>
          <p:cNvSpPr/>
          <p:nvPr/>
        </p:nvSpPr>
        <p:spPr>
          <a:xfrm>
            <a:off x="1725131" y="2987406"/>
            <a:ext cx="1093932" cy="727614"/>
          </a:xfrm>
          <a:custGeom>
            <a:avLst/>
            <a:gdLst/>
            <a:ahLst/>
            <a:cxnLst/>
            <a:rect l="l" t="t" r="r" b="b"/>
            <a:pathLst>
              <a:path w="13065" h="8690" extrusionOk="0">
                <a:moveTo>
                  <a:pt x="8343" y="82"/>
                </a:moveTo>
                <a:cubicBezTo>
                  <a:pt x="6532" y="1"/>
                  <a:pt x="4925" y="1222"/>
                  <a:pt x="4477" y="2972"/>
                </a:cubicBezTo>
                <a:cubicBezTo>
                  <a:pt x="4416" y="3196"/>
                  <a:pt x="4233" y="3338"/>
                  <a:pt x="4009" y="3338"/>
                </a:cubicBezTo>
                <a:lnTo>
                  <a:pt x="2035" y="3338"/>
                </a:lnTo>
                <a:cubicBezTo>
                  <a:pt x="1893" y="3338"/>
                  <a:pt x="1771" y="3236"/>
                  <a:pt x="1771" y="3094"/>
                </a:cubicBezTo>
                <a:lnTo>
                  <a:pt x="1771" y="2260"/>
                </a:lnTo>
                <a:cubicBezTo>
                  <a:pt x="1771" y="2158"/>
                  <a:pt x="1649" y="2117"/>
                  <a:pt x="1588" y="2178"/>
                </a:cubicBezTo>
                <a:lnTo>
                  <a:pt x="123" y="3623"/>
                </a:lnTo>
                <a:cubicBezTo>
                  <a:pt x="0" y="3765"/>
                  <a:pt x="0" y="3989"/>
                  <a:pt x="123" y="4132"/>
                </a:cubicBezTo>
                <a:lnTo>
                  <a:pt x="1588" y="5576"/>
                </a:lnTo>
                <a:cubicBezTo>
                  <a:pt x="1649" y="5658"/>
                  <a:pt x="1771" y="5597"/>
                  <a:pt x="1771" y="5495"/>
                </a:cubicBezTo>
                <a:lnTo>
                  <a:pt x="1771" y="4681"/>
                </a:lnTo>
                <a:cubicBezTo>
                  <a:pt x="1771" y="4539"/>
                  <a:pt x="1893" y="4416"/>
                  <a:pt x="2035" y="4416"/>
                </a:cubicBezTo>
                <a:lnTo>
                  <a:pt x="3989" y="4416"/>
                </a:lnTo>
                <a:cubicBezTo>
                  <a:pt x="4233" y="4416"/>
                  <a:pt x="4416" y="4579"/>
                  <a:pt x="4477" y="4803"/>
                </a:cubicBezTo>
                <a:cubicBezTo>
                  <a:pt x="5250" y="7835"/>
                  <a:pt x="9117" y="8690"/>
                  <a:pt x="11090" y="6289"/>
                </a:cubicBezTo>
                <a:cubicBezTo>
                  <a:pt x="13064" y="3867"/>
                  <a:pt x="11457" y="245"/>
                  <a:pt x="8343" y="8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8575" dist="19050" dir="1008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37"/>
          <p:cNvSpPr/>
          <p:nvPr/>
        </p:nvSpPr>
        <p:spPr>
          <a:xfrm>
            <a:off x="1921063" y="1943023"/>
            <a:ext cx="851953" cy="851953"/>
          </a:xfrm>
          <a:custGeom>
            <a:avLst/>
            <a:gdLst/>
            <a:ahLst/>
            <a:cxnLst/>
            <a:rect l="l" t="t" r="r" b="b"/>
            <a:pathLst>
              <a:path w="10175" h="10175" extrusionOk="0">
                <a:moveTo>
                  <a:pt x="5820" y="10174"/>
                </a:moveTo>
                <a:cubicBezTo>
                  <a:pt x="1954" y="10174"/>
                  <a:pt x="1" y="5474"/>
                  <a:pt x="2748" y="2747"/>
                </a:cubicBezTo>
                <a:cubicBezTo>
                  <a:pt x="5495" y="0"/>
                  <a:pt x="10175" y="1933"/>
                  <a:pt x="10175" y="5820"/>
                </a:cubicBezTo>
                <a:cubicBezTo>
                  <a:pt x="10175" y="8221"/>
                  <a:pt x="8221" y="10174"/>
                  <a:pt x="5820" y="10174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1237;p37"/>
          <p:cNvSpPr/>
          <p:nvPr/>
        </p:nvSpPr>
        <p:spPr>
          <a:xfrm>
            <a:off x="1725131" y="2106551"/>
            <a:ext cx="1093932" cy="727614"/>
          </a:xfrm>
          <a:custGeom>
            <a:avLst/>
            <a:gdLst/>
            <a:ahLst/>
            <a:cxnLst/>
            <a:rect l="l" t="t" r="r" b="b"/>
            <a:pathLst>
              <a:path w="13065" h="8690" extrusionOk="0">
                <a:moveTo>
                  <a:pt x="8343" y="82"/>
                </a:moveTo>
                <a:cubicBezTo>
                  <a:pt x="6532" y="1"/>
                  <a:pt x="4925" y="1201"/>
                  <a:pt x="4477" y="2951"/>
                </a:cubicBezTo>
                <a:cubicBezTo>
                  <a:pt x="4416" y="3175"/>
                  <a:pt x="4233" y="3338"/>
                  <a:pt x="4009" y="3338"/>
                </a:cubicBezTo>
                <a:lnTo>
                  <a:pt x="2035" y="3338"/>
                </a:lnTo>
                <a:cubicBezTo>
                  <a:pt x="1893" y="3338"/>
                  <a:pt x="1771" y="3216"/>
                  <a:pt x="1771" y="3073"/>
                </a:cubicBezTo>
                <a:lnTo>
                  <a:pt x="1771" y="2239"/>
                </a:lnTo>
                <a:cubicBezTo>
                  <a:pt x="1771" y="2137"/>
                  <a:pt x="1649" y="2097"/>
                  <a:pt x="1588" y="2158"/>
                </a:cubicBezTo>
                <a:lnTo>
                  <a:pt x="123" y="3602"/>
                </a:lnTo>
                <a:cubicBezTo>
                  <a:pt x="0" y="3745"/>
                  <a:pt x="0" y="3969"/>
                  <a:pt x="123" y="4111"/>
                </a:cubicBezTo>
                <a:lnTo>
                  <a:pt x="1588" y="5556"/>
                </a:lnTo>
                <a:cubicBezTo>
                  <a:pt x="1649" y="5637"/>
                  <a:pt x="1771" y="5576"/>
                  <a:pt x="1771" y="5474"/>
                </a:cubicBezTo>
                <a:lnTo>
                  <a:pt x="1771" y="4660"/>
                </a:lnTo>
                <a:cubicBezTo>
                  <a:pt x="1771" y="4518"/>
                  <a:pt x="1893" y="4416"/>
                  <a:pt x="2035" y="4416"/>
                </a:cubicBezTo>
                <a:lnTo>
                  <a:pt x="3989" y="4416"/>
                </a:lnTo>
                <a:cubicBezTo>
                  <a:pt x="4233" y="4416"/>
                  <a:pt x="4436" y="4559"/>
                  <a:pt x="4477" y="4783"/>
                </a:cubicBezTo>
                <a:cubicBezTo>
                  <a:pt x="5230" y="7814"/>
                  <a:pt x="9117" y="8689"/>
                  <a:pt x="11090" y="6268"/>
                </a:cubicBezTo>
                <a:cubicBezTo>
                  <a:pt x="13064" y="3867"/>
                  <a:pt x="11457" y="224"/>
                  <a:pt x="8343" y="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8575" dist="19050" dir="822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p37"/>
          <p:cNvSpPr/>
          <p:nvPr/>
        </p:nvSpPr>
        <p:spPr>
          <a:xfrm>
            <a:off x="1921063" y="3699625"/>
            <a:ext cx="851953" cy="851953"/>
          </a:xfrm>
          <a:custGeom>
            <a:avLst/>
            <a:gdLst/>
            <a:ahLst/>
            <a:cxnLst/>
            <a:rect l="l" t="t" r="r" b="b"/>
            <a:pathLst>
              <a:path w="10175" h="10175" extrusionOk="0">
                <a:moveTo>
                  <a:pt x="5820" y="10175"/>
                </a:moveTo>
                <a:cubicBezTo>
                  <a:pt x="1954" y="10175"/>
                  <a:pt x="1" y="5474"/>
                  <a:pt x="2748" y="2727"/>
                </a:cubicBezTo>
                <a:cubicBezTo>
                  <a:pt x="5495" y="1"/>
                  <a:pt x="10175" y="1934"/>
                  <a:pt x="10175" y="5820"/>
                </a:cubicBezTo>
                <a:cubicBezTo>
                  <a:pt x="10175" y="8221"/>
                  <a:pt x="8221" y="10155"/>
                  <a:pt x="5820" y="10175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37"/>
          <p:cNvSpPr/>
          <p:nvPr/>
        </p:nvSpPr>
        <p:spPr>
          <a:xfrm>
            <a:off x="1725131" y="3861478"/>
            <a:ext cx="1093932" cy="725939"/>
          </a:xfrm>
          <a:custGeom>
            <a:avLst/>
            <a:gdLst/>
            <a:ahLst/>
            <a:cxnLst/>
            <a:rect l="l" t="t" r="r" b="b"/>
            <a:pathLst>
              <a:path w="13065" h="8670" extrusionOk="0">
                <a:moveTo>
                  <a:pt x="8343" y="82"/>
                </a:moveTo>
                <a:cubicBezTo>
                  <a:pt x="6532" y="1"/>
                  <a:pt x="4925" y="1201"/>
                  <a:pt x="4477" y="2972"/>
                </a:cubicBezTo>
                <a:cubicBezTo>
                  <a:pt x="4416" y="3175"/>
                  <a:pt x="4233" y="3338"/>
                  <a:pt x="4009" y="3338"/>
                </a:cubicBezTo>
                <a:lnTo>
                  <a:pt x="2035" y="3338"/>
                </a:lnTo>
                <a:cubicBezTo>
                  <a:pt x="1893" y="3338"/>
                  <a:pt x="1771" y="3216"/>
                  <a:pt x="1771" y="3094"/>
                </a:cubicBezTo>
                <a:lnTo>
                  <a:pt x="1771" y="2259"/>
                </a:lnTo>
                <a:cubicBezTo>
                  <a:pt x="1771" y="2158"/>
                  <a:pt x="1649" y="2097"/>
                  <a:pt x="1588" y="2178"/>
                </a:cubicBezTo>
                <a:lnTo>
                  <a:pt x="123" y="3623"/>
                </a:lnTo>
                <a:cubicBezTo>
                  <a:pt x="0" y="3765"/>
                  <a:pt x="0" y="3989"/>
                  <a:pt x="123" y="4131"/>
                </a:cubicBezTo>
                <a:lnTo>
                  <a:pt x="1588" y="5576"/>
                </a:lnTo>
                <a:cubicBezTo>
                  <a:pt x="1649" y="5658"/>
                  <a:pt x="1771" y="5597"/>
                  <a:pt x="1771" y="5495"/>
                </a:cubicBezTo>
                <a:lnTo>
                  <a:pt x="1771" y="4681"/>
                </a:lnTo>
                <a:cubicBezTo>
                  <a:pt x="1771" y="4538"/>
                  <a:pt x="1893" y="4416"/>
                  <a:pt x="2035" y="4416"/>
                </a:cubicBezTo>
                <a:lnTo>
                  <a:pt x="3989" y="4416"/>
                </a:lnTo>
                <a:cubicBezTo>
                  <a:pt x="4233" y="4416"/>
                  <a:pt x="4436" y="4579"/>
                  <a:pt x="4477" y="4803"/>
                </a:cubicBezTo>
                <a:cubicBezTo>
                  <a:pt x="5250" y="7815"/>
                  <a:pt x="9117" y="8669"/>
                  <a:pt x="11090" y="6268"/>
                </a:cubicBezTo>
                <a:cubicBezTo>
                  <a:pt x="13064" y="3847"/>
                  <a:pt x="11457" y="225"/>
                  <a:pt x="8343" y="8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28575" dist="19050" dir="1518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37"/>
          <p:cNvSpPr/>
          <p:nvPr/>
        </p:nvSpPr>
        <p:spPr>
          <a:xfrm>
            <a:off x="302684" y="2956567"/>
            <a:ext cx="262638" cy="262638"/>
          </a:xfrm>
          <a:custGeom>
            <a:avLst/>
            <a:gdLst/>
            <a:ahLst/>
            <a:cxnLst/>
            <a:rect l="l" t="t" r="r" b="b"/>
            <a:pathLst>
              <a:path w="1076" h="1076" extrusionOk="0">
                <a:moveTo>
                  <a:pt x="523" y="400"/>
                </a:moveTo>
                <a:lnTo>
                  <a:pt x="584" y="431"/>
                </a:lnTo>
                <a:lnTo>
                  <a:pt x="615" y="461"/>
                </a:lnTo>
                <a:lnTo>
                  <a:pt x="646" y="492"/>
                </a:lnTo>
                <a:lnTo>
                  <a:pt x="646" y="523"/>
                </a:lnTo>
                <a:lnTo>
                  <a:pt x="646" y="584"/>
                </a:lnTo>
                <a:lnTo>
                  <a:pt x="615" y="615"/>
                </a:lnTo>
                <a:lnTo>
                  <a:pt x="584" y="646"/>
                </a:lnTo>
                <a:lnTo>
                  <a:pt x="492" y="646"/>
                </a:lnTo>
                <a:lnTo>
                  <a:pt x="461" y="615"/>
                </a:lnTo>
                <a:lnTo>
                  <a:pt x="431" y="584"/>
                </a:lnTo>
                <a:lnTo>
                  <a:pt x="400" y="523"/>
                </a:lnTo>
                <a:lnTo>
                  <a:pt x="431" y="492"/>
                </a:lnTo>
                <a:lnTo>
                  <a:pt x="461" y="461"/>
                </a:lnTo>
                <a:lnTo>
                  <a:pt x="492" y="431"/>
                </a:lnTo>
                <a:lnTo>
                  <a:pt x="523" y="400"/>
                </a:lnTo>
                <a:close/>
                <a:moveTo>
                  <a:pt x="431" y="0"/>
                </a:moveTo>
                <a:lnTo>
                  <a:pt x="308" y="31"/>
                </a:lnTo>
                <a:lnTo>
                  <a:pt x="216" y="93"/>
                </a:lnTo>
                <a:lnTo>
                  <a:pt x="154" y="154"/>
                </a:lnTo>
                <a:lnTo>
                  <a:pt x="93" y="215"/>
                </a:lnTo>
                <a:lnTo>
                  <a:pt x="31" y="338"/>
                </a:lnTo>
                <a:lnTo>
                  <a:pt x="1" y="431"/>
                </a:lnTo>
                <a:lnTo>
                  <a:pt x="1" y="523"/>
                </a:lnTo>
                <a:lnTo>
                  <a:pt x="1" y="646"/>
                </a:lnTo>
                <a:lnTo>
                  <a:pt x="31" y="738"/>
                </a:lnTo>
                <a:lnTo>
                  <a:pt x="93" y="830"/>
                </a:lnTo>
                <a:lnTo>
                  <a:pt x="154" y="922"/>
                </a:lnTo>
                <a:lnTo>
                  <a:pt x="216" y="984"/>
                </a:lnTo>
                <a:lnTo>
                  <a:pt x="308" y="1045"/>
                </a:lnTo>
                <a:lnTo>
                  <a:pt x="431" y="1076"/>
                </a:lnTo>
                <a:lnTo>
                  <a:pt x="646" y="1076"/>
                </a:lnTo>
                <a:lnTo>
                  <a:pt x="738" y="1045"/>
                </a:lnTo>
                <a:lnTo>
                  <a:pt x="830" y="984"/>
                </a:lnTo>
                <a:lnTo>
                  <a:pt x="922" y="922"/>
                </a:lnTo>
                <a:lnTo>
                  <a:pt x="984" y="830"/>
                </a:lnTo>
                <a:lnTo>
                  <a:pt x="1045" y="738"/>
                </a:lnTo>
                <a:lnTo>
                  <a:pt x="1076" y="646"/>
                </a:lnTo>
                <a:lnTo>
                  <a:pt x="1076" y="523"/>
                </a:lnTo>
                <a:lnTo>
                  <a:pt x="1076" y="431"/>
                </a:lnTo>
                <a:lnTo>
                  <a:pt x="1045" y="338"/>
                </a:lnTo>
                <a:lnTo>
                  <a:pt x="984" y="215"/>
                </a:lnTo>
                <a:lnTo>
                  <a:pt x="922" y="154"/>
                </a:lnTo>
                <a:lnTo>
                  <a:pt x="830" y="93"/>
                </a:lnTo>
                <a:lnTo>
                  <a:pt x="738" y="31"/>
                </a:lnTo>
                <a:lnTo>
                  <a:pt x="646" y="0"/>
                </a:lnTo>
                <a:close/>
              </a:path>
            </a:pathLst>
          </a:custGeom>
          <a:solidFill>
            <a:srgbClr val="81E5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37"/>
          <p:cNvSpPr/>
          <p:nvPr/>
        </p:nvSpPr>
        <p:spPr>
          <a:xfrm>
            <a:off x="-552355" y="2956567"/>
            <a:ext cx="270205" cy="262638"/>
          </a:xfrm>
          <a:custGeom>
            <a:avLst/>
            <a:gdLst/>
            <a:ahLst/>
            <a:cxnLst/>
            <a:rect l="l" t="t" r="r" b="b"/>
            <a:pathLst>
              <a:path w="1107" h="1076" extrusionOk="0">
                <a:moveTo>
                  <a:pt x="554" y="400"/>
                </a:moveTo>
                <a:lnTo>
                  <a:pt x="615" y="431"/>
                </a:lnTo>
                <a:lnTo>
                  <a:pt x="646" y="461"/>
                </a:lnTo>
                <a:lnTo>
                  <a:pt x="677" y="492"/>
                </a:lnTo>
                <a:lnTo>
                  <a:pt x="677" y="523"/>
                </a:lnTo>
                <a:lnTo>
                  <a:pt x="677" y="584"/>
                </a:lnTo>
                <a:lnTo>
                  <a:pt x="646" y="615"/>
                </a:lnTo>
                <a:lnTo>
                  <a:pt x="615" y="646"/>
                </a:lnTo>
                <a:lnTo>
                  <a:pt x="492" y="646"/>
                </a:lnTo>
                <a:lnTo>
                  <a:pt x="462" y="615"/>
                </a:lnTo>
                <a:lnTo>
                  <a:pt x="431" y="584"/>
                </a:lnTo>
                <a:lnTo>
                  <a:pt x="431" y="523"/>
                </a:lnTo>
                <a:lnTo>
                  <a:pt x="431" y="492"/>
                </a:lnTo>
                <a:lnTo>
                  <a:pt x="462" y="461"/>
                </a:lnTo>
                <a:lnTo>
                  <a:pt x="492" y="431"/>
                </a:lnTo>
                <a:lnTo>
                  <a:pt x="554" y="400"/>
                </a:lnTo>
                <a:close/>
                <a:moveTo>
                  <a:pt x="431" y="0"/>
                </a:moveTo>
                <a:lnTo>
                  <a:pt x="339" y="31"/>
                </a:lnTo>
                <a:lnTo>
                  <a:pt x="247" y="93"/>
                </a:lnTo>
                <a:lnTo>
                  <a:pt x="154" y="154"/>
                </a:lnTo>
                <a:lnTo>
                  <a:pt x="93" y="215"/>
                </a:lnTo>
                <a:lnTo>
                  <a:pt x="62" y="338"/>
                </a:lnTo>
                <a:lnTo>
                  <a:pt x="1" y="431"/>
                </a:lnTo>
                <a:lnTo>
                  <a:pt x="1" y="523"/>
                </a:lnTo>
                <a:lnTo>
                  <a:pt x="1" y="646"/>
                </a:lnTo>
                <a:lnTo>
                  <a:pt x="62" y="738"/>
                </a:lnTo>
                <a:lnTo>
                  <a:pt x="93" y="830"/>
                </a:lnTo>
                <a:lnTo>
                  <a:pt x="154" y="922"/>
                </a:lnTo>
                <a:lnTo>
                  <a:pt x="247" y="984"/>
                </a:lnTo>
                <a:lnTo>
                  <a:pt x="339" y="1045"/>
                </a:lnTo>
                <a:lnTo>
                  <a:pt x="431" y="1076"/>
                </a:lnTo>
                <a:lnTo>
                  <a:pt x="677" y="1076"/>
                </a:lnTo>
                <a:lnTo>
                  <a:pt x="769" y="1045"/>
                </a:lnTo>
                <a:lnTo>
                  <a:pt x="861" y="984"/>
                </a:lnTo>
                <a:lnTo>
                  <a:pt x="953" y="922"/>
                </a:lnTo>
                <a:lnTo>
                  <a:pt x="1015" y="830"/>
                </a:lnTo>
                <a:lnTo>
                  <a:pt x="1046" y="738"/>
                </a:lnTo>
                <a:lnTo>
                  <a:pt x="1107" y="646"/>
                </a:lnTo>
                <a:lnTo>
                  <a:pt x="1107" y="523"/>
                </a:lnTo>
                <a:lnTo>
                  <a:pt x="1107" y="431"/>
                </a:lnTo>
                <a:lnTo>
                  <a:pt x="1046" y="338"/>
                </a:lnTo>
                <a:lnTo>
                  <a:pt x="1015" y="215"/>
                </a:lnTo>
                <a:lnTo>
                  <a:pt x="953" y="154"/>
                </a:lnTo>
                <a:lnTo>
                  <a:pt x="861" y="93"/>
                </a:lnTo>
                <a:lnTo>
                  <a:pt x="769" y="31"/>
                </a:lnTo>
                <a:lnTo>
                  <a:pt x="677" y="0"/>
                </a:lnTo>
                <a:close/>
              </a:path>
            </a:pathLst>
          </a:custGeom>
          <a:solidFill>
            <a:srgbClr val="81E5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37"/>
          <p:cNvSpPr/>
          <p:nvPr/>
        </p:nvSpPr>
        <p:spPr>
          <a:xfrm>
            <a:off x="-792293" y="2491581"/>
            <a:ext cx="1605119" cy="592644"/>
          </a:xfrm>
          <a:custGeom>
            <a:avLst/>
            <a:gdLst/>
            <a:ahLst/>
            <a:cxnLst/>
            <a:rect l="l" t="t" r="r" b="b"/>
            <a:pathLst>
              <a:path w="6576" h="2428" extrusionOk="0">
                <a:moveTo>
                  <a:pt x="3104" y="215"/>
                </a:moveTo>
                <a:lnTo>
                  <a:pt x="3104" y="1229"/>
                </a:lnTo>
                <a:lnTo>
                  <a:pt x="1383" y="1229"/>
                </a:lnTo>
                <a:lnTo>
                  <a:pt x="1660" y="615"/>
                </a:lnTo>
                <a:lnTo>
                  <a:pt x="1783" y="431"/>
                </a:lnTo>
                <a:lnTo>
                  <a:pt x="1906" y="308"/>
                </a:lnTo>
                <a:lnTo>
                  <a:pt x="2090" y="246"/>
                </a:lnTo>
                <a:lnTo>
                  <a:pt x="2274" y="215"/>
                </a:lnTo>
                <a:close/>
                <a:moveTo>
                  <a:pt x="3811" y="215"/>
                </a:moveTo>
                <a:lnTo>
                  <a:pt x="3964" y="246"/>
                </a:lnTo>
                <a:lnTo>
                  <a:pt x="4087" y="277"/>
                </a:lnTo>
                <a:lnTo>
                  <a:pt x="4210" y="338"/>
                </a:lnTo>
                <a:lnTo>
                  <a:pt x="4333" y="431"/>
                </a:lnTo>
                <a:lnTo>
                  <a:pt x="5009" y="1229"/>
                </a:lnTo>
                <a:lnTo>
                  <a:pt x="3288" y="1229"/>
                </a:lnTo>
                <a:lnTo>
                  <a:pt x="3288" y="215"/>
                </a:lnTo>
                <a:close/>
                <a:moveTo>
                  <a:pt x="3288" y="1383"/>
                </a:moveTo>
                <a:lnTo>
                  <a:pt x="3319" y="1414"/>
                </a:lnTo>
                <a:lnTo>
                  <a:pt x="3319" y="1445"/>
                </a:lnTo>
                <a:lnTo>
                  <a:pt x="3165" y="1752"/>
                </a:lnTo>
                <a:lnTo>
                  <a:pt x="3473" y="1752"/>
                </a:lnTo>
                <a:lnTo>
                  <a:pt x="3473" y="1783"/>
                </a:lnTo>
                <a:lnTo>
                  <a:pt x="3319" y="2151"/>
                </a:lnTo>
                <a:lnTo>
                  <a:pt x="3258" y="2151"/>
                </a:lnTo>
                <a:lnTo>
                  <a:pt x="3258" y="2120"/>
                </a:lnTo>
                <a:lnTo>
                  <a:pt x="3380" y="1813"/>
                </a:lnTo>
                <a:lnTo>
                  <a:pt x="3104" y="1813"/>
                </a:lnTo>
                <a:lnTo>
                  <a:pt x="3104" y="1783"/>
                </a:lnTo>
                <a:lnTo>
                  <a:pt x="3258" y="1414"/>
                </a:lnTo>
                <a:lnTo>
                  <a:pt x="3258" y="1383"/>
                </a:lnTo>
                <a:close/>
                <a:moveTo>
                  <a:pt x="2182" y="0"/>
                </a:moveTo>
                <a:lnTo>
                  <a:pt x="1998" y="31"/>
                </a:lnTo>
                <a:lnTo>
                  <a:pt x="1844" y="93"/>
                </a:lnTo>
                <a:lnTo>
                  <a:pt x="1691" y="185"/>
                </a:lnTo>
                <a:lnTo>
                  <a:pt x="1598" y="338"/>
                </a:lnTo>
                <a:lnTo>
                  <a:pt x="1291" y="891"/>
                </a:lnTo>
                <a:lnTo>
                  <a:pt x="1168" y="1014"/>
                </a:lnTo>
                <a:lnTo>
                  <a:pt x="1015" y="1137"/>
                </a:lnTo>
                <a:lnTo>
                  <a:pt x="861" y="1199"/>
                </a:lnTo>
                <a:lnTo>
                  <a:pt x="677" y="1229"/>
                </a:lnTo>
                <a:lnTo>
                  <a:pt x="554" y="1229"/>
                </a:lnTo>
                <a:lnTo>
                  <a:pt x="400" y="1291"/>
                </a:lnTo>
                <a:lnTo>
                  <a:pt x="308" y="1352"/>
                </a:lnTo>
                <a:lnTo>
                  <a:pt x="185" y="1414"/>
                </a:lnTo>
                <a:lnTo>
                  <a:pt x="93" y="1537"/>
                </a:lnTo>
                <a:lnTo>
                  <a:pt x="31" y="1660"/>
                </a:lnTo>
                <a:lnTo>
                  <a:pt x="1" y="1783"/>
                </a:lnTo>
                <a:lnTo>
                  <a:pt x="1" y="1905"/>
                </a:lnTo>
                <a:lnTo>
                  <a:pt x="1" y="2428"/>
                </a:lnTo>
                <a:lnTo>
                  <a:pt x="799" y="2428"/>
                </a:lnTo>
                <a:lnTo>
                  <a:pt x="830" y="2305"/>
                </a:lnTo>
                <a:lnTo>
                  <a:pt x="861" y="2151"/>
                </a:lnTo>
                <a:lnTo>
                  <a:pt x="922" y="2028"/>
                </a:lnTo>
                <a:lnTo>
                  <a:pt x="1015" y="1936"/>
                </a:lnTo>
                <a:lnTo>
                  <a:pt x="1137" y="1844"/>
                </a:lnTo>
                <a:lnTo>
                  <a:pt x="1260" y="1783"/>
                </a:lnTo>
                <a:lnTo>
                  <a:pt x="1383" y="1721"/>
                </a:lnTo>
                <a:lnTo>
                  <a:pt x="1691" y="1721"/>
                </a:lnTo>
                <a:lnTo>
                  <a:pt x="1813" y="1783"/>
                </a:lnTo>
                <a:lnTo>
                  <a:pt x="1936" y="1844"/>
                </a:lnTo>
                <a:lnTo>
                  <a:pt x="2059" y="1936"/>
                </a:lnTo>
                <a:lnTo>
                  <a:pt x="2151" y="2028"/>
                </a:lnTo>
                <a:lnTo>
                  <a:pt x="2213" y="2151"/>
                </a:lnTo>
                <a:lnTo>
                  <a:pt x="2244" y="2305"/>
                </a:lnTo>
                <a:lnTo>
                  <a:pt x="2274" y="2428"/>
                </a:lnTo>
                <a:lnTo>
                  <a:pt x="4271" y="2428"/>
                </a:lnTo>
                <a:lnTo>
                  <a:pt x="4302" y="2305"/>
                </a:lnTo>
                <a:lnTo>
                  <a:pt x="4333" y="2151"/>
                </a:lnTo>
                <a:lnTo>
                  <a:pt x="4394" y="2028"/>
                </a:lnTo>
                <a:lnTo>
                  <a:pt x="4487" y="1936"/>
                </a:lnTo>
                <a:lnTo>
                  <a:pt x="4609" y="1844"/>
                </a:lnTo>
                <a:lnTo>
                  <a:pt x="4732" y="1783"/>
                </a:lnTo>
                <a:lnTo>
                  <a:pt x="4855" y="1721"/>
                </a:lnTo>
                <a:lnTo>
                  <a:pt x="5163" y="1721"/>
                </a:lnTo>
                <a:lnTo>
                  <a:pt x="5285" y="1783"/>
                </a:lnTo>
                <a:lnTo>
                  <a:pt x="5408" y="1844"/>
                </a:lnTo>
                <a:lnTo>
                  <a:pt x="5531" y="1936"/>
                </a:lnTo>
                <a:lnTo>
                  <a:pt x="5623" y="2028"/>
                </a:lnTo>
                <a:lnTo>
                  <a:pt x="5685" y="2151"/>
                </a:lnTo>
                <a:lnTo>
                  <a:pt x="5716" y="2305"/>
                </a:lnTo>
                <a:lnTo>
                  <a:pt x="5746" y="2428"/>
                </a:lnTo>
                <a:lnTo>
                  <a:pt x="6576" y="2428"/>
                </a:lnTo>
                <a:lnTo>
                  <a:pt x="6576" y="1905"/>
                </a:lnTo>
                <a:lnTo>
                  <a:pt x="6545" y="1783"/>
                </a:lnTo>
                <a:lnTo>
                  <a:pt x="6514" y="1660"/>
                </a:lnTo>
                <a:lnTo>
                  <a:pt x="6453" y="1537"/>
                </a:lnTo>
                <a:lnTo>
                  <a:pt x="6361" y="1414"/>
                </a:lnTo>
                <a:lnTo>
                  <a:pt x="6269" y="1352"/>
                </a:lnTo>
                <a:lnTo>
                  <a:pt x="6146" y="1291"/>
                </a:lnTo>
                <a:lnTo>
                  <a:pt x="6023" y="1229"/>
                </a:lnTo>
                <a:lnTo>
                  <a:pt x="5654" y="1229"/>
                </a:lnTo>
                <a:lnTo>
                  <a:pt x="5531" y="1199"/>
                </a:lnTo>
                <a:lnTo>
                  <a:pt x="5378" y="1168"/>
                </a:lnTo>
                <a:lnTo>
                  <a:pt x="5255" y="1107"/>
                </a:lnTo>
                <a:lnTo>
                  <a:pt x="5163" y="1014"/>
                </a:lnTo>
                <a:lnTo>
                  <a:pt x="4425" y="215"/>
                </a:lnTo>
                <a:lnTo>
                  <a:pt x="4302" y="123"/>
                </a:lnTo>
                <a:lnTo>
                  <a:pt x="4210" y="62"/>
                </a:lnTo>
                <a:lnTo>
                  <a:pt x="4056" y="31"/>
                </a:lnTo>
                <a:lnTo>
                  <a:pt x="3934" y="0"/>
                </a:lnTo>
                <a:close/>
              </a:path>
            </a:pathLst>
          </a:custGeom>
          <a:solidFill>
            <a:srgbClr val="81E5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EA069B-CF77-8453-1D07-74C57AD35E12}"/>
              </a:ext>
            </a:extLst>
          </p:cNvPr>
          <p:cNvSpPr txBox="1"/>
          <p:nvPr/>
        </p:nvSpPr>
        <p:spPr>
          <a:xfrm>
            <a:off x="2931777" y="1259582"/>
            <a:ext cx="42539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Incentivize Affordability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135B6-6B39-84E5-4B6B-C9B6F961F13F}"/>
              </a:ext>
            </a:extLst>
          </p:cNvPr>
          <p:cNvSpPr txBox="1"/>
          <p:nvPr/>
        </p:nvSpPr>
        <p:spPr>
          <a:xfrm>
            <a:off x="2934110" y="2152671"/>
            <a:ext cx="5470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Tailored Awareness Campaigns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18B028-B44D-E013-0AA5-FB08C7E41774}"/>
              </a:ext>
            </a:extLst>
          </p:cNvPr>
          <p:cNvSpPr txBox="1"/>
          <p:nvPr/>
        </p:nvSpPr>
        <p:spPr>
          <a:xfrm>
            <a:off x="2906711" y="3054532"/>
            <a:ext cx="62224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Promote Hybrid Vehicles as Transition Options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4B7FE8-DB2B-A202-3EFE-DDBA70A8D232}"/>
              </a:ext>
            </a:extLst>
          </p:cNvPr>
          <p:cNvSpPr txBox="1"/>
          <p:nvPr/>
        </p:nvSpPr>
        <p:spPr>
          <a:xfrm>
            <a:off x="2897834" y="3931659"/>
            <a:ext cx="62312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Enhance Public-Private Partnerships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93" name="Google Shape;2693;p51"/>
          <p:cNvCxnSpPr/>
          <p:nvPr/>
        </p:nvCxnSpPr>
        <p:spPr>
          <a:xfrm>
            <a:off x="4674057" y="3502162"/>
            <a:ext cx="18345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694" name="Google Shape;2694;p51"/>
          <p:cNvCxnSpPr/>
          <p:nvPr/>
        </p:nvCxnSpPr>
        <p:spPr>
          <a:xfrm rot="10800000">
            <a:off x="2635443" y="3502162"/>
            <a:ext cx="183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695" name="Google Shape;2695;p51"/>
          <p:cNvCxnSpPr/>
          <p:nvPr/>
        </p:nvCxnSpPr>
        <p:spPr>
          <a:xfrm rot="10800000">
            <a:off x="2637682" y="2152912"/>
            <a:ext cx="1660500" cy="96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696" name="Google Shape;2696;p51"/>
          <p:cNvSpPr/>
          <p:nvPr/>
        </p:nvSpPr>
        <p:spPr>
          <a:xfrm>
            <a:off x="3200850" y="1366100"/>
            <a:ext cx="2742000" cy="2742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7" name="Google Shape;2697;p5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7482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dk1"/>
                </a:solidFill>
              </a:rPr>
              <a:t>L</a:t>
            </a:r>
            <a:r>
              <a:rPr lang="en" sz="4000" dirty="0">
                <a:solidFill>
                  <a:schemeClr val="dk1"/>
                </a:solidFill>
              </a:rPr>
              <a:t>imitations</a:t>
            </a:r>
            <a:endParaRPr sz="4000" dirty="0"/>
          </a:p>
        </p:txBody>
      </p:sp>
      <p:sp>
        <p:nvSpPr>
          <p:cNvPr id="2698" name="Google Shape;2698;p51"/>
          <p:cNvSpPr/>
          <p:nvPr/>
        </p:nvSpPr>
        <p:spPr>
          <a:xfrm>
            <a:off x="88133" y="5441990"/>
            <a:ext cx="26564" cy="77061"/>
          </a:xfrm>
          <a:custGeom>
            <a:avLst/>
            <a:gdLst/>
            <a:ahLst/>
            <a:cxnLst/>
            <a:rect l="l" t="t" r="r" b="b"/>
            <a:pathLst>
              <a:path w="1908" h="5535" extrusionOk="0">
                <a:moveTo>
                  <a:pt x="954" y="0"/>
                </a:moveTo>
                <a:lnTo>
                  <a:pt x="770" y="31"/>
                </a:lnTo>
                <a:lnTo>
                  <a:pt x="585" y="92"/>
                </a:lnTo>
                <a:lnTo>
                  <a:pt x="431" y="185"/>
                </a:lnTo>
                <a:lnTo>
                  <a:pt x="278" y="277"/>
                </a:lnTo>
                <a:lnTo>
                  <a:pt x="155" y="431"/>
                </a:lnTo>
                <a:lnTo>
                  <a:pt x="62" y="584"/>
                </a:lnTo>
                <a:lnTo>
                  <a:pt x="32" y="769"/>
                </a:lnTo>
                <a:lnTo>
                  <a:pt x="1" y="953"/>
                </a:lnTo>
                <a:lnTo>
                  <a:pt x="1" y="4582"/>
                </a:lnTo>
                <a:lnTo>
                  <a:pt x="32" y="4766"/>
                </a:lnTo>
                <a:lnTo>
                  <a:pt x="62" y="4951"/>
                </a:lnTo>
                <a:lnTo>
                  <a:pt x="155" y="5104"/>
                </a:lnTo>
                <a:lnTo>
                  <a:pt x="278" y="5258"/>
                </a:lnTo>
                <a:lnTo>
                  <a:pt x="431" y="5381"/>
                </a:lnTo>
                <a:lnTo>
                  <a:pt x="585" y="5473"/>
                </a:lnTo>
                <a:lnTo>
                  <a:pt x="770" y="5504"/>
                </a:lnTo>
                <a:lnTo>
                  <a:pt x="954" y="5535"/>
                </a:lnTo>
                <a:lnTo>
                  <a:pt x="1139" y="5504"/>
                </a:lnTo>
                <a:lnTo>
                  <a:pt x="1323" y="5473"/>
                </a:lnTo>
                <a:lnTo>
                  <a:pt x="1477" y="5381"/>
                </a:lnTo>
                <a:lnTo>
                  <a:pt x="1631" y="5258"/>
                </a:lnTo>
                <a:lnTo>
                  <a:pt x="1723" y="5104"/>
                </a:lnTo>
                <a:lnTo>
                  <a:pt x="1815" y="4951"/>
                </a:lnTo>
                <a:lnTo>
                  <a:pt x="1877" y="4766"/>
                </a:lnTo>
                <a:lnTo>
                  <a:pt x="1907" y="4582"/>
                </a:lnTo>
                <a:lnTo>
                  <a:pt x="1907" y="953"/>
                </a:lnTo>
                <a:lnTo>
                  <a:pt x="1877" y="769"/>
                </a:lnTo>
                <a:lnTo>
                  <a:pt x="1815" y="584"/>
                </a:lnTo>
                <a:lnTo>
                  <a:pt x="1723" y="431"/>
                </a:lnTo>
                <a:lnTo>
                  <a:pt x="1631" y="277"/>
                </a:lnTo>
                <a:lnTo>
                  <a:pt x="1477" y="185"/>
                </a:lnTo>
                <a:lnTo>
                  <a:pt x="1323" y="92"/>
                </a:lnTo>
                <a:lnTo>
                  <a:pt x="1139" y="31"/>
                </a:lnTo>
                <a:lnTo>
                  <a:pt x="954" y="0"/>
                </a:lnTo>
                <a:close/>
              </a:path>
            </a:pathLst>
          </a:custGeom>
          <a:solidFill>
            <a:srgbClr val="DFEB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9" name="Google Shape;2699;p51"/>
          <p:cNvSpPr/>
          <p:nvPr/>
        </p:nvSpPr>
        <p:spPr>
          <a:xfrm>
            <a:off x="18785" y="5441990"/>
            <a:ext cx="26133" cy="77061"/>
          </a:xfrm>
          <a:custGeom>
            <a:avLst/>
            <a:gdLst/>
            <a:ahLst/>
            <a:cxnLst/>
            <a:rect l="l" t="t" r="r" b="b"/>
            <a:pathLst>
              <a:path w="1877" h="5535" extrusionOk="0">
                <a:moveTo>
                  <a:pt x="954" y="0"/>
                </a:moveTo>
                <a:lnTo>
                  <a:pt x="739" y="31"/>
                </a:lnTo>
                <a:lnTo>
                  <a:pt x="554" y="92"/>
                </a:lnTo>
                <a:lnTo>
                  <a:pt x="400" y="185"/>
                </a:lnTo>
                <a:lnTo>
                  <a:pt x="277" y="277"/>
                </a:lnTo>
                <a:lnTo>
                  <a:pt x="154" y="431"/>
                </a:lnTo>
                <a:lnTo>
                  <a:pt x="62" y="584"/>
                </a:lnTo>
                <a:lnTo>
                  <a:pt x="1" y="769"/>
                </a:lnTo>
                <a:lnTo>
                  <a:pt x="1" y="953"/>
                </a:lnTo>
                <a:lnTo>
                  <a:pt x="1" y="4582"/>
                </a:lnTo>
                <a:lnTo>
                  <a:pt x="1" y="4766"/>
                </a:lnTo>
                <a:lnTo>
                  <a:pt x="62" y="4951"/>
                </a:lnTo>
                <a:lnTo>
                  <a:pt x="154" y="5104"/>
                </a:lnTo>
                <a:lnTo>
                  <a:pt x="277" y="5258"/>
                </a:lnTo>
                <a:lnTo>
                  <a:pt x="400" y="5381"/>
                </a:lnTo>
                <a:lnTo>
                  <a:pt x="554" y="5473"/>
                </a:lnTo>
                <a:lnTo>
                  <a:pt x="739" y="5504"/>
                </a:lnTo>
                <a:lnTo>
                  <a:pt x="954" y="5535"/>
                </a:lnTo>
                <a:lnTo>
                  <a:pt x="1138" y="5504"/>
                </a:lnTo>
                <a:lnTo>
                  <a:pt x="1323" y="5473"/>
                </a:lnTo>
                <a:lnTo>
                  <a:pt x="1477" y="5381"/>
                </a:lnTo>
                <a:lnTo>
                  <a:pt x="1600" y="5258"/>
                </a:lnTo>
                <a:lnTo>
                  <a:pt x="1723" y="5104"/>
                </a:lnTo>
                <a:lnTo>
                  <a:pt x="1815" y="4951"/>
                </a:lnTo>
                <a:lnTo>
                  <a:pt x="1876" y="4766"/>
                </a:lnTo>
                <a:lnTo>
                  <a:pt x="1876" y="4582"/>
                </a:lnTo>
                <a:lnTo>
                  <a:pt x="1876" y="953"/>
                </a:lnTo>
                <a:lnTo>
                  <a:pt x="1876" y="769"/>
                </a:lnTo>
                <a:lnTo>
                  <a:pt x="1815" y="584"/>
                </a:lnTo>
                <a:lnTo>
                  <a:pt x="1723" y="431"/>
                </a:lnTo>
                <a:lnTo>
                  <a:pt x="1600" y="277"/>
                </a:lnTo>
                <a:lnTo>
                  <a:pt x="1477" y="185"/>
                </a:lnTo>
                <a:lnTo>
                  <a:pt x="1323" y="92"/>
                </a:lnTo>
                <a:lnTo>
                  <a:pt x="1138" y="31"/>
                </a:lnTo>
                <a:lnTo>
                  <a:pt x="954" y="0"/>
                </a:lnTo>
                <a:close/>
              </a:path>
            </a:pathLst>
          </a:custGeom>
          <a:solidFill>
            <a:srgbClr val="DFEB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0" name="Google Shape;2700;p51"/>
          <p:cNvSpPr/>
          <p:nvPr/>
        </p:nvSpPr>
        <p:spPr>
          <a:xfrm>
            <a:off x="3671046" y="3479426"/>
            <a:ext cx="1825162" cy="1008851"/>
          </a:xfrm>
          <a:custGeom>
            <a:avLst/>
            <a:gdLst/>
            <a:ahLst/>
            <a:cxnLst/>
            <a:rect l="l" t="t" r="r" b="b"/>
            <a:pathLst>
              <a:path w="5252" h="2903" extrusionOk="0">
                <a:moveTo>
                  <a:pt x="2510" y="1"/>
                </a:moveTo>
                <a:cubicBezTo>
                  <a:pt x="2390" y="1"/>
                  <a:pt x="2266" y="5"/>
                  <a:pt x="2137" y="16"/>
                </a:cubicBezTo>
                <a:cubicBezTo>
                  <a:pt x="611" y="134"/>
                  <a:pt x="14" y="1896"/>
                  <a:pt x="0" y="1951"/>
                </a:cubicBezTo>
                <a:cubicBezTo>
                  <a:pt x="21" y="1944"/>
                  <a:pt x="42" y="1930"/>
                  <a:pt x="63" y="1930"/>
                </a:cubicBezTo>
                <a:cubicBezTo>
                  <a:pt x="84" y="1925"/>
                  <a:pt x="107" y="1923"/>
                  <a:pt x="131" y="1923"/>
                </a:cubicBezTo>
                <a:cubicBezTo>
                  <a:pt x="619" y="1923"/>
                  <a:pt x="1590" y="2903"/>
                  <a:pt x="2725" y="2903"/>
                </a:cubicBezTo>
                <a:cubicBezTo>
                  <a:pt x="2946" y="2903"/>
                  <a:pt x="3174" y="2866"/>
                  <a:pt x="3406" y="2776"/>
                </a:cubicBezTo>
                <a:cubicBezTo>
                  <a:pt x="4960" y="2180"/>
                  <a:pt x="5251" y="127"/>
                  <a:pt x="5251" y="127"/>
                </a:cubicBezTo>
                <a:lnTo>
                  <a:pt x="5251" y="127"/>
                </a:lnTo>
                <a:cubicBezTo>
                  <a:pt x="5067" y="247"/>
                  <a:pt x="4874" y="291"/>
                  <a:pt x="4663" y="291"/>
                </a:cubicBezTo>
                <a:cubicBezTo>
                  <a:pt x="4120" y="291"/>
                  <a:pt x="3457" y="1"/>
                  <a:pt x="25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30000"/>
          </a:p>
        </p:txBody>
      </p:sp>
      <p:sp>
        <p:nvSpPr>
          <p:cNvPr id="2701" name="Google Shape;2701;p51"/>
          <p:cNvSpPr/>
          <p:nvPr/>
        </p:nvSpPr>
        <p:spPr>
          <a:xfrm>
            <a:off x="3669824" y="3479426"/>
            <a:ext cx="1827595" cy="678012"/>
          </a:xfrm>
          <a:custGeom>
            <a:avLst/>
            <a:gdLst/>
            <a:ahLst/>
            <a:cxnLst/>
            <a:rect l="l" t="t" r="r" b="b"/>
            <a:pathLst>
              <a:path w="5259" h="1951" extrusionOk="0">
                <a:moveTo>
                  <a:pt x="2517" y="1"/>
                </a:moveTo>
                <a:cubicBezTo>
                  <a:pt x="2397" y="1"/>
                  <a:pt x="2273" y="5"/>
                  <a:pt x="2144" y="16"/>
                </a:cubicBezTo>
                <a:cubicBezTo>
                  <a:pt x="618" y="134"/>
                  <a:pt x="21" y="1896"/>
                  <a:pt x="1" y="1951"/>
                </a:cubicBezTo>
                <a:lnTo>
                  <a:pt x="70" y="1923"/>
                </a:lnTo>
                <a:cubicBezTo>
                  <a:pt x="403" y="1798"/>
                  <a:pt x="1832" y="1278"/>
                  <a:pt x="2990" y="1278"/>
                </a:cubicBezTo>
                <a:cubicBezTo>
                  <a:pt x="4315" y="1278"/>
                  <a:pt x="5258" y="127"/>
                  <a:pt x="5258" y="127"/>
                </a:cubicBezTo>
                <a:lnTo>
                  <a:pt x="5258" y="127"/>
                </a:lnTo>
                <a:cubicBezTo>
                  <a:pt x="5074" y="247"/>
                  <a:pt x="4881" y="291"/>
                  <a:pt x="4670" y="291"/>
                </a:cubicBezTo>
                <a:cubicBezTo>
                  <a:pt x="4127" y="291"/>
                  <a:pt x="3464" y="1"/>
                  <a:pt x="251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30000"/>
          </a:p>
        </p:txBody>
      </p:sp>
      <p:cxnSp>
        <p:nvCxnSpPr>
          <p:cNvPr id="2702" name="Google Shape;2702;p51"/>
          <p:cNvCxnSpPr/>
          <p:nvPr/>
        </p:nvCxnSpPr>
        <p:spPr>
          <a:xfrm>
            <a:off x="4676320" y="2157712"/>
            <a:ext cx="18345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703" name="Google Shape;2703;p51"/>
          <p:cNvSpPr txBox="1"/>
          <p:nvPr/>
        </p:nvSpPr>
        <p:spPr>
          <a:xfrm>
            <a:off x="221047" y="3287362"/>
            <a:ext cx="2447192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Correlation vs. Causation</a:t>
            </a:r>
            <a:endParaRPr sz="2800" b="1" dirty="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05" name="Google Shape;2705;p51"/>
          <p:cNvSpPr txBox="1"/>
          <p:nvPr/>
        </p:nvSpPr>
        <p:spPr>
          <a:xfrm>
            <a:off x="496940" y="1856138"/>
            <a:ext cx="2171299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Data Availability</a:t>
            </a:r>
            <a:endParaRPr sz="2800" b="1" dirty="0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07" name="Google Shape;2707;p51"/>
          <p:cNvSpPr txBox="1"/>
          <p:nvPr/>
        </p:nvSpPr>
        <p:spPr>
          <a:xfrm>
            <a:off x="5843462" y="1947713"/>
            <a:ext cx="3300538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Behavioral Factors Not Captured</a:t>
            </a:r>
            <a:endParaRPr sz="2800" b="1" dirty="0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10" name="Google Shape;2710;p51"/>
          <p:cNvSpPr txBox="1"/>
          <p:nvPr/>
        </p:nvSpPr>
        <p:spPr>
          <a:xfrm>
            <a:off x="6155380" y="3314897"/>
            <a:ext cx="3188466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Rapid Market Changes</a:t>
            </a:r>
            <a:endParaRPr sz="2800" b="1" dirty="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711" name="Google Shape;2711;p51"/>
          <p:cNvGrpSpPr/>
          <p:nvPr/>
        </p:nvGrpSpPr>
        <p:grpSpPr>
          <a:xfrm>
            <a:off x="3517774" y="2016859"/>
            <a:ext cx="2108835" cy="1360774"/>
            <a:chOff x="5728383" y="4221698"/>
            <a:chExt cx="417128" cy="269162"/>
          </a:xfrm>
        </p:grpSpPr>
        <p:sp>
          <p:nvSpPr>
            <p:cNvPr id="2712" name="Google Shape;2712;p51"/>
            <p:cNvSpPr/>
            <p:nvPr/>
          </p:nvSpPr>
          <p:spPr>
            <a:xfrm>
              <a:off x="5728383" y="4221698"/>
              <a:ext cx="417128" cy="225260"/>
            </a:xfrm>
            <a:custGeom>
              <a:avLst/>
              <a:gdLst/>
              <a:ahLst/>
              <a:cxnLst/>
              <a:rect l="l" t="t" r="r" b="b"/>
              <a:pathLst>
                <a:path w="15877" h="8574" extrusionOk="0">
                  <a:moveTo>
                    <a:pt x="5813" y="0"/>
                  </a:moveTo>
                  <a:cubicBezTo>
                    <a:pt x="5133" y="0"/>
                    <a:pt x="4509" y="361"/>
                    <a:pt x="4169" y="943"/>
                  </a:cubicBezTo>
                  <a:lnTo>
                    <a:pt x="2498" y="3815"/>
                  </a:lnTo>
                  <a:lnTo>
                    <a:pt x="1436" y="4079"/>
                  </a:lnTo>
                  <a:cubicBezTo>
                    <a:pt x="597" y="4294"/>
                    <a:pt x="1" y="5057"/>
                    <a:pt x="1" y="5930"/>
                  </a:cubicBezTo>
                  <a:lnTo>
                    <a:pt x="1" y="7623"/>
                  </a:lnTo>
                  <a:cubicBezTo>
                    <a:pt x="1" y="8150"/>
                    <a:pt x="431" y="8573"/>
                    <a:pt x="958" y="8573"/>
                  </a:cubicBezTo>
                  <a:lnTo>
                    <a:pt x="14837" y="8573"/>
                  </a:lnTo>
                  <a:cubicBezTo>
                    <a:pt x="15364" y="8573"/>
                    <a:pt x="15787" y="8150"/>
                    <a:pt x="15787" y="7623"/>
                  </a:cubicBezTo>
                  <a:lnTo>
                    <a:pt x="15787" y="7158"/>
                  </a:lnTo>
                  <a:cubicBezTo>
                    <a:pt x="15787" y="6999"/>
                    <a:pt x="15725" y="6846"/>
                    <a:pt x="15614" y="6728"/>
                  </a:cubicBezTo>
                  <a:cubicBezTo>
                    <a:pt x="15496" y="6617"/>
                    <a:pt x="15434" y="6465"/>
                    <a:pt x="15441" y="6305"/>
                  </a:cubicBezTo>
                  <a:lnTo>
                    <a:pt x="15441" y="5084"/>
                  </a:lnTo>
                  <a:lnTo>
                    <a:pt x="15746" y="4411"/>
                  </a:lnTo>
                  <a:cubicBezTo>
                    <a:pt x="15876" y="4137"/>
                    <a:pt x="15681" y="3815"/>
                    <a:pt x="15374" y="3815"/>
                  </a:cubicBezTo>
                  <a:cubicBezTo>
                    <a:pt x="15371" y="3815"/>
                    <a:pt x="15368" y="3815"/>
                    <a:pt x="15364" y="3815"/>
                  </a:cubicBezTo>
                  <a:lnTo>
                    <a:pt x="14248" y="3815"/>
                  </a:lnTo>
                  <a:lnTo>
                    <a:pt x="11959" y="763"/>
                  </a:lnTo>
                  <a:cubicBezTo>
                    <a:pt x="11598" y="284"/>
                    <a:pt x="11036" y="0"/>
                    <a:pt x="104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51"/>
            <p:cNvSpPr/>
            <p:nvPr/>
          </p:nvSpPr>
          <p:spPr>
            <a:xfrm>
              <a:off x="5728383" y="4226059"/>
              <a:ext cx="417128" cy="220899"/>
            </a:xfrm>
            <a:custGeom>
              <a:avLst/>
              <a:gdLst/>
              <a:ahLst/>
              <a:cxnLst/>
              <a:rect l="l" t="t" r="r" b="b"/>
              <a:pathLst>
                <a:path w="15877" h="8408" extrusionOk="0">
                  <a:moveTo>
                    <a:pt x="5495" y="4363"/>
                  </a:moveTo>
                  <a:cubicBezTo>
                    <a:pt x="5182" y="4363"/>
                    <a:pt x="5182" y="4836"/>
                    <a:pt x="5495" y="4836"/>
                  </a:cubicBezTo>
                  <a:cubicBezTo>
                    <a:pt x="5502" y="4836"/>
                    <a:pt x="5508" y="4835"/>
                    <a:pt x="5515" y="4835"/>
                  </a:cubicBezTo>
                  <a:lnTo>
                    <a:pt x="6465" y="4835"/>
                  </a:lnTo>
                  <a:cubicBezTo>
                    <a:pt x="6472" y="4835"/>
                    <a:pt x="6479" y="4836"/>
                    <a:pt x="6485" y="4836"/>
                  </a:cubicBezTo>
                  <a:cubicBezTo>
                    <a:pt x="6798" y="4836"/>
                    <a:pt x="6798" y="4363"/>
                    <a:pt x="6485" y="4363"/>
                  </a:cubicBezTo>
                  <a:cubicBezTo>
                    <a:pt x="6479" y="4363"/>
                    <a:pt x="6472" y="4363"/>
                    <a:pt x="6465" y="4363"/>
                  </a:cubicBezTo>
                  <a:lnTo>
                    <a:pt x="5515" y="4363"/>
                  </a:lnTo>
                  <a:cubicBezTo>
                    <a:pt x="5508" y="4363"/>
                    <a:pt x="5502" y="4363"/>
                    <a:pt x="5495" y="4363"/>
                  </a:cubicBezTo>
                  <a:close/>
                  <a:moveTo>
                    <a:pt x="9310" y="4363"/>
                  </a:moveTo>
                  <a:cubicBezTo>
                    <a:pt x="8997" y="4363"/>
                    <a:pt x="8997" y="4836"/>
                    <a:pt x="9310" y="4836"/>
                  </a:cubicBezTo>
                  <a:cubicBezTo>
                    <a:pt x="9316" y="4836"/>
                    <a:pt x="9323" y="4835"/>
                    <a:pt x="9330" y="4835"/>
                  </a:cubicBezTo>
                  <a:lnTo>
                    <a:pt x="10280" y="4835"/>
                  </a:lnTo>
                  <a:cubicBezTo>
                    <a:pt x="10287" y="4835"/>
                    <a:pt x="10293" y="4836"/>
                    <a:pt x="10300" y="4836"/>
                  </a:cubicBezTo>
                  <a:cubicBezTo>
                    <a:pt x="10613" y="4836"/>
                    <a:pt x="10613" y="4363"/>
                    <a:pt x="10300" y="4363"/>
                  </a:cubicBezTo>
                  <a:cubicBezTo>
                    <a:pt x="10293" y="4363"/>
                    <a:pt x="10287" y="4363"/>
                    <a:pt x="10280" y="4363"/>
                  </a:cubicBezTo>
                  <a:lnTo>
                    <a:pt x="9330" y="4363"/>
                  </a:lnTo>
                  <a:cubicBezTo>
                    <a:pt x="9323" y="4363"/>
                    <a:pt x="9316" y="4363"/>
                    <a:pt x="9310" y="4363"/>
                  </a:cubicBezTo>
                  <a:close/>
                  <a:moveTo>
                    <a:pt x="13055" y="3642"/>
                  </a:moveTo>
                  <a:lnTo>
                    <a:pt x="13623" y="4405"/>
                  </a:lnTo>
                  <a:cubicBezTo>
                    <a:pt x="13714" y="4523"/>
                    <a:pt x="13859" y="4592"/>
                    <a:pt x="14005" y="4592"/>
                  </a:cubicBezTo>
                  <a:lnTo>
                    <a:pt x="14483" y="4592"/>
                  </a:lnTo>
                  <a:lnTo>
                    <a:pt x="14483" y="6139"/>
                  </a:lnTo>
                  <a:cubicBezTo>
                    <a:pt x="14483" y="6265"/>
                    <a:pt x="14384" y="6351"/>
                    <a:pt x="14277" y="6351"/>
                  </a:cubicBezTo>
                  <a:cubicBezTo>
                    <a:pt x="14237" y="6351"/>
                    <a:pt x="14195" y="6339"/>
                    <a:pt x="14157" y="6312"/>
                  </a:cubicBezTo>
                  <a:lnTo>
                    <a:pt x="14150" y="6312"/>
                  </a:lnTo>
                  <a:cubicBezTo>
                    <a:pt x="13676" y="5955"/>
                    <a:pt x="13128" y="5787"/>
                    <a:pt x="12588" y="5787"/>
                  </a:cubicBezTo>
                  <a:cubicBezTo>
                    <a:pt x="11558" y="5787"/>
                    <a:pt x="10555" y="6397"/>
                    <a:pt x="10141" y="7457"/>
                  </a:cubicBezTo>
                  <a:lnTo>
                    <a:pt x="8373" y="7457"/>
                  </a:lnTo>
                  <a:lnTo>
                    <a:pt x="8373" y="3642"/>
                  </a:lnTo>
                  <a:close/>
                  <a:moveTo>
                    <a:pt x="11216" y="1"/>
                  </a:moveTo>
                  <a:cubicBezTo>
                    <a:pt x="10946" y="340"/>
                    <a:pt x="10939" y="819"/>
                    <a:pt x="11203" y="1166"/>
                  </a:cubicBezTo>
                  <a:lnTo>
                    <a:pt x="12174" y="2470"/>
                  </a:lnTo>
                  <a:lnTo>
                    <a:pt x="10058" y="2470"/>
                  </a:lnTo>
                  <a:lnTo>
                    <a:pt x="8373" y="784"/>
                  </a:lnTo>
                  <a:lnTo>
                    <a:pt x="7415" y="784"/>
                  </a:lnTo>
                  <a:lnTo>
                    <a:pt x="7415" y="7457"/>
                  </a:lnTo>
                  <a:lnTo>
                    <a:pt x="4807" y="7457"/>
                  </a:lnTo>
                  <a:cubicBezTo>
                    <a:pt x="4391" y="6503"/>
                    <a:pt x="3507" y="6026"/>
                    <a:pt x="2623" y="6026"/>
                  </a:cubicBezTo>
                  <a:cubicBezTo>
                    <a:pt x="1740" y="6026"/>
                    <a:pt x="857" y="6503"/>
                    <a:pt x="445" y="7457"/>
                  </a:cubicBezTo>
                  <a:lnTo>
                    <a:pt x="1" y="7457"/>
                  </a:lnTo>
                  <a:cubicBezTo>
                    <a:pt x="1" y="7984"/>
                    <a:pt x="431" y="8407"/>
                    <a:pt x="958" y="8407"/>
                  </a:cubicBezTo>
                  <a:lnTo>
                    <a:pt x="14837" y="8407"/>
                  </a:lnTo>
                  <a:cubicBezTo>
                    <a:pt x="15364" y="8407"/>
                    <a:pt x="15787" y="7984"/>
                    <a:pt x="15787" y="7457"/>
                  </a:cubicBezTo>
                  <a:lnTo>
                    <a:pt x="15787" y="6985"/>
                  </a:lnTo>
                  <a:cubicBezTo>
                    <a:pt x="15787" y="6826"/>
                    <a:pt x="15725" y="6673"/>
                    <a:pt x="15614" y="6562"/>
                  </a:cubicBezTo>
                  <a:cubicBezTo>
                    <a:pt x="15496" y="6451"/>
                    <a:pt x="15434" y="6299"/>
                    <a:pt x="15441" y="6139"/>
                  </a:cubicBezTo>
                  <a:lnTo>
                    <a:pt x="15441" y="4918"/>
                  </a:lnTo>
                  <a:lnTo>
                    <a:pt x="15746" y="4245"/>
                  </a:lnTo>
                  <a:cubicBezTo>
                    <a:pt x="15876" y="3971"/>
                    <a:pt x="15681" y="3649"/>
                    <a:pt x="15374" y="3649"/>
                  </a:cubicBezTo>
                  <a:cubicBezTo>
                    <a:pt x="15371" y="3649"/>
                    <a:pt x="15368" y="3649"/>
                    <a:pt x="15364" y="3649"/>
                  </a:cubicBezTo>
                  <a:lnTo>
                    <a:pt x="14248" y="3649"/>
                  </a:lnTo>
                  <a:lnTo>
                    <a:pt x="11959" y="597"/>
                  </a:lnTo>
                  <a:cubicBezTo>
                    <a:pt x="11764" y="340"/>
                    <a:pt x="11508" y="132"/>
                    <a:pt x="112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51"/>
            <p:cNvSpPr/>
            <p:nvPr/>
          </p:nvSpPr>
          <p:spPr>
            <a:xfrm>
              <a:off x="5822964" y="4246657"/>
              <a:ext cx="100440" cy="75271"/>
            </a:xfrm>
            <a:custGeom>
              <a:avLst/>
              <a:gdLst/>
              <a:ahLst/>
              <a:cxnLst/>
              <a:rect l="l" t="t" r="r" b="b"/>
              <a:pathLst>
                <a:path w="3823" h="2865" extrusionOk="0">
                  <a:moveTo>
                    <a:pt x="2213" y="0"/>
                  </a:moveTo>
                  <a:cubicBezTo>
                    <a:pt x="1880" y="0"/>
                    <a:pt x="1561" y="181"/>
                    <a:pt x="1395" y="479"/>
                  </a:cubicBezTo>
                  <a:lnTo>
                    <a:pt x="1" y="2865"/>
                  </a:lnTo>
                  <a:lnTo>
                    <a:pt x="3822" y="2865"/>
                  </a:lnTo>
                  <a:lnTo>
                    <a:pt x="3822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51"/>
            <p:cNvSpPr/>
            <p:nvPr/>
          </p:nvSpPr>
          <p:spPr>
            <a:xfrm>
              <a:off x="5948336" y="4246657"/>
              <a:ext cx="109924" cy="75271"/>
            </a:xfrm>
            <a:custGeom>
              <a:avLst/>
              <a:gdLst/>
              <a:ahLst/>
              <a:cxnLst/>
              <a:rect l="l" t="t" r="r" b="b"/>
              <a:pathLst>
                <a:path w="4184" h="2865" extrusionOk="0">
                  <a:moveTo>
                    <a:pt x="1" y="0"/>
                  </a:moveTo>
                  <a:lnTo>
                    <a:pt x="1" y="2865"/>
                  </a:lnTo>
                  <a:lnTo>
                    <a:pt x="3261" y="2865"/>
                  </a:lnTo>
                  <a:cubicBezTo>
                    <a:pt x="3843" y="2865"/>
                    <a:pt x="4183" y="2192"/>
                    <a:pt x="3829" y="1720"/>
                  </a:cubicBezTo>
                  <a:lnTo>
                    <a:pt x="2831" y="382"/>
                  </a:lnTo>
                  <a:cubicBezTo>
                    <a:pt x="2650" y="146"/>
                    <a:pt x="2366" y="0"/>
                    <a:pt x="2068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51"/>
            <p:cNvSpPr/>
            <p:nvPr/>
          </p:nvSpPr>
          <p:spPr>
            <a:xfrm>
              <a:off x="5738787" y="4403057"/>
              <a:ext cx="102436" cy="87803"/>
            </a:xfrm>
            <a:custGeom>
              <a:avLst/>
              <a:gdLst/>
              <a:ahLst/>
              <a:cxnLst/>
              <a:rect l="l" t="t" r="r" b="b"/>
              <a:pathLst>
                <a:path w="3899" h="3342" extrusionOk="0">
                  <a:moveTo>
                    <a:pt x="2217" y="1"/>
                  </a:moveTo>
                  <a:cubicBezTo>
                    <a:pt x="1806" y="1"/>
                    <a:pt x="1388" y="152"/>
                    <a:pt x="1047" y="491"/>
                  </a:cubicBezTo>
                  <a:cubicBezTo>
                    <a:pt x="0" y="1545"/>
                    <a:pt x="742" y="3342"/>
                    <a:pt x="2227" y="3342"/>
                  </a:cubicBezTo>
                  <a:cubicBezTo>
                    <a:pt x="3149" y="3335"/>
                    <a:pt x="3898" y="2593"/>
                    <a:pt x="3898" y="1670"/>
                  </a:cubicBezTo>
                  <a:cubicBezTo>
                    <a:pt x="3898" y="666"/>
                    <a:pt x="3075" y="1"/>
                    <a:pt x="22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51"/>
            <p:cNvSpPr/>
            <p:nvPr/>
          </p:nvSpPr>
          <p:spPr>
            <a:xfrm>
              <a:off x="5754445" y="4404108"/>
              <a:ext cx="98443" cy="86673"/>
            </a:xfrm>
            <a:custGeom>
              <a:avLst/>
              <a:gdLst/>
              <a:ahLst/>
              <a:cxnLst/>
              <a:rect l="l" t="t" r="r" b="b"/>
              <a:pathLst>
                <a:path w="3747" h="3299" extrusionOk="0">
                  <a:moveTo>
                    <a:pt x="1977" y="0"/>
                  </a:moveTo>
                  <a:lnTo>
                    <a:pt x="1977" y="0"/>
                  </a:lnTo>
                  <a:cubicBezTo>
                    <a:pt x="1776" y="368"/>
                    <a:pt x="1839" y="832"/>
                    <a:pt x="2137" y="1131"/>
                  </a:cubicBezTo>
                  <a:lnTo>
                    <a:pt x="1131" y="2136"/>
                  </a:lnTo>
                  <a:cubicBezTo>
                    <a:pt x="949" y="1954"/>
                    <a:pt x="705" y="1860"/>
                    <a:pt x="459" y="1860"/>
                  </a:cubicBezTo>
                  <a:cubicBezTo>
                    <a:pt x="302" y="1860"/>
                    <a:pt x="144" y="1899"/>
                    <a:pt x="1" y="1977"/>
                  </a:cubicBezTo>
                  <a:cubicBezTo>
                    <a:pt x="174" y="2805"/>
                    <a:pt x="896" y="3299"/>
                    <a:pt x="1639" y="3299"/>
                  </a:cubicBezTo>
                  <a:cubicBezTo>
                    <a:pt x="2053" y="3299"/>
                    <a:pt x="2474" y="3145"/>
                    <a:pt x="2810" y="2809"/>
                  </a:cubicBezTo>
                  <a:cubicBezTo>
                    <a:pt x="3746" y="1873"/>
                    <a:pt x="3267" y="271"/>
                    <a:pt x="19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51"/>
            <p:cNvSpPr/>
            <p:nvPr/>
          </p:nvSpPr>
          <p:spPr>
            <a:xfrm>
              <a:off x="5772311" y="4428147"/>
              <a:ext cx="43744" cy="37648"/>
            </a:xfrm>
            <a:custGeom>
              <a:avLst/>
              <a:gdLst/>
              <a:ahLst/>
              <a:cxnLst/>
              <a:rect l="l" t="t" r="r" b="b"/>
              <a:pathLst>
                <a:path w="1665" h="1433" extrusionOk="0">
                  <a:moveTo>
                    <a:pt x="951" y="1"/>
                  </a:moveTo>
                  <a:cubicBezTo>
                    <a:pt x="319" y="1"/>
                    <a:pt x="0" y="771"/>
                    <a:pt x="451" y="1221"/>
                  </a:cubicBezTo>
                  <a:cubicBezTo>
                    <a:pt x="595" y="1367"/>
                    <a:pt x="772" y="1433"/>
                    <a:pt x="947" y="1433"/>
                  </a:cubicBezTo>
                  <a:cubicBezTo>
                    <a:pt x="1313" y="1433"/>
                    <a:pt x="1665" y="1147"/>
                    <a:pt x="1665" y="715"/>
                  </a:cubicBezTo>
                  <a:cubicBezTo>
                    <a:pt x="1665" y="320"/>
                    <a:pt x="1346" y="1"/>
                    <a:pt x="951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51"/>
            <p:cNvSpPr/>
            <p:nvPr/>
          </p:nvSpPr>
          <p:spPr>
            <a:xfrm>
              <a:off x="6000277" y="4403057"/>
              <a:ext cx="102436" cy="87803"/>
            </a:xfrm>
            <a:custGeom>
              <a:avLst/>
              <a:gdLst/>
              <a:ahLst/>
              <a:cxnLst/>
              <a:rect l="l" t="t" r="r" b="b"/>
              <a:pathLst>
                <a:path w="3899" h="3342" extrusionOk="0">
                  <a:moveTo>
                    <a:pt x="2219" y="1"/>
                  </a:moveTo>
                  <a:cubicBezTo>
                    <a:pt x="1810" y="1"/>
                    <a:pt x="1393" y="152"/>
                    <a:pt x="1055" y="491"/>
                  </a:cubicBezTo>
                  <a:cubicBezTo>
                    <a:pt x="0" y="1545"/>
                    <a:pt x="750" y="3342"/>
                    <a:pt x="2234" y="3342"/>
                  </a:cubicBezTo>
                  <a:cubicBezTo>
                    <a:pt x="3156" y="3335"/>
                    <a:pt x="3899" y="2593"/>
                    <a:pt x="3899" y="1670"/>
                  </a:cubicBezTo>
                  <a:cubicBezTo>
                    <a:pt x="3899" y="666"/>
                    <a:pt x="3076" y="1"/>
                    <a:pt x="221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51"/>
            <p:cNvSpPr/>
            <p:nvPr/>
          </p:nvSpPr>
          <p:spPr>
            <a:xfrm>
              <a:off x="6016119" y="4404108"/>
              <a:ext cx="98443" cy="86673"/>
            </a:xfrm>
            <a:custGeom>
              <a:avLst/>
              <a:gdLst/>
              <a:ahLst/>
              <a:cxnLst/>
              <a:rect l="l" t="t" r="r" b="b"/>
              <a:pathLst>
                <a:path w="3747" h="3299" extrusionOk="0">
                  <a:moveTo>
                    <a:pt x="1971" y="0"/>
                  </a:moveTo>
                  <a:lnTo>
                    <a:pt x="1971" y="0"/>
                  </a:lnTo>
                  <a:cubicBezTo>
                    <a:pt x="1770" y="368"/>
                    <a:pt x="1839" y="832"/>
                    <a:pt x="2137" y="1131"/>
                  </a:cubicBezTo>
                  <a:lnTo>
                    <a:pt x="1125" y="2136"/>
                  </a:lnTo>
                  <a:cubicBezTo>
                    <a:pt x="943" y="1954"/>
                    <a:pt x="701" y="1860"/>
                    <a:pt x="457" y="1860"/>
                  </a:cubicBezTo>
                  <a:cubicBezTo>
                    <a:pt x="301" y="1860"/>
                    <a:pt x="144" y="1899"/>
                    <a:pt x="1" y="1977"/>
                  </a:cubicBezTo>
                  <a:cubicBezTo>
                    <a:pt x="175" y="2805"/>
                    <a:pt x="897" y="3299"/>
                    <a:pt x="1639" y="3299"/>
                  </a:cubicBezTo>
                  <a:cubicBezTo>
                    <a:pt x="2054" y="3299"/>
                    <a:pt x="2475" y="3145"/>
                    <a:pt x="2810" y="2809"/>
                  </a:cubicBezTo>
                  <a:cubicBezTo>
                    <a:pt x="3746" y="1873"/>
                    <a:pt x="3268" y="271"/>
                    <a:pt x="19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51"/>
            <p:cNvSpPr/>
            <p:nvPr/>
          </p:nvSpPr>
          <p:spPr>
            <a:xfrm>
              <a:off x="6033801" y="4428147"/>
              <a:ext cx="43954" cy="37648"/>
            </a:xfrm>
            <a:custGeom>
              <a:avLst/>
              <a:gdLst/>
              <a:ahLst/>
              <a:cxnLst/>
              <a:rect l="l" t="t" r="r" b="b"/>
              <a:pathLst>
                <a:path w="1673" h="1433" extrusionOk="0">
                  <a:moveTo>
                    <a:pt x="958" y="1"/>
                  </a:moveTo>
                  <a:cubicBezTo>
                    <a:pt x="320" y="1"/>
                    <a:pt x="1" y="771"/>
                    <a:pt x="452" y="1221"/>
                  </a:cubicBezTo>
                  <a:cubicBezTo>
                    <a:pt x="597" y="1367"/>
                    <a:pt x="777" y="1433"/>
                    <a:pt x="952" y="1433"/>
                  </a:cubicBezTo>
                  <a:cubicBezTo>
                    <a:pt x="1320" y="1433"/>
                    <a:pt x="1672" y="1147"/>
                    <a:pt x="1672" y="715"/>
                  </a:cubicBezTo>
                  <a:cubicBezTo>
                    <a:pt x="1672" y="320"/>
                    <a:pt x="1353" y="1"/>
                    <a:pt x="958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51"/>
            <p:cNvSpPr/>
            <p:nvPr/>
          </p:nvSpPr>
          <p:spPr>
            <a:xfrm>
              <a:off x="5728567" y="4328469"/>
              <a:ext cx="39382" cy="49051"/>
            </a:xfrm>
            <a:custGeom>
              <a:avLst/>
              <a:gdLst/>
              <a:ahLst/>
              <a:cxnLst/>
              <a:rect l="l" t="t" r="r" b="b"/>
              <a:pathLst>
                <a:path w="1499" h="1867" extrusionOk="0">
                  <a:moveTo>
                    <a:pt x="1499" y="1"/>
                  </a:moveTo>
                  <a:lnTo>
                    <a:pt x="1429" y="15"/>
                  </a:lnTo>
                  <a:cubicBezTo>
                    <a:pt x="590" y="230"/>
                    <a:pt x="1" y="993"/>
                    <a:pt x="1" y="1866"/>
                  </a:cubicBezTo>
                  <a:lnTo>
                    <a:pt x="549" y="1866"/>
                  </a:lnTo>
                  <a:cubicBezTo>
                    <a:pt x="1076" y="1866"/>
                    <a:pt x="1499" y="1436"/>
                    <a:pt x="1499" y="909"/>
                  </a:cubicBezTo>
                  <a:lnTo>
                    <a:pt x="14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51"/>
            <p:cNvSpPr/>
            <p:nvPr/>
          </p:nvSpPr>
          <p:spPr>
            <a:xfrm>
              <a:off x="6109071" y="4346886"/>
              <a:ext cx="28821" cy="24985"/>
            </a:xfrm>
            <a:custGeom>
              <a:avLst/>
              <a:gdLst/>
              <a:ahLst/>
              <a:cxnLst/>
              <a:rect l="l" t="t" r="r" b="b"/>
              <a:pathLst>
                <a:path w="1097" h="951" extrusionOk="0">
                  <a:moveTo>
                    <a:pt x="0" y="0"/>
                  </a:moveTo>
                  <a:lnTo>
                    <a:pt x="0" y="950"/>
                  </a:lnTo>
                  <a:lnTo>
                    <a:pt x="951" y="950"/>
                  </a:lnTo>
                  <a:lnTo>
                    <a:pt x="951" y="319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52"/>
          <p:cNvSpPr/>
          <p:nvPr/>
        </p:nvSpPr>
        <p:spPr>
          <a:xfrm>
            <a:off x="2417184" y="1928868"/>
            <a:ext cx="816121" cy="559754"/>
          </a:xfrm>
          <a:custGeom>
            <a:avLst/>
            <a:gdLst/>
            <a:ahLst/>
            <a:cxnLst/>
            <a:rect l="l" t="t" r="r" b="b"/>
            <a:pathLst>
              <a:path w="10171" h="6976" extrusionOk="0">
                <a:moveTo>
                  <a:pt x="4947" y="1"/>
                </a:moveTo>
                <a:lnTo>
                  <a:pt x="4824" y="62"/>
                </a:lnTo>
                <a:lnTo>
                  <a:pt x="4701" y="154"/>
                </a:lnTo>
                <a:lnTo>
                  <a:pt x="4578" y="247"/>
                </a:lnTo>
                <a:lnTo>
                  <a:pt x="0" y="6975"/>
                </a:lnTo>
                <a:lnTo>
                  <a:pt x="10170" y="6975"/>
                </a:lnTo>
                <a:lnTo>
                  <a:pt x="5592" y="247"/>
                </a:lnTo>
                <a:lnTo>
                  <a:pt x="5500" y="154"/>
                </a:lnTo>
                <a:lnTo>
                  <a:pt x="5377" y="62"/>
                </a:lnTo>
                <a:lnTo>
                  <a:pt x="5224" y="1"/>
                </a:lnTo>
                <a:close/>
              </a:path>
            </a:pathLst>
          </a:custGeom>
          <a:solidFill>
            <a:srgbClr val="799B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0" name="Google Shape;2730;p52"/>
          <p:cNvSpPr/>
          <p:nvPr/>
        </p:nvSpPr>
        <p:spPr>
          <a:xfrm>
            <a:off x="2417184" y="1928868"/>
            <a:ext cx="409304" cy="559754"/>
          </a:xfrm>
          <a:custGeom>
            <a:avLst/>
            <a:gdLst/>
            <a:ahLst/>
            <a:cxnLst/>
            <a:rect l="l" t="t" r="r" b="b"/>
            <a:pathLst>
              <a:path w="5101" h="6976" extrusionOk="0">
                <a:moveTo>
                  <a:pt x="4947" y="1"/>
                </a:moveTo>
                <a:lnTo>
                  <a:pt x="4824" y="62"/>
                </a:lnTo>
                <a:lnTo>
                  <a:pt x="4701" y="154"/>
                </a:lnTo>
                <a:lnTo>
                  <a:pt x="4578" y="247"/>
                </a:lnTo>
                <a:lnTo>
                  <a:pt x="0" y="6975"/>
                </a:lnTo>
                <a:lnTo>
                  <a:pt x="5101" y="6975"/>
                </a:lnTo>
                <a:lnTo>
                  <a:pt x="5101" y="1"/>
                </a:lnTo>
                <a:close/>
              </a:path>
            </a:pathLst>
          </a:custGeom>
          <a:solidFill>
            <a:srgbClr val="5873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1" name="Google Shape;2731;p52"/>
          <p:cNvSpPr/>
          <p:nvPr/>
        </p:nvSpPr>
        <p:spPr>
          <a:xfrm>
            <a:off x="1354587" y="1568919"/>
            <a:ext cx="1301814" cy="919711"/>
          </a:xfrm>
          <a:custGeom>
            <a:avLst/>
            <a:gdLst/>
            <a:ahLst/>
            <a:cxnLst/>
            <a:rect l="l" t="t" r="r" b="b"/>
            <a:pathLst>
              <a:path w="16224" h="11462" extrusionOk="0">
                <a:moveTo>
                  <a:pt x="8112" y="1"/>
                </a:moveTo>
                <a:lnTo>
                  <a:pt x="7866" y="31"/>
                </a:lnTo>
                <a:lnTo>
                  <a:pt x="7651" y="124"/>
                </a:lnTo>
                <a:lnTo>
                  <a:pt x="7467" y="247"/>
                </a:lnTo>
                <a:lnTo>
                  <a:pt x="7282" y="462"/>
                </a:lnTo>
                <a:lnTo>
                  <a:pt x="0" y="11461"/>
                </a:lnTo>
                <a:lnTo>
                  <a:pt x="16224" y="11461"/>
                </a:lnTo>
                <a:lnTo>
                  <a:pt x="8942" y="462"/>
                </a:lnTo>
                <a:lnTo>
                  <a:pt x="8757" y="247"/>
                </a:lnTo>
                <a:lnTo>
                  <a:pt x="8573" y="124"/>
                </a:lnTo>
                <a:lnTo>
                  <a:pt x="8358" y="31"/>
                </a:lnTo>
                <a:lnTo>
                  <a:pt x="8112" y="1"/>
                </a:lnTo>
                <a:close/>
              </a:path>
            </a:pathLst>
          </a:custGeom>
          <a:solidFill>
            <a:srgbClr val="4CBB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2" name="Google Shape;2732;p52"/>
          <p:cNvSpPr/>
          <p:nvPr/>
        </p:nvSpPr>
        <p:spPr>
          <a:xfrm>
            <a:off x="1354587" y="1568919"/>
            <a:ext cx="1301814" cy="919711"/>
          </a:xfrm>
          <a:custGeom>
            <a:avLst/>
            <a:gdLst/>
            <a:ahLst/>
            <a:cxnLst/>
            <a:rect l="l" t="t" r="r" b="b"/>
            <a:pathLst>
              <a:path w="16224" h="11462" fill="none" extrusionOk="0">
                <a:moveTo>
                  <a:pt x="16224" y="11461"/>
                </a:moveTo>
                <a:lnTo>
                  <a:pt x="0" y="11461"/>
                </a:lnTo>
                <a:lnTo>
                  <a:pt x="7282" y="462"/>
                </a:lnTo>
                <a:lnTo>
                  <a:pt x="7282" y="462"/>
                </a:lnTo>
                <a:lnTo>
                  <a:pt x="7467" y="247"/>
                </a:lnTo>
                <a:lnTo>
                  <a:pt x="7651" y="124"/>
                </a:lnTo>
                <a:lnTo>
                  <a:pt x="7866" y="31"/>
                </a:lnTo>
                <a:lnTo>
                  <a:pt x="8112" y="1"/>
                </a:lnTo>
                <a:lnTo>
                  <a:pt x="8112" y="1"/>
                </a:lnTo>
                <a:lnTo>
                  <a:pt x="8358" y="31"/>
                </a:lnTo>
                <a:lnTo>
                  <a:pt x="8573" y="124"/>
                </a:lnTo>
                <a:lnTo>
                  <a:pt x="8757" y="247"/>
                </a:lnTo>
                <a:lnTo>
                  <a:pt x="8942" y="462"/>
                </a:lnTo>
                <a:lnTo>
                  <a:pt x="16224" y="11461"/>
                </a:lnTo>
                <a:lnTo>
                  <a:pt x="16224" y="1146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3" name="Google Shape;2733;p52"/>
          <p:cNvSpPr/>
          <p:nvPr/>
        </p:nvSpPr>
        <p:spPr>
          <a:xfrm>
            <a:off x="2005481" y="1568919"/>
            <a:ext cx="650907" cy="919711"/>
          </a:xfrm>
          <a:custGeom>
            <a:avLst/>
            <a:gdLst/>
            <a:ahLst/>
            <a:cxnLst/>
            <a:rect l="l" t="t" r="r" b="b"/>
            <a:pathLst>
              <a:path w="8112" h="11462" extrusionOk="0">
                <a:moveTo>
                  <a:pt x="0" y="1"/>
                </a:moveTo>
                <a:lnTo>
                  <a:pt x="0" y="11461"/>
                </a:lnTo>
                <a:lnTo>
                  <a:pt x="8112" y="11461"/>
                </a:lnTo>
                <a:lnTo>
                  <a:pt x="830" y="462"/>
                </a:lnTo>
                <a:lnTo>
                  <a:pt x="645" y="247"/>
                </a:lnTo>
                <a:lnTo>
                  <a:pt x="461" y="124"/>
                </a:lnTo>
                <a:lnTo>
                  <a:pt x="246" y="31"/>
                </a:lnTo>
                <a:lnTo>
                  <a:pt x="0" y="1"/>
                </a:lnTo>
                <a:close/>
              </a:path>
            </a:pathLst>
          </a:custGeom>
          <a:solidFill>
            <a:srgbClr val="81E5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4" name="Google Shape;2734;p52"/>
          <p:cNvSpPr/>
          <p:nvPr/>
        </p:nvSpPr>
        <p:spPr>
          <a:xfrm>
            <a:off x="3245566" y="2025074"/>
            <a:ext cx="342705" cy="340298"/>
          </a:xfrm>
          <a:custGeom>
            <a:avLst/>
            <a:gdLst/>
            <a:ahLst/>
            <a:cxnLst/>
            <a:rect l="l" t="t" r="r" b="b"/>
            <a:pathLst>
              <a:path w="4271" h="4241" extrusionOk="0">
                <a:moveTo>
                  <a:pt x="1905" y="0"/>
                </a:moveTo>
                <a:lnTo>
                  <a:pt x="1721" y="31"/>
                </a:lnTo>
                <a:lnTo>
                  <a:pt x="1506" y="92"/>
                </a:lnTo>
                <a:lnTo>
                  <a:pt x="1321" y="154"/>
                </a:lnTo>
                <a:lnTo>
                  <a:pt x="1137" y="246"/>
                </a:lnTo>
                <a:lnTo>
                  <a:pt x="953" y="369"/>
                </a:lnTo>
                <a:lnTo>
                  <a:pt x="799" y="492"/>
                </a:lnTo>
                <a:lnTo>
                  <a:pt x="645" y="615"/>
                </a:lnTo>
                <a:lnTo>
                  <a:pt x="492" y="768"/>
                </a:lnTo>
                <a:lnTo>
                  <a:pt x="369" y="922"/>
                </a:lnTo>
                <a:lnTo>
                  <a:pt x="277" y="1106"/>
                </a:lnTo>
                <a:lnTo>
                  <a:pt x="184" y="1290"/>
                </a:lnTo>
                <a:lnTo>
                  <a:pt x="123" y="1475"/>
                </a:lnTo>
                <a:lnTo>
                  <a:pt x="62" y="1690"/>
                </a:lnTo>
                <a:lnTo>
                  <a:pt x="31" y="1905"/>
                </a:lnTo>
                <a:lnTo>
                  <a:pt x="0" y="2120"/>
                </a:lnTo>
                <a:lnTo>
                  <a:pt x="31" y="2335"/>
                </a:lnTo>
                <a:lnTo>
                  <a:pt x="62" y="2550"/>
                </a:lnTo>
                <a:lnTo>
                  <a:pt x="123" y="2735"/>
                </a:lnTo>
                <a:lnTo>
                  <a:pt x="184" y="2950"/>
                </a:lnTo>
                <a:lnTo>
                  <a:pt x="277" y="3134"/>
                </a:lnTo>
                <a:lnTo>
                  <a:pt x="369" y="3318"/>
                </a:lnTo>
                <a:lnTo>
                  <a:pt x="492" y="3472"/>
                </a:lnTo>
                <a:lnTo>
                  <a:pt x="645" y="3626"/>
                </a:lnTo>
                <a:lnTo>
                  <a:pt x="799" y="3749"/>
                </a:lnTo>
                <a:lnTo>
                  <a:pt x="953" y="3871"/>
                </a:lnTo>
                <a:lnTo>
                  <a:pt x="1137" y="3994"/>
                </a:lnTo>
                <a:lnTo>
                  <a:pt x="1321" y="4087"/>
                </a:lnTo>
                <a:lnTo>
                  <a:pt x="1506" y="4148"/>
                </a:lnTo>
                <a:lnTo>
                  <a:pt x="1721" y="4209"/>
                </a:lnTo>
                <a:lnTo>
                  <a:pt x="1905" y="4240"/>
                </a:lnTo>
                <a:lnTo>
                  <a:pt x="2366" y="4240"/>
                </a:lnTo>
                <a:lnTo>
                  <a:pt x="2550" y="4209"/>
                </a:lnTo>
                <a:lnTo>
                  <a:pt x="2765" y="4148"/>
                </a:lnTo>
                <a:lnTo>
                  <a:pt x="2950" y="4087"/>
                </a:lnTo>
                <a:lnTo>
                  <a:pt x="3134" y="3994"/>
                </a:lnTo>
                <a:lnTo>
                  <a:pt x="3318" y="3871"/>
                </a:lnTo>
                <a:lnTo>
                  <a:pt x="3472" y="3749"/>
                </a:lnTo>
                <a:lnTo>
                  <a:pt x="3626" y="3626"/>
                </a:lnTo>
                <a:lnTo>
                  <a:pt x="3779" y="3472"/>
                </a:lnTo>
                <a:lnTo>
                  <a:pt x="3902" y="3318"/>
                </a:lnTo>
                <a:lnTo>
                  <a:pt x="3994" y="3134"/>
                </a:lnTo>
                <a:lnTo>
                  <a:pt x="4087" y="2950"/>
                </a:lnTo>
                <a:lnTo>
                  <a:pt x="4148" y="2735"/>
                </a:lnTo>
                <a:lnTo>
                  <a:pt x="4209" y="2550"/>
                </a:lnTo>
                <a:lnTo>
                  <a:pt x="4240" y="2335"/>
                </a:lnTo>
                <a:lnTo>
                  <a:pt x="4271" y="2120"/>
                </a:lnTo>
                <a:lnTo>
                  <a:pt x="4240" y="1905"/>
                </a:lnTo>
                <a:lnTo>
                  <a:pt x="4209" y="1690"/>
                </a:lnTo>
                <a:lnTo>
                  <a:pt x="4148" y="1475"/>
                </a:lnTo>
                <a:lnTo>
                  <a:pt x="4087" y="1290"/>
                </a:lnTo>
                <a:lnTo>
                  <a:pt x="3994" y="1106"/>
                </a:lnTo>
                <a:lnTo>
                  <a:pt x="3902" y="922"/>
                </a:lnTo>
                <a:lnTo>
                  <a:pt x="3779" y="768"/>
                </a:lnTo>
                <a:lnTo>
                  <a:pt x="3626" y="615"/>
                </a:lnTo>
                <a:lnTo>
                  <a:pt x="3472" y="492"/>
                </a:lnTo>
                <a:lnTo>
                  <a:pt x="3318" y="369"/>
                </a:lnTo>
                <a:lnTo>
                  <a:pt x="3134" y="246"/>
                </a:lnTo>
                <a:lnTo>
                  <a:pt x="2950" y="154"/>
                </a:lnTo>
                <a:lnTo>
                  <a:pt x="2765" y="92"/>
                </a:lnTo>
                <a:lnTo>
                  <a:pt x="2550" y="31"/>
                </a:lnTo>
                <a:lnTo>
                  <a:pt x="2366" y="0"/>
                </a:lnTo>
                <a:close/>
              </a:path>
            </a:pathLst>
          </a:custGeom>
          <a:solidFill>
            <a:srgbClr val="4CBB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5" name="Google Shape;2735;p52"/>
          <p:cNvSpPr/>
          <p:nvPr/>
        </p:nvSpPr>
        <p:spPr>
          <a:xfrm>
            <a:off x="3418079" y="2025074"/>
            <a:ext cx="170189" cy="340298"/>
          </a:xfrm>
          <a:custGeom>
            <a:avLst/>
            <a:gdLst/>
            <a:ahLst/>
            <a:cxnLst/>
            <a:rect l="l" t="t" r="r" b="b"/>
            <a:pathLst>
              <a:path w="2121" h="4241" extrusionOk="0">
                <a:moveTo>
                  <a:pt x="1" y="0"/>
                </a:moveTo>
                <a:lnTo>
                  <a:pt x="1" y="4240"/>
                </a:lnTo>
                <a:lnTo>
                  <a:pt x="216" y="4240"/>
                </a:lnTo>
                <a:lnTo>
                  <a:pt x="400" y="4209"/>
                </a:lnTo>
                <a:lnTo>
                  <a:pt x="615" y="4148"/>
                </a:lnTo>
                <a:lnTo>
                  <a:pt x="800" y="4087"/>
                </a:lnTo>
                <a:lnTo>
                  <a:pt x="984" y="3994"/>
                </a:lnTo>
                <a:lnTo>
                  <a:pt x="1168" y="3871"/>
                </a:lnTo>
                <a:lnTo>
                  <a:pt x="1322" y="3749"/>
                </a:lnTo>
                <a:lnTo>
                  <a:pt x="1476" y="3626"/>
                </a:lnTo>
                <a:lnTo>
                  <a:pt x="1629" y="3472"/>
                </a:lnTo>
                <a:lnTo>
                  <a:pt x="1752" y="3318"/>
                </a:lnTo>
                <a:lnTo>
                  <a:pt x="1844" y="3134"/>
                </a:lnTo>
                <a:lnTo>
                  <a:pt x="1937" y="2950"/>
                </a:lnTo>
                <a:lnTo>
                  <a:pt x="1998" y="2735"/>
                </a:lnTo>
                <a:lnTo>
                  <a:pt x="2059" y="2550"/>
                </a:lnTo>
                <a:lnTo>
                  <a:pt x="2090" y="2335"/>
                </a:lnTo>
                <a:lnTo>
                  <a:pt x="2121" y="2120"/>
                </a:lnTo>
                <a:lnTo>
                  <a:pt x="2090" y="1751"/>
                </a:lnTo>
                <a:lnTo>
                  <a:pt x="1998" y="1444"/>
                </a:lnTo>
                <a:lnTo>
                  <a:pt x="1844" y="1137"/>
                </a:lnTo>
                <a:lnTo>
                  <a:pt x="1691" y="830"/>
                </a:lnTo>
                <a:lnTo>
                  <a:pt x="1844" y="768"/>
                </a:lnTo>
                <a:lnTo>
                  <a:pt x="1937" y="676"/>
                </a:lnTo>
                <a:lnTo>
                  <a:pt x="2029" y="584"/>
                </a:lnTo>
                <a:lnTo>
                  <a:pt x="1906" y="522"/>
                </a:lnTo>
                <a:lnTo>
                  <a:pt x="1660" y="522"/>
                </a:lnTo>
                <a:lnTo>
                  <a:pt x="1568" y="553"/>
                </a:lnTo>
                <a:lnTo>
                  <a:pt x="1599" y="461"/>
                </a:lnTo>
                <a:lnTo>
                  <a:pt x="1629" y="399"/>
                </a:lnTo>
                <a:lnTo>
                  <a:pt x="1629" y="246"/>
                </a:lnTo>
                <a:lnTo>
                  <a:pt x="1629" y="61"/>
                </a:lnTo>
                <a:lnTo>
                  <a:pt x="1476" y="154"/>
                </a:lnTo>
                <a:lnTo>
                  <a:pt x="1384" y="246"/>
                </a:lnTo>
                <a:lnTo>
                  <a:pt x="1322" y="338"/>
                </a:lnTo>
                <a:lnTo>
                  <a:pt x="1291" y="430"/>
                </a:lnTo>
                <a:lnTo>
                  <a:pt x="984" y="246"/>
                </a:lnTo>
                <a:lnTo>
                  <a:pt x="677" y="123"/>
                </a:lnTo>
                <a:lnTo>
                  <a:pt x="339" y="31"/>
                </a:lnTo>
                <a:lnTo>
                  <a:pt x="1" y="0"/>
                </a:lnTo>
                <a:close/>
              </a:path>
            </a:pathLst>
          </a:custGeom>
          <a:solidFill>
            <a:srgbClr val="81E5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6" name="Google Shape;2736;p52"/>
          <p:cNvSpPr/>
          <p:nvPr/>
        </p:nvSpPr>
        <p:spPr>
          <a:xfrm>
            <a:off x="3351561" y="2264184"/>
            <a:ext cx="106077" cy="214562"/>
          </a:xfrm>
          <a:custGeom>
            <a:avLst/>
            <a:gdLst/>
            <a:ahLst/>
            <a:cxnLst/>
            <a:rect l="l" t="t" r="r" b="b"/>
            <a:pathLst>
              <a:path w="1322" h="2674" extrusionOk="0">
                <a:moveTo>
                  <a:pt x="768" y="0"/>
                </a:moveTo>
                <a:lnTo>
                  <a:pt x="738" y="31"/>
                </a:lnTo>
                <a:lnTo>
                  <a:pt x="707" y="62"/>
                </a:lnTo>
                <a:lnTo>
                  <a:pt x="676" y="123"/>
                </a:lnTo>
                <a:lnTo>
                  <a:pt x="676" y="707"/>
                </a:lnTo>
                <a:lnTo>
                  <a:pt x="215" y="277"/>
                </a:lnTo>
                <a:lnTo>
                  <a:pt x="185" y="246"/>
                </a:lnTo>
                <a:lnTo>
                  <a:pt x="123" y="246"/>
                </a:lnTo>
                <a:lnTo>
                  <a:pt x="92" y="277"/>
                </a:lnTo>
                <a:lnTo>
                  <a:pt x="31" y="308"/>
                </a:lnTo>
                <a:lnTo>
                  <a:pt x="0" y="369"/>
                </a:lnTo>
                <a:lnTo>
                  <a:pt x="31" y="431"/>
                </a:lnTo>
                <a:lnTo>
                  <a:pt x="62" y="461"/>
                </a:lnTo>
                <a:lnTo>
                  <a:pt x="676" y="1045"/>
                </a:lnTo>
                <a:lnTo>
                  <a:pt x="676" y="2674"/>
                </a:lnTo>
                <a:lnTo>
                  <a:pt x="953" y="2674"/>
                </a:lnTo>
                <a:lnTo>
                  <a:pt x="953" y="646"/>
                </a:lnTo>
                <a:lnTo>
                  <a:pt x="1260" y="369"/>
                </a:lnTo>
                <a:lnTo>
                  <a:pt x="1291" y="308"/>
                </a:lnTo>
                <a:lnTo>
                  <a:pt x="1321" y="277"/>
                </a:lnTo>
                <a:lnTo>
                  <a:pt x="1291" y="185"/>
                </a:lnTo>
                <a:lnTo>
                  <a:pt x="1229" y="154"/>
                </a:lnTo>
                <a:lnTo>
                  <a:pt x="1137" y="154"/>
                </a:lnTo>
                <a:lnTo>
                  <a:pt x="1106" y="185"/>
                </a:lnTo>
                <a:lnTo>
                  <a:pt x="953" y="308"/>
                </a:lnTo>
                <a:lnTo>
                  <a:pt x="953" y="123"/>
                </a:lnTo>
                <a:lnTo>
                  <a:pt x="922" y="62"/>
                </a:lnTo>
                <a:lnTo>
                  <a:pt x="891" y="31"/>
                </a:lnTo>
                <a:lnTo>
                  <a:pt x="861" y="0"/>
                </a:lnTo>
                <a:close/>
              </a:path>
            </a:pathLst>
          </a:custGeom>
          <a:solidFill>
            <a:srgbClr val="9E57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7" name="Google Shape;2737;p52"/>
          <p:cNvSpPr/>
          <p:nvPr/>
        </p:nvSpPr>
        <p:spPr>
          <a:xfrm>
            <a:off x="3418079" y="2264184"/>
            <a:ext cx="39558" cy="214562"/>
          </a:xfrm>
          <a:custGeom>
            <a:avLst/>
            <a:gdLst/>
            <a:ahLst/>
            <a:cxnLst/>
            <a:rect l="l" t="t" r="r" b="b"/>
            <a:pathLst>
              <a:path w="493" h="2674" extrusionOk="0">
                <a:moveTo>
                  <a:pt x="1" y="0"/>
                </a:moveTo>
                <a:lnTo>
                  <a:pt x="1" y="2674"/>
                </a:lnTo>
                <a:lnTo>
                  <a:pt x="124" y="2674"/>
                </a:lnTo>
                <a:lnTo>
                  <a:pt x="124" y="646"/>
                </a:lnTo>
                <a:lnTo>
                  <a:pt x="431" y="369"/>
                </a:lnTo>
                <a:lnTo>
                  <a:pt x="462" y="308"/>
                </a:lnTo>
                <a:lnTo>
                  <a:pt x="492" y="277"/>
                </a:lnTo>
                <a:lnTo>
                  <a:pt x="462" y="185"/>
                </a:lnTo>
                <a:lnTo>
                  <a:pt x="400" y="154"/>
                </a:lnTo>
                <a:lnTo>
                  <a:pt x="308" y="154"/>
                </a:lnTo>
                <a:lnTo>
                  <a:pt x="277" y="185"/>
                </a:lnTo>
                <a:lnTo>
                  <a:pt x="124" y="308"/>
                </a:lnTo>
                <a:lnTo>
                  <a:pt x="124" y="123"/>
                </a:lnTo>
                <a:lnTo>
                  <a:pt x="93" y="62"/>
                </a:lnTo>
                <a:lnTo>
                  <a:pt x="62" y="31"/>
                </a:lnTo>
                <a:lnTo>
                  <a:pt x="32" y="0"/>
                </a:lnTo>
                <a:close/>
              </a:path>
            </a:pathLst>
          </a:custGeom>
          <a:solidFill>
            <a:srgbClr val="BF69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8" name="Google Shape;2738;p52"/>
          <p:cNvSpPr/>
          <p:nvPr/>
        </p:nvSpPr>
        <p:spPr>
          <a:xfrm>
            <a:off x="1159848" y="1867245"/>
            <a:ext cx="263829" cy="498130"/>
          </a:xfrm>
          <a:custGeom>
            <a:avLst/>
            <a:gdLst/>
            <a:ahLst/>
            <a:cxnLst/>
            <a:rect l="l" t="t" r="r" b="b"/>
            <a:pathLst>
              <a:path w="3288" h="6208" extrusionOk="0">
                <a:moveTo>
                  <a:pt x="1659" y="1"/>
                </a:moveTo>
                <a:lnTo>
                  <a:pt x="1321" y="31"/>
                </a:lnTo>
                <a:lnTo>
                  <a:pt x="1014" y="123"/>
                </a:lnTo>
                <a:lnTo>
                  <a:pt x="707" y="277"/>
                </a:lnTo>
                <a:lnTo>
                  <a:pt x="461" y="492"/>
                </a:lnTo>
                <a:lnTo>
                  <a:pt x="277" y="738"/>
                </a:lnTo>
                <a:lnTo>
                  <a:pt x="123" y="1015"/>
                </a:lnTo>
                <a:lnTo>
                  <a:pt x="31" y="1322"/>
                </a:lnTo>
                <a:lnTo>
                  <a:pt x="0" y="1660"/>
                </a:lnTo>
                <a:lnTo>
                  <a:pt x="0" y="4579"/>
                </a:lnTo>
                <a:lnTo>
                  <a:pt x="31" y="4886"/>
                </a:lnTo>
                <a:lnTo>
                  <a:pt x="123" y="5193"/>
                </a:lnTo>
                <a:lnTo>
                  <a:pt x="277" y="5500"/>
                </a:lnTo>
                <a:lnTo>
                  <a:pt x="461" y="5746"/>
                </a:lnTo>
                <a:lnTo>
                  <a:pt x="707" y="5931"/>
                </a:lnTo>
                <a:lnTo>
                  <a:pt x="1014" y="6084"/>
                </a:lnTo>
                <a:lnTo>
                  <a:pt x="1321" y="6176"/>
                </a:lnTo>
                <a:lnTo>
                  <a:pt x="1659" y="6207"/>
                </a:lnTo>
                <a:lnTo>
                  <a:pt x="1967" y="6176"/>
                </a:lnTo>
                <a:lnTo>
                  <a:pt x="2274" y="6084"/>
                </a:lnTo>
                <a:lnTo>
                  <a:pt x="2581" y="5931"/>
                </a:lnTo>
                <a:lnTo>
                  <a:pt x="2827" y="5746"/>
                </a:lnTo>
                <a:lnTo>
                  <a:pt x="3011" y="5500"/>
                </a:lnTo>
                <a:lnTo>
                  <a:pt x="3165" y="5193"/>
                </a:lnTo>
                <a:lnTo>
                  <a:pt x="3257" y="4886"/>
                </a:lnTo>
                <a:lnTo>
                  <a:pt x="3288" y="4579"/>
                </a:lnTo>
                <a:lnTo>
                  <a:pt x="3288" y="1660"/>
                </a:lnTo>
                <a:lnTo>
                  <a:pt x="3257" y="1322"/>
                </a:lnTo>
                <a:lnTo>
                  <a:pt x="3165" y="1015"/>
                </a:lnTo>
                <a:lnTo>
                  <a:pt x="3011" y="738"/>
                </a:lnTo>
                <a:lnTo>
                  <a:pt x="2827" y="492"/>
                </a:lnTo>
                <a:lnTo>
                  <a:pt x="2581" y="277"/>
                </a:lnTo>
                <a:lnTo>
                  <a:pt x="2274" y="123"/>
                </a:lnTo>
                <a:lnTo>
                  <a:pt x="1967" y="31"/>
                </a:lnTo>
                <a:lnTo>
                  <a:pt x="1659" y="1"/>
                </a:lnTo>
                <a:close/>
              </a:path>
            </a:pathLst>
          </a:custGeom>
          <a:solidFill>
            <a:srgbClr val="4CBB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" name="Google Shape;2739;p52"/>
          <p:cNvSpPr/>
          <p:nvPr/>
        </p:nvSpPr>
        <p:spPr>
          <a:xfrm>
            <a:off x="1159848" y="1867245"/>
            <a:ext cx="263829" cy="498130"/>
          </a:xfrm>
          <a:custGeom>
            <a:avLst/>
            <a:gdLst/>
            <a:ahLst/>
            <a:cxnLst/>
            <a:rect l="l" t="t" r="r" b="b"/>
            <a:pathLst>
              <a:path w="3288" h="6208" fill="none" extrusionOk="0">
                <a:moveTo>
                  <a:pt x="1659" y="6207"/>
                </a:moveTo>
                <a:lnTo>
                  <a:pt x="1659" y="6207"/>
                </a:lnTo>
                <a:lnTo>
                  <a:pt x="1321" y="6176"/>
                </a:lnTo>
                <a:lnTo>
                  <a:pt x="1014" y="6084"/>
                </a:lnTo>
                <a:lnTo>
                  <a:pt x="707" y="5931"/>
                </a:lnTo>
                <a:lnTo>
                  <a:pt x="461" y="5746"/>
                </a:lnTo>
                <a:lnTo>
                  <a:pt x="277" y="5500"/>
                </a:lnTo>
                <a:lnTo>
                  <a:pt x="123" y="5193"/>
                </a:lnTo>
                <a:lnTo>
                  <a:pt x="31" y="4886"/>
                </a:lnTo>
                <a:lnTo>
                  <a:pt x="0" y="4579"/>
                </a:lnTo>
                <a:lnTo>
                  <a:pt x="0" y="1660"/>
                </a:lnTo>
                <a:lnTo>
                  <a:pt x="0" y="1660"/>
                </a:lnTo>
                <a:lnTo>
                  <a:pt x="31" y="1322"/>
                </a:lnTo>
                <a:lnTo>
                  <a:pt x="123" y="1015"/>
                </a:lnTo>
                <a:lnTo>
                  <a:pt x="277" y="738"/>
                </a:lnTo>
                <a:lnTo>
                  <a:pt x="461" y="492"/>
                </a:lnTo>
                <a:lnTo>
                  <a:pt x="707" y="277"/>
                </a:lnTo>
                <a:lnTo>
                  <a:pt x="1014" y="123"/>
                </a:lnTo>
                <a:lnTo>
                  <a:pt x="1321" y="31"/>
                </a:lnTo>
                <a:lnTo>
                  <a:pt x="1659" y="1"/>
                </a:lnTo>
                <a:lnTo>
                  <a:pt x="1659" y="1"/>
                </a:lnTo>
                <a:lnTo>
                  <a:pt x="1967" y="31"/>
                </a:lnTo>
                <a:lnTo>
                  <a:pt x="2274" y="123"/>
                </a:lnTo>
                <a:lnTo>
                  <a:pt x="2581" y="277"/>
                </a:lnTo>
                <a:lnTo>
                  <a:pt x="2827" y="492"/>
                </a:lnTo>
                <a:lnTo>
                  <a:pt x="3011" y="738"/>
                </a:lnTo>
                <a:lnTo>
                  <a:pt x="3165" y="1015"/>
                </a:lnTo>
                <a:lnTo>
                  <a:pt x="3257" y="1322"/>
                </a:lnTo>
                <a:lnTo>
                  <a:pt x="3288" y="1660"/>
                </a:lnTo>
                <a:lnTo>
                  <a:pt x="3288" y="4579"/>
                </a:lnTo>
                <a:lnTo>
                  <a:pt x="3288" y="4579"/>
                </a:lnTo>
                <a:lnTo>
                  <a:pt x="3257" y="4886"/>
                </a:lnTo>
                <a:lnTo>
                  <a:pt x="3165" y="5193"/>
                </a:lnTo>
                <a:lnTo>
                  <a:pt x="3011" y="5500"/>
                </a:lnTo>
                <a:lnTo>
                  <a:pt x="2827" y="5746"/>
                </a:lnTo>
                <a:lnTo>
                  <a:pt x="2581" y="5931"/>
                </a:lnTo>
                <a:lnTo>
                  <a:pt x="2274" y="6084"/>
                </a:lnTo>
                <a:lnTo>
                  <a:pt x="1967" y="6176"/>
                </a:lnTo>
                <a:lnTo>
                  <a:pt x="1659" y="620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" name="Google Shape;2740;p52"/>
          <p:cNvSpPr/>
          <p:nvPr/>
        </p:nvSpPr>
        <p:spPr>
          <a:xfrm>
            <a:off x="1159848" y="1867245"/>
            <a:ext cx="133198" cy="498130"/>
          </a:xfrm>
          <a:custGeom>
            <a:avLst/>
            <a:gdLst/>
            <a:ahLst/>
            <a:cxnLst/>
            <a:rect l="l" t="t" r="r" b="b"/>
            <a:pathLst>
              <a:path w="1660" h="6208" extrusionOk="0">
                <a:moveTo>
                  <a:pt x="1659" y="1"/>
                </a:moveTo>
                <a:lnTo>
                  <a:pt x="1321" y="31"/>
                </a:lnTo>
                <a:lnTo>
                  <a:pt x="1014" y="123"/>
                </a:lnTo>
                <a:lnTo>
                  <a:pt x="707" y="277"/>
                </a:lnTo>
                <a:lnTo>
                  <a:pt x="492" y="492"/>
                </a:lnTo>
                <a:lnTo>
                  <a:pt x="277" y="738"/>
                </a:lnTo>
                <a:lnTo>
                  <a:pt x="123" y="1015"/>
                </a:lnTo>
                <a:lnTo>
                  <a:pt x="31" y="1322"/>
                </a:lnTo>
                <a:lnTo>
                  <a:pt x="0" y="1660"/>
                </a:lnTo>
                <a:lnTo>
                  <a:pt x="0" y="4579"/>
                </a:lnTo>
                <a:lnTo>
                  <a:pt x="31" y="4886"/>
                </a:lnTo>
                <a:lnTo>
                  <a:pt x="123" y="5193"/>
                </a:lnTo>
                <a:lnTo>
                  <a:pt x="277" y="5500"/>
                </a:lnTo>
                <a:lnTo>
                  <a:pt x="492" y="5746"/>
                </a:lnTo>
                <a:lnTo>
                  <a:pt x="707" y="5931"/>
                </a:lnTo>
                <a:lnTo>
                  <a:pt x="1014" y="6084"/>
                </a:lnTo>
                <a:lnTo>
                  <a:pt x="1321" y="6176"/>
                </a:lnTo>
                <a:lnTo>
                  <a:pt x="1659" y="6207"/>
                </a:lnTo>
                <a:lnTo>
                  <a:pt x="1659" y="1"/>
                </a:lnTo>
                <a:close/>
              </a:path>
            </a:pathLst>
          </a:custGeom>
          <a:solidFill>
            <a:srgbClr val="81E5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" name="Google Shape;2741;p52"/>
          <p:cNvSpPr/>
          <p:nvPr/>
        </p:nvSpPr>
        <p:spPr>
          <a:xfrm>
            <a:off x="1280607" y="2241958"/>
            <a:ext cx="86418" cy="246658"/>
          </a:xfrm>
          <a:custGeom>
            <a:avLst/>
            <a:gdLst/>
            <a:ahLst/>
            <a:cxnLst/>
            <a:rect l="l" t="t" r="r" b="b"/>
            <a:pathLst>
              <a:path w="1077" h="3074" extrusionOk="0">
                <a:moveTo>
                  <a:pt x="154" y="1"/>
                </a:moveTo>
                <a:lnTo>
                  <a:pt x="93" y="32"/>
                </a:lnTo>
                <a:lnTo>
                  <a:pt x="31" y="62"/>
                </a:lnTo>
                <a:lnTo>
                  <a:pt x="1" y="93"/>
                </a:lnTo>
                <a:lnTo>
                  <a:pt x="1" y="155"/>
                </a:lnTo>
                <a:lnTo>
                  <a:pt x="1" y="3073"/>
                </a:lnTo>
                <a:lnTo>
                  <a:pt x="277" y="3073"/>
                </a:lnTo>
                <a:lnTo>
                  <a:pt x="277" y="1199"/>
                </a:lnTo>
                <a:lnTo>
                  <a:pt x="1015" y="554"/>
                </a:lnTo>
                <a:lnTo>
                  <a:pt x="1045" y="523"/>
                </a:lnTo>
                <a:lnTo>
                  <a:pt x="1076" y="462"/>
                </a:lnTo>
                <a:lnTo>
                  <a:pt x="1015" y="370"/>
                </a:lnTo>
                <a:lnTo>
                  <a:pt x="984" y="308"/>
                </a:lnTo>
                <a:lnTo>
                  <a:pt x="861" y="308"/>
                </a:lnTo>
                <a:lnTo>
                  <a:pt x="830" y="339"/>
                </a:lnTo>
                <a:lnTo>
                  <a:pt x="277" y="800"/>
                </a:lnTo>
                <a:lnTo>
                  <a:pt x="277" y="155"/>
                </a:lnTo>
                <a:lnTo>
                  <a:pt x="277" y="93"/>
                </a:lnTo>
                <a:lnTo>
                  <a:pt x="246" y="62"/>
                </a:lnTo>
                <a:lnTo>
                  <a:pt x="185" y="32"/>
                </a:lnTo>
                <a:lnTo>
                  <a:pt x="154" y="1"/>
                </a:lnTo>
                <a:close/>
              </a:path>
            </a:pathLst>
          </a:custGeom>
          <a:solidFill>
            <a:srgbClr val="9E57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" name="Google Shape;2742;p52"/>
          <p:cNvSpPr/>
          <p:nvPr/>
        </p:nvSpPr>
        <p:spPr>
          <a:xfrm>
            <a:off x="1218984" y="2069446"/>
            <a:ext cx="83931" cy="147963"/>
          </a:xfrm>
          <a:custGeom>
            <a:avLst/>
            <a:gdLst/>
            <a:ahLst/>
            <a:cxnLst/>
            <a:rect l="l" t="t" r="r" b="b"/>
            <a:pathLst>
              <a:path w="1046" h="1844" extrusionOk="0">
                <a:moveTo>
                  <a:pt x="861" y="0"/>
                </a:moveTo>
                <a:lnTo>
                  <a:pt x="799" y="31"/>
                </a:lnTo>
                <a:lnTo>
                  <a:pt x="769" y="92"/>
                </a:lnTo>
                <a:lnTo>
                  <a:pt x="769" y="123"/>
                </a:lnTo>
                <a:lnTo>
                  <a:pt x="769" y="799"/>
                </a:lnTo>
                <a:lnTo>
                  <a:pt x="246" y="307"/>
                </a:lnTo>
                <a:lnTo>
                  <a:pt x="185" y="277"/>
                </a:lnTo>
                <a:lnTo>
                  <a:pt x="123" y="277"/>
                </a:lnTo>
                <a:lnTo>
                  <a:pt x="62" y="307"/>
                </a:lnTo>
                <a:lnTo>
                  <a:pt x="31" y="338"/>
                </a:lnTo>
                <a:lnTo>
                  <a:pt x="0" y="430"/>
                </a:lnTo>
                <a:lnTo>
                  <a:pt x="0" y="492"/>
                </a:lnTo>
                <a:lnTo>
                  <a:pt x="31" y="522"/>
                </a:lnTo>
                <a:lnTo>
                  <a:pt x="769" y="1168"/>
                </a:lnTo>
                <a:lnTo>
                  <a:pt x="769" y="1690"/>
                </a:lnTo>
                <a:lnTo>
                  <a:pt x="769" y="1751"/>
                </a:lnTo>
                <a:lnTo>
                  <a:pt x="799" y="1782"/>
                </a:lnTo>
                <a:lnTo>
                  <a:pt x="861" y="1813"/>
                </a:lnTo>
                <a:lnTo>
                  <a:pt x="922" y="1844"/>
                </a:lnTo>
                <a:lnTo>
                  <a:pt x="984" y="1813"/>
                </a:lnTo>
                <a:lnTo>
                  <a:pt x="1014" y="1782"/>
                </a:lnTo>
                <a:lnTo>
                  <a:pt x="1045" y="1751"/>
                </a:lnTo>
                <a:lnTo>
                  <a:pt x="1045" y="1690"/>
                </a:lnTo>
                <a:lnTo>
                  <a:pt x="1045" y="123"/>
                </a:lnTo>
                <a:lnTo>
                  <a:pt x="1045" y="92"/>
                </a:lnTo>
                <a:lnTo>
                  <a:pt x="1014" y="31"/>
                </a:lnTo>
                <a:lnTo>
                  <a:pt x="984" y="0"/>
                </a:lnTo>
                <a:close/>
              </a:path>
            </a:pathLst>
          </a:custGeom>
          <a:solidFill>
            <a:srgbClr val="9E57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" name="Google Shape;2743;p52"/>
          <p:cNvSpPr/>
          <p:nvPr/>
        </p:nvSpPr>
        <p:spPr>
          <a:xfrm>
            <a:off x="1280607" y="2241958"/>
            <a:ext cx="12437" cy="246658"/>
          </a:xfrm>
          <a:custGeom>
            <a:avLst/>
            <a:gdLst/>
            <a:ahLst/>
            <a:cxnLst/>
            <a:rect l="l" t="t" r="r" b="b"/>
            <a:pathLst>
              <a:path w="155" h="3074" extrusionOk="0">
                <a:moveTo>
                  <a:pt x="154" y="1"/>
                </a:moveTo>
                <a:lnTo>
                  <a:pt x="93" y="32"/>
                </a:lnTo>
                <a:lnTo>
                  <a:pt x="31" y="62"/>
                </a:lnTo>
                <a:lnTo>
                  <a:pt x="1" y="93"/>
                </a:lnTo>
                <a:lnTo>
                  <a:pt x="1" y="155"/>
                </a:lnTo>
                <a:lnTo>
                  <a:pt x="1" y="3073"/>
                </a:lnTo>
                <a:lnTo>
                  <a:pt x="154" y="3073"/>
                </a:lnTo>
                <a:lnTo>
                  <a:pt x="154" y="1"/>
                </a:lnTo>
                <a:close/>
              </a:path>
            </a:pathLst>
          </a:custGeom>
          <a:solidFill>
            <a:srgbClr val="BF69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4" name="Google Shape;2744;p52"/>
          <p:cNvSpPr/>
          <p:nvPr/>
        </p:nvSpPr>
        <p:spPr>
          <a:xfrm>
            <a:off x="1218984" y="2069446"/>
            <a:ext cx="74062" cy="147963"/>
          </a:xfrm>
          <a:custGeom>
            <a:avLst/>
            <a:gdLst/>
            <a:ahLst/>
            <a:cxnLst/>
            <a:rect l="l" t="t" r="r" b="b"/>
            <a:pathLst>
              <a:path w="923" h="1844" extrusionOk="0">
                <a:moveTo>
                  <a:pt x="861" y="0"/>
                </a:moveTo>
                <a:lnTo>
                  <a:pt x="799" y="31"/>
                </a:lnTo>
                <a:lnTo>
                  <a:pt x="769" y="92"/>
                </a:lnTo>
                <a:lnTo>
                  <a:pt x="769" y="123"/>
                </a:lnTo>
                <a:lnTo>
                  <a:pt x="769" y="799"/>
                </a:lnTo>
                <a:lnTo>
                  <a:pt x="246" y="307"/>
                </a:lnTo>
                <a:lnTo>
                  <a:pt x="185" y="277"/>
                </a:lnTo>
                <a:lnTo>
                  <a:pt x="123" y="277"/>
                </a:lnTo>
                <a:lnTo>
                  <a:pt x="62" y="307"/>
                </a:lnTo>
                <a:lnTo>
                  <a:pt x="31" y="338"/>
                </a:lnTo>
                <a:lnTo>
                  <a:pt x="0" y="430"/>
                </a:lnTo>
                <a:lnTo>
                  <a:pt x="0" y="492"/>
                </a:lnTo>
                <a:lnTo>
                  <a:pt x="31" y="522"/>
                </a:lnTo>
                <a:lnTo>
                  <a:pt x="769" y="1168"/>
                </a:lnTo>
                <a:lnTo>
                  <a:pt x="769" y="1690"/>
                </a:lnTo>
                <a:lnTo>
                  <a:pt x="769" y="1751"/>
                </a:lnTo>
                <a:lnTo>
                  <a:pt x="799" y="1782"/>
                </a:lnTo>
                <a:lnTo>
                  <a:pt x="861" y="1813"/>
                </a:lnTo>
                <a:lnTo>
                  <a:pt x="922" y="1844"/>
                </a:lnTo>
                <a:lnTo>
                  <a:pt x="922" y="0"/>
                </a:lnTo>
                <a:close/>
              </a:path>
            </a:pathLst>
          </a:custGeom>
          <a:solidFill>
            <a:srgbClr val="BF69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5" name="Google Shape;2745;p52"/>
          <p:cNvSpPr/>
          <p:nvPr/>
        </p:nvSpPr>
        <p:spPr>
          <a:xfrm>
            <a:off x="2104094" y="1946119"/>
            <a:ext cx="759391" cy="530146"/>
          </a:xfrm>
          <a:custGeom>
            <a:avLst/>
            <a:gdLst/>
            <a:ahLst/>
            <a:cxnLst/>
            <a:rect l="l" t="t" r="r" b="b"/>
            <a:pathLst>
              <a:path w="9464" h="6607" extrusionOk="0">
                <a:moveTo>
                  <a:pt x="4547" y="1"/>
                </a:moveTo>
                <a:lnTo>
                  <a:pt x="4332" y="62"/>
                </a:lnTo>
                <a:lnTo>
                  <a:pt x="4148" y="124"/>
                </a:lnTo>
                <a:lnTo>
                  <a:pt x="3964" y="185"/>
                </a:lnTo>
                <a:lnTo>
                  <a:pt x="3810" y="308"/>
                </a:lnTo>
                <a:lnTo>
                  <a:pt x="3656" y="431"/>
                </a:lnTo>
                <a:lnTo>
                  <a:pt x="3503" y="585"/>
                </a:lnTo>
                <a:lnTo>
                  <a:pt x="3380" y="769"/>
                </a:lnTo>
                <a:lnTo>
                  <a:pt x="3073" y="1353"/>
                </a:lnTo>
                <a:lnTo>
                  <a:pt x="1997" y="3196"/>
                </a:lnTo>
                <a:lnTo>
                  <a:pt x="0" y="6607"/>
                </a:lnTo>
                <a:lnTo>
                  <a:pt x="9464" y="6607"/>
                </a:lnTo>
                <a:lnTo>
                  <a:pt x="6391" y="1353"/>
                </a:lnTo>
                <a:lnTo>
                  <a:pt x="6084" y="769"/>
                </a:lnTo>
                <a:lnTo>
                  <a:pt x="5961" y="585"/>
                </a:lnTo>
                <a:lnTo>
                  <a:pt x="5807" y="431"/>
                </a:lnTo>
                <a:lnTo>
                  <a:pt x="5654" y="308"/>
                </a:lnTo>
                <a:lnTo>
                  <a:pt x="5500" y="185"/>
                </a:lnTo>
                <a:lnTo>
                  <a:pt x="5316" y="124"/>
                </a:lnTo>
                <a:lnTo>
                  <a:pt x="5131" y="62"/>
                </a:lnTo>
                <a:lnTo>
                  <a:pt x="4916" y="1"/>
                </a:lnTo>
                <a:close/>
              </a:path>
            </a:pathLst>
          </a:custGeom>
          <a:solidFill>
            <a:srgbClr val="628D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6" name="Google Shape;2746;p52"/>
          <p:cNvSpPr/>
          <p:nvPr/>
        </p:nvSpPr>
        <p:spPr>
          <a:xfrm>
            <a:off x="2104094" y="1946119"/>
            <a:ext cx="379696" cy="530146"/>
          </a:xfrm>
          <a:custGeom>
            <a:avLst/>
            <a:gdLst/>
            <a:ahLst/>
            <a:cxnLst/>
            <a:rect l="l" t="t" r="r" b="b"/>
            <a:pathLst>
              <a:path w="4732" h="6607" extrusionOk="0">
                <a:moveTo>
                  <a:pt x="4547" y="1"/>
                </a:moveTo>
                <a:lnTo>
                  <a:pt x="4332" y="62"/>
                </a:lnTo>
                <a:lnTo>
                  <a:pt x="4148" y="124"/>
                </a:lnTo>
                <a:lnTo>
                  <a:pt x="3964" y="185"/>
                </a:lnTo>
                <a:lnTo>
                  <a:pt x="3810" y="308"/>
                </a:lnTo>
                <a:lnTo>
                  <a:pt x="3656" y="431"/>
                </a:lnTo>
                <a:lnTo>
                  <a:pt x="3503" y="585"/>
                </a:lnTo>
                <a:lnTo>
                  <a:pt x="3380" y="769"/>
                </a:lnTo>
                <a:lnTo>
                  <a:pt x="0" y="6607"/>
                </a:lnTo>
                <a:lnTo>
                  <a:pt x="4732" y="6607"/>
                </a:lnTo>
                <a:lnTo>
                  <a:pt x="4732" y="1"/>
                </a:lnTo>
                <a:close/>
              </a:path>
            </a:pathLst>
          </a:custGeom>
          <a:solidFill>
            <a:srgbClr val="9DC1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7" name="Google Shape;2747;p52"/>
          <p:cNvSpPr/>
          <p:nvPr/>
        </p:nvSpPr>
        <p:spPr>
          <a:xfrm>
            <a:off x="2350587" y="1946119"/>
            <a:ext cx="266317" cy="123409"/>
          </a:xfrm>
          <a:custGeom>
            <a:avLst/>
            <a:gdLst/>
            <a:ahLst/>
            <a:cxnLst/>
            <a:rect l="l" t="t" r="r" b="b"/>
            <a:pathLst>
              <a:path w="3319" h="1538" extrusionOk="0">
                <a:moveTo>
                  <a:pt x="1475" y="1"/>
                </a:moveTo>
                <a:lnTo>
                  <a:pt x="1260" y="62"/>
                </a:lnTo>
                <a:lnTo>
                  <a:pt x="1076" y="124"/>
                </a:lnTo>
                <a:lnTo>
                  <a:pt x="892" y="185"/>
                </a:lnTo>
                <a:lnTo>
                  <a:pt x="738" y="308"/>
                </a:lnTo>
                <a:lnTo>
                  <a:pt x="584" y="431"/>
                </a:lnTo>
                <a:lnTo>
                  <a:pt x="431" y="585"/>
                </a:lnTo>
                <a:lnTo>
                  <a:pt x="308" y="769"/>
                </a:lnTo>
                <a:lnTo>
                  <a:pt x="1" y="1353"/>
                </a:lnTo>
                <a:lnTo>
                  <a:pt x="124" y="1414"/>
                </a:lnTo>
                <a:lnTo>
                  <a:pt x="277" y="1476"/>
                </a:lnTo>
                <a:lnTo>
                  <a:pt x="431" y="1506"/>
                </a:lnTo>
                <a:lnTo>
                  <a:pt x="584" y="1537"/>
                </a:lnTo>
                <a:lnTo>
                  <a:pt x="738" y="1506"/>
                </a:lnTo>
                <a:lnTo>
                  <a:pt x="861" y="1506"/>
                </a:lnTo>
                <a:lnTo>
                  <a:pt x="1137" y="1383"/>
                </a:lnTo>
                <a:lnTo>
                  <a:pt x="1383" y="1506"/>
                </a:lnTo>
                <a:lnTo>
                  <a:pt x="1506" y="1506"/>
                </a:lnTo>
                <a:lnTo>
                  <a:pt x="1660" y="1537"/>
                </a:lnTo>
                <a:lnTo>
                  <a:pt x="1813" y="1506"/>
                </a:lnTo>
                <a:lnTo>
                  <a:pt x="1936" y="1506"/>
                </a:lnTo>
                <a:lnTo>
                  <a:pt x="2182" y="1383"/>
                </a:lnTo>
                <a:lnTo>
                  <a:pt x="2459" y="1506"/>
                </a:lnTo>
                <a:lnTo>
                  <a:pt x="2582" y="1506"/>
                </a:lnTo>
                <a:lnTo>
                  <a:pt x="2735" y="1537"/>
                </a:lnTo>
                <a:lnTo>
                  <a:pt x="2889" y="1506"/>
                </a:lnTo>
                <a:lnTo>
                  <a:pt x="3042" y="1476"/>
                </a:lnTo>
                <a:lnTo>
                  <a:pt x="3196" y="1414"/>
                </a:lnTo>
                <a:lnTo>
                  <a:pt x="3319" y="1353"/>
                </a:lnTo>
                <a:lnTo>
                  <a:pt x="3012" y="769"/>
                </a:lnTo>
                <a:lnTo>
                  <a:pt x="2889" y="585"/>
                </a:lnTo>
                <a:lnTo>
                  <a:pt x="2735" y="431"/>
                </a:lnTo>
                <a:lnTo>
                  <a:pt x="2582" y="308"/>
                </a:lnTo>
                <a:lnTo>
                  <a:pt x="2428" y="185"/>
                </a:lnTo>
                <a:lnTo>
                  <a:pt x="2244" y="124"/>
                </a:lnTo>
                <a:lnTo>
                  <a:pt x="2059" y="62"/>
                </a:lnTo>
                <a:lnTo>
                  <a:pt x="1844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8" name="Google Shape;2748;p52"/>
          <p:cNvSpPr/>
          <p:nvPr/>
        </p:nvSpPr>
        <p:spPr>
          <a:xfrm>
            <a:off x="2350587" y="1946119"/>
            <a:ext cx="133198" cy="123409"/>
          </a:xfrm>
          <a:custGeom>
            <a:avLst/>
            <a:gdLst/>
            <a:ahLst/>
            <a:cxnLst/>
            <a:rect l="l" t="t" r="r" b="b"/>
            <a:pathLst>
              <a:path w="1660" h="1538" extrusionOk="0">
                <a:moveTo>
                  <a:pt x="1475" y="1"/>
                </a:moveTo>
                <a:lnTo>
                  <a:pt x="1260" y="62"/>
                </a:lnTo>
                <a:lnTo>
                  <a:pt x="1076" y="124"/>
                </a:lnTo>
                <a:lnTo>
                  <a:pt x="892" y="185"/>
                </a:lnTo>
                <a:lnTo>
                  <a:pt x="738" y="308"/>
                </a:lnTo>
                <a:lnTo>
                  <a:pt x="584" y="431"/>
                </a:lnTo>
                <a:lnTo>
                  <a:pt x="431" y="585"/>
                </a:lnTo>
                <a:lnTo>
                  <a:pt x="308" y="769"/>
                </a:lnTo>
                <a:lnTo>
                  <a:pt x="1" y="1353"/>
                </a:lnTo>
                <a:lnTo>
                  <a:pt x="124" y="1414"/>
                </a:lnTo>
                <a:lnTo>
                  <a:pt x="277" y="1476"/>
                </a:lnTo>
                <a:lnTo>
                  <a:pt x="431" y="1506"/>
                </a:lnTo>
                <a:lnTo>
                  <a:pt x="584" y="1537"/>
                </a:lnTo>
                <a:lnTo>
                  <a:pt x="738" y="1506"/>
                </a:lnTo>
                <a:lnTo>
                  <a:pt x="861" y="1506"/>
                </a:lnTo>
                <a:lnTo>
                  <a:pt x="1137" y="1383"/>
                </a:lnTo>
                <a:lnTo>
                  <a:pt x="1383" y="1506"/>
                </a:lnTo>
                <a:lnTo>
                  <a:pt x="1506" y="1506"/>
                </a:lnTo>
                <a:lnTo>
                  <a:pt x="1660" y="1537"/>
                </a:lnTo>
                <a:lnTo>
                  <a:pt x="166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9" name="Google Shape;2749;p52"/>
          <p:cNvSpPr/>
          <p:nvPr/>
        </p:nvSpPr>
        <p:spPr>
          <a:xfrm>
            <a:off x="2582315" y="1564024"/>
            <a:ext cx="22307" cy="64192"/>
          </a:xfrm>
          <a:custGeom>
            <a:avLst/>
            <a:gdLst/>
            <a:ahLst/>
            <a:cxnLst/>
            <a:rect l="l" t="t" r="r" b="b"/>
            <a:pathLst>
              <a:path w="278" h="800" extrusionOk="0">
                <a:moveTo>
                  <a:pt x="1" y="0"/>
                </a:moveTo>
                <a:lnTo>
                  <a:pt x="1" y="799"/>
                </a:lnTo>
                <a:lnTo>
                  <a:pt x="277" y="799"/>
                </a:lnTo>
                <a:lnTo>
                  <a:pt x="27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0" name="Google Shape;2750;p52"/>
          <p:cNvSpPr/>
          <p:nvPr/>
        </p:nvSpPr>
        <p:spPr>
          <a:xfrm>
            <a:off x="2592185" y="1564024"/>
            <a:ext cx="12437" cy="64192"/>
          </a:xfrm>
          <a:custGeom>
            <a:avLst/>
            <a:gdLst/>
            <a:ahLst/>
            <a:cxnLst/>
            <a:rect l="l" t="t" r="r" b="b"/>
            <a:pathLst>
              <a:path w="155" h="800" extrusionOk="0">
                <a:moveTo>
                  <a:pt x="1" y="0"/>
                </a:moveTo>
                <a:lnTo>
                  <a:pt x="1" y="799"/>
                </a:lnTo>
                <a:lnTo>
                  <a:pt x="154" y="799"/>
                </a:lnTo>
                <a:lnTo>
                  <a:pt x="154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1" name="Google Shape;2751;p52"/>
          <p:cNvSpPr/>
          <p:nvPr/>
        </p:nvSpPr>
        <p:spPr>
          <a:xfrm>
            <a:off x="2579908" y="1443186"/>
            <a:ext cx="27201" cy="74062"/>
          </a:xfrm>
          <a:custGeom>
            <a:avLst/>
            <a:gdLst/>
            <a:ahLst/>
            <a:cxnLst/>
            <a:rect l="l" t="t" r="r" b="b"/>
            <a:pathLst>
              <a:path w="339" h="923" extrusionOk="0">
                <a:moveTo>
                  <a:pt x="0" y="1"/>
                </a:moveTo>
                <a:lnTo>
                  <a:pt x="0" y="922"/>
                </a:lnTo>
                <a:lnTo>
                  <a:pt x="338" y="922"/>
                </a:lnTo>
                <a:lnTo>
                  <a:pt x="3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2" name="Google Shape;2752;p52"/>
          <p:cNvSpPr/>
          <p:nvPr/>
        </p:nvSpPr>
        <p:spPr>
          <a:xfrm>
            <a:off x="2592185" y="1443186"/>
            <a:ext cx="14925" cy="74062"/>
          </a:xfrm>
          <a:custGeom>
            <a:avLst/>
            <a:gdLst/>
            <a:ahLst/>
            <a:cxnLst/>
            <a:rect l="l" t="t" r="r" b="b"/>
            <a:pathLst>
              <a:path w="186" h="923" extrusionOk="0">
                <a:moveTo>
                  <a:pt x="1" y="1"/>
                </a:moveTo>
                <a:lnTo>
                  <a:pt x="1" y="922"/>
                </a:lnTo>
                <a:lnTo>
                  <a:pt x="185" y="922"/>
                </a:lnTo>
                <a:lnTo>
                  <a:pt x="185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3" name="Google Shape;2753;p52"/>
          <p:cNvSpPr/>
          <p:nvPr/>
        </p:nvSpPr>
        <p:spPr>
          <a:xfrm>
            <a:off x="2560169" y="1120226"/>
            <a:ext cx="66599" cy="350167"/>
          </a:xfrm>
          <a:custGeom>
            <a:avLst/>
            <a:gdLst/>
            <a:ahLst/>
            <a:cxnLst/>
            <a:rect l="l" t="t" r="r" b="b"/>
            <a:pathLst>
              <a:path w="830" h="4364" extrusionOk="0">
                <a:moveTo>
                  <a:pt x="400" y="1"/>
                </a:moveTo>
                <a:lnTo>
                  <a:pt x="308" y="31"/>
                </a:lnTo>
                <a:lnTo>
                  <a:pt x="215" y="62"/>
                </a:lnTo>
                <a:lnTo>
                  <a:pt x="154" y="154"/>
                </a:lnTo>
                <a:lnTo>
                  <a:pt x="154" y="246"/>
                </a:lnTo>
                <a:lnTo>
                  <a:pt x="0" y="3903"/>
                </a:lnTo>
                <a:lnTo>
                  <a:pt x="0" y="4087"/>
                </a:lnTo>
                <a:lnTo>
                  <a:pt x="92" y="4241"/>
                </a:lnTo>
                <a:lnTo>
                  <a:pt x="185" y="4333"/>
                </a:lnTo>
                <a:lnTo>
                  <a:pt x="246" y="4364"/>
                </a:lnTo>
                <a:lnTo>
                  <a:pt x="584" y="4364"/>
                </a:lnTo>
                <a:lnTo>
                  <a:pt x="646" y="4333"/>
                </a:lnTo>
                <a:lnTo>
                  <a:pt x="738" y="4210"/>
                </a:lnTo>
                <a:lnTo>
                  <a:pt x="830" y="4087"/>
                </a:lnTo>
                <a:lnTo>
                  <a:pt x="830" y="3903"/>
                </a:lnTo>
                <a:lnTo>
                  <a:pt x="676" y="246"/>
                </a:lnTo>
                <a:lnTo>
                  <a:pt x="646" y="154"/>
                </a:lnTo>
                <a:lnTo>
                  <a:pt x="584" y="62"/>
                </a:lnTo>
                <a:lnTo>
                  <a:pt x="492" y="31"/>
                </a:lnTo>
                <a:lnTo>
                  <a:pt x="400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4" name="Google Shape;2754;p52"/>
          <p:cNvSpPr/>
          <p:nvPr/>
        </p:nvSpPr>
        <p:spPr>
          <a:xfrm>
            <a:off x="2560169" y="1120226"/>
            <a:ext cx="32096" cy="350167"/>
          </a:xfrm>
          <a:custGeom>
            <a:avLst/>
            <a:gdLst/>
            <a:ahLst/>
            <a:cxnLst/>
            <a:rect l="l" t="t" r="r" b="b"/>
            <a:pathLst>
              <a:path w="400" h="4364" extrusionOk="0">
                <a:moveTo>
                  <a:pt x="400" y="1"/>
                </a:moveTo>
                <a:lnTo>
                  <a:pt x="308" y="31"/>
                </a:lnTo>
                <a:lnTo>
                  <a:pt x="215" y="62"/>
                </a:lnTo>
                <a:lnTo>
                  <a:pt x="154" y="154"/>
                </a:lnTo>
                <a:lnTo>
                  <a:pt x="154" y="246"/>
                </a:lnTo>
                <a:lnTo>
                  <a:pt x="0" y="3903"/>
                </a:lnTo>
                <a:lnTo>
                  <a:pt x="0" y="4087"/>
                </a:lnTo>
                <a:lnTo>
                  <a:pt x="92" y="4241"/>
                </a:lnTo>
                <a:lnTo>
                  <a:pt x="185" y="4333"/>
                </a:lnTo>
                <a:lnTo>
                  <a:pt x="246" y="4364"/>
                </a:lnTo>
                <a:lnTo>
                  <a:pt x="400" y="4364"/>
                </a:lnTo>
                <a:lnTo>
                  <a:pt x="4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5" name="Google Shape;2755;p52"/>
          <p:cNvSpPr/>
          <p:nvPr/>
        </p:nvSpPr>
        <p:spPr>
          <a:xfrm>
            <a:off x="2607029" y="1536904"/>
            <a:ext cx="78956" cy="54322"/>
          </a:xfrm>
          <a:custGeom>
            <a:avLst/>
            <a:gdLst/>
            <a:ahLst/>
            <a:cxnLst/>
            <a:rect l="l" t="t" r="r" b="b"/>
            <a:pathLst>
              <a:path w="984" h="677" extrusionOk="0">
                <a:moveTo>
                  <a:pt x="154" y="0"/>
                </a:moveTo>
                <a:lnTo>
                  <a:pt x="0" y="338"/>
                </a:lnTo>
                <a:lnTo>
                  <a:pt x="860" y="676"/>
                </a:lnTo>
                <a:lnTo>
                  <a:pt x="983" y="338"/>
                </a:lnTo>
                <a:lnTo>
                  <a:pt x="1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6" name="Google Shape;2756;p52"/>
          <p:cNvSpPr/>
          <p:nvPr/>
        </p:nvSpPr>
        <p:spPr>
          <a:xfrm>
            <a:off x="2607029" y="1551668"/>
            <a:ext cx="73981" cy="39558"/>
          </a:xfrm>
          <a:custGeom>
            <a:avLst/>
            <a:gdLst/>
            <a:ahLst/>
            <a:cxnLst/>
            <a:rect l="l" t="t" r="r" b="b"/>
            <a:pathLst>
              <a:path w="922" h="493" extrusionOk="0">
                <a:moveTo>
                  <a:pt x="62" y="1"/>
                </a:moveTo>
                <a:lnTo>
                  <a:pt x="0" y="154"/>
                </a:lnTo>
                <a:lnTo>
                  <a:pt x="860" y="492"/>
                </a:lnTo>
                <a:lnTo>
                  <a:pt x="922" y="339"/>
                </a:lnTo>
                <a:lnTo>
                  <a:pt x="62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7" name="Google Shape;2757;p52"/>
          <p:cNvSpPr/>
          <p:nvPr/>
        </p:nvSpPr>
        <p:spPr>
          <a:xfrm>
            <a:off x="2653808" y="1546773"/>
            <a:ext cx="330509" cy="165214"/>
          </a:xfrm>
          <a:custGeom>
            <a:avLst/>
            <a:gdLst/>
            <a:ahLst/>
            <a:cxnLst/>
            <a:rect l="l" t="t" r="r" b="b"/>
            <a:pathLst>
              <a:path w="4119" h="2059" extrusionOk="0">
                <a:moveTo>
                  <a:pt x="308" y="0"/>
                </a:moveTo>
                <a:lnTo>
                  <a:pt x="155" y="62"/>
                </a:lnTo>
                <a:lnTo>
                  <a:pt x="124" y="123"/>
                </a:lnTo>
                <a:lnTo>
                  <a:pt x="62" y="185"/>
                </a:lnTo>
                <a:lnTo>
                  <a:pt x="1" y="338"/>
                </a:lnTo>
                <a:lnTo>
                  <a:pt x="1" y="430"/>
                </a:lnTo>
                <a:lnTo>
                  <a:pt x="1" y="492"/>
                </a:lnTo>
                <a:lnTo>
                  <a:pt x="32" y="645"/>
                </a:lnTo>
                <a:lnTo>
                  <a:pt x="155" y="768"/>
                </a:lnTo>
                <a:lnTo>
                  <a:pt x="339" y="830"/>
                </a:lnTo>
                <a:lnTo>
                  <a:pt x="3749" y="2059"/>
                </a:lnTo>
                <a:lnTo>
                  <a:pt x="3872" y="2059"/>
                </a:lnTo>
                <a:lnTo>
                  <a:pt x="3964" y="2028"/>
                </a:lnTo>
                <a:lnTo>
                  <a:pt x="4026" y="1997"/>
                </a:lnTo>
                <a:lnTo>
                  <a:pt x="4087" y="1905"/>
                </a:lnTo>
                <a:lnTo>
                  <a:pt x="4118" y="1813"/>
                </a:lnTo>
                <a:lnTo>
                  <a:pt x="4087" y="1721"/>
                </a:lnTo>
                <a:lnTo>
                  <a:pt x="4026" y="1629"/>
                </a:lnTo>
                <a:lnTo>
                  <a:pt x="3964" y="1567"/>
                </a:lnTo>
                <a:lnTo>
                  <a:pt x="646" y="62"/>
                </a:lnTo>
                <a:lnTo>
                  <a:pt x="462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8" name="Google Shape;2758;p52"/>
          <p:cNvSpPr/>
          <p:nvPr/>
        </p:nvSpPr>
        <p:spPr>
          <a:xfrm>
            <a:off x="2656295" y="1546773"/>
            <a:ext cx="328021" cy="152937"/>
          </a:xfrm>
          <a:custGeom>
            <a:avLst/>
            <a:gdLst/>
            <a:ahLst/>
            <a:cxnLst/>
            <a:rect l="l" t="t" r="r" b="b"/>
            <a:pathLst>
              <a:path w="4088" h="1906" extrusionOk="0">
                <a:moveTo>
                  <a:pt x="277" y="0"/>
                </a:moveTo>
                <a:lnTo>
                  <a:pt x="124" y="62"/>
                </a:lnTo>
                <a:lnTo>
                  <a:pt x="93" y="123"/>
                </a:lnTo>
                <a:lnTo>
                  <a:pt x="31" y="185"/>
                </a:lnTo>
                <a:lnTo>
                  <a:pt x="1" y="277"/>
                </a:lnTo>
                <a:lnTo>
                  <a:pt x="4056" y="1905"/>
                </a:lnTo>
                <a:lnTo>
                  <a:pt x="4087" y="1813"/>
                </a:lnTo>
                <a:lnTo>
                  <a:pt x="4056" y="1721"/>
                </a:lnTo>
                <a:lnTo>
                  <a:pt x="3995" y="1629"/>
                </a:lnTo>
                <a:lnTo>
                  <a:pt x="3933" y="1567"/>
                </a:lnTo>
                <a:lnTo>
                  <a:pt x="615" y="62"/>
                </a:lnTo>
                <a:lnTo>
                  <a:pt x="4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9" name="Google Shape;2759;p52"/>
          <p:cNvSpPr/>
          <p:nvPr/>
        </p:nvSpPr>
        <p:spPr>
          <a:xfrm>
            <a:off x="2498546" y="1536904"/>
            <a:ext cx="81444" cy="54322"/>
          </a:xfrm>
          <a:custGeom>
            <a:avLst/>
            <a:gdLst/>
            <a:ahLst/>
            <a:cxnLst/>
            <a:rect l="l" t="t" r="r" b="b"/>
            <a:pathLst>
              <a:path w="1015" h="677" extrusionOk="0">
                <a:moveTo>
                  <a:pt x="860" y="0"/>
                </a:moveTo>
                <a:lnTo>
                  <a:pt x="0" y="338"/>
                </a:lnTo>
                <a:lnTo>
                  <a:pt x="154" y="676"/>
                </a:lnTo>
                <a:lnTo>
                  <a:pt x="1014" y="338"/>
                </a:lnTo>
                <a:lnTo>
                  <a:pt x="86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0" name="Google Shape;2760;p52"/>
          <p:cNvSpPr/>
          <p:nvPr/>
        </p:nvSpPr>
        <p:spPr>
          <a:xfrm>
            <a:off x="2505928" y="1551668"/>
            <a:ext cx="74062" cy="39558"/>
          </a:xfrm>
          <a:custGeom>
            <a:avLst/>
            <a:gdLst/>
            <a:ahLst/>
            <a:cxnLst/>
            <a:rect l="l" t="t" r="r" b="b"/>
            <a:pathLst>
              <a:path w="923" h="493" extrusionOk="0">
                <a:moveTo>
                  <a:pt x="830" y="1"/>
                </a:moveTo>
                <a:lnTo>
                  <a:pt x="0" y="339"/>
                </a:lnTo>
                <a:lnTo>
                  <a:pt x="62" y="492"/>
                </a:lnTo>
                <a:lnTo>
                  <a:pt x="922" y="154"/>
                </a:lnTo>
                <a:lnTo>
                  <a:pt x="830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1" name="Google Shape;2761;p52"/>
          <p:cNvSpPr/>
          <p:nvPr/>
        </p:nvSpPr>
        <p:spPr>
          <a:xfrm>
            <a:off x="2202707" y="1546773"/>
            <a:ext cx="330428" cy="165214"/>
          </a:xfrm>
          <a:custGeom>
            <a:avLst/>
            <a:gdLst/>
            <a:ahLst/>
            <a:cxnLst/>
            <a:rect l="l" t="t" r="r" b="b"/>
            <a:pathLst>
              <a:path w="4118" h="2059" extrusionOk="0">
                <a:moveTo>
                  <a:pt x="3656" y="0"/>
                </a:moveTo>
                <a:lnTo>
                  <a:pt x="3472" y="62"/>
                </a:lnTo>
                <a:lnTo>
                  <a:pt x="154" y="1567"/>
                </a:lnTo>
                <a:lnTo>
                  <a:pt x="62" y="1629"/>
                </a:lnTo>
                <a:lnTo>
                  <a:pt x="31" y="1721"/>
                </a:lnTo>
                <a:lnTo>
                  <a:pt x="0" y="1813"/>
                </a:lnTo>
                <a:lnTo>
                  <a:pt x="31" y="1905"/>
                </a:lnTo>
                <a:lnTo>
                  <a:pt x="62" y="1997"/>
                </a:lnTo>
                <a:lnTo>
                  <a:pt x="154" y="2028"/>
                </a:lnTo>
                <a:lnTo>
                  <a:pt x="246" y="2059"/>
                </a:lnTo>
                <a:lnTo>
                  <a:pt x="338" y="2059"/>
                </a:lnTo>
                <a:lnTo>
                  <a:pt x="3779" y="830"/>
                </a:lnTo>
                <a:lnTo>
                  <a:pt x="3964" y="768"/>
                </a:lnTo>
                <a:lnTo>
                  <a:pt x="4056" y="645"/>
                </a:lnTo>
                <a:lnTo>
                  <a:pt x="4117" y="492"/>
                </a:lnTo>
                <a:lnTo>
                  <a:pt x="4117" y="430"/>
                </a:lnTo>
                <a:lnTo>
                  <a:pt x="4117" y="338"/>
                </a:lnTo>
                <a:lnTo>
                  <a:pt x="4025" y="185"/>
                </a:lnTo>
                <a:lnTo>
                  <a:pt x="3994" y="123"/>
                </a:lnTo>
                <a:lnTo>
                  <a:pt x="3964" y="62"/>
                </a:lnTo>
                <a:lnTo>
                  <a:pt x="3810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2" name="Google Shape;2762;p52"/>
          <p:cNvSpPr/>
          <p:nvPr/>
        </p:nvSpPr>
        <p:spPr>
          <a:xfrm>
            <a:off x="2202707" y="1546773"/>
            <a:ext cx="327941" cy="152937"/>
          </a:xfrm>
          <a:custGeom>
            <a:avLst/>
            <a:gdLst/>
            <a:ahLst/>
            <a:cxnLst/>
            <a:rect l="l" t="t" r="r" b="b"/>
            <a:pathLst>
              <a:path w="4087" h="1906" extrusionOk="0">
                <a:moveTo>
                  <a:pt x="3656" y="0"/>
                </a:moveTo>
                <a:lnTo>
                  <a:pt x="3472" y="62"/>
                </a:lnTo>
                <a:lnTo>
                  <a:pt x="154" y="1567"/>
                </a:lnTo>
                <a:lnTo>
                  <a:pt x="62" y="1629"/>
                </a:lnTo>
                <a:lnTo>
                  <a:pt x="31" y="1721"/>
                </a:lnTo>
                <a:lnTo>
                  <a:pt x="0" y="1813"/>
                </a:lnTo>
                <a:lnTo>
                  <a:pt x="31" y="1905"/>
                </a:lnTo>
                <a:lnTo>
                  <a:pt x="4087" y="277"/>
                </a:lnTo>
                <a:lnTo>
                  <a:pt x="4025" y="185"/>
                </a:lnTo>
                <a:lnTo>
                  <a:pt x="3994" y="123"/>
                </a:lnTo>
                <a:lnTo>
                  <a:pt x="3964" y="62"/>
                </a:lnTo>
                <a:lnTo>
                  <a:pt x="38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3" name="Google Shape;2763;p52"/>
          <p:cNvSpPr/>
          <p:nvPr/>
        </p:nvSpPr>
        <p:spPr>
          <a:xfrm>
            <a:off x="2550300" y="1605909"/>
            <a:ext cx="86338" cy="882720"/>
          </a:xfrm>
          <a:custGeom>
            <a:avLst/>
            <a:gdLst/>
            <a:ahLst/>
            <a:cxnLst/>
            <a:rect l="l" t="t" r="r" b="b"/>
            <a:pathLst>
              <a:path w="1076" h="11001" extrusionOk="0">
                <a:moveTo>
                  <a:pt x="523" y="1"/>
                </a:moveTo>
                <a:lnTo>
                  <a:pt x="431" y="31"/>
                </a:lnTo>
                <a:lnTo>
                  <a:pt x="338" y="93"/>
                </a:lnTo>
                <a:lnTo>
                  <a:pt x="277" y="185"/>
                </a:lnTo>
                <a:lnTo>
                  <a:pt x="246" y="277"/>
                </a:lnTo>
                <a:lnTo>
                  <a:pt x="0" y="11000"/>
                </a:lnTo>
                <a:lnTo>
                  <a:pt x="1076" y="11000"/>
                </a:lnTo>
                <a:lnTo>
                  <a:pt x="799" y="277"/>
                </a:lnTo>
                <a:lnTo>
                  <a:pt x="799" y="185"/>
                </a:lnTo>
                <a:lnTo>
                  <a:pt x="738" y="93"/>
                </a:lnTo>
                <a:lnTo>
                  <a:pt x="646" y="31"/>
                </a:lnTo>
                <a:lnTo>
                  <a:pt x="52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4" name="Google Shape;2764;p52"/>
          <p:cNvSpPr/>
          <p:nvPr/>
        </p:nvSpPr>
        <p:spPr>
          <a:xfrm>
            <a:off x="2592185" y="1605909"/>
            <a:ext cx="44453" cy="882720"/>
          </a:xfrm>
          <a:custGeom>
            <a:avLst/>
            <a:gdLst/>
            <a:ahLst/>
            <a:cxnLst/>
            <a:rect l="l" t="t" r="r" b="b"/>
            <a:pathLst>
              <a:path w="554" h="11001" extrusionOk="0">
                <a:moveTo>
                  <a:pt x="1" y="1"/>
                </a:moveTo>
                <a:lnTo>
                  <a:pt x="1" y="11000"/>
                </a:lnTo>
                <a:lnTo>
                  <a:pt x="554" y="11000"/>
                </a:lnTo>
                <a:lnTo>
                  <a:pt x="277" y="277"/>
                </a:lnTo>
                <a:lnTo>
                  <a:pt x="277" y="185"/>
                </a:lnTo>
                <a:lnTo>
                  <a:pt x="216" y="93"/>
                </a:lnTo>
                <a:lnTo>
                  <a:pt x="124" y="31"/>
                </a:lnTo>
                <a:lnTo>
                  <a:pt x="1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5" name="Google Shape;2765;p52"/>
          <p:cNvSpPr/>
          <p:nvPr/>
        </p:nvSpPr>
        <p:spPr>
          <a:xfrm>
            <a:off x="2555195" y="1499914"/>
            <a:ext cx="76549" cy="76469"/>
          </a:xfrm>
          <a:custGeom>
            <a:avLst/>
            <a:gdLst/>
            <a:ahLst/>
            <a:cxnLst/>
            <a:rect l="l" t="t" r="r" b="b"/>
            <a:pathLst>
              <a:path w="954" h="953" extrusionOk="0">
                <a:moveTo>
                  <a:pt x="370" y="0"/>
                </a:moveTo>
                <a:lnTo>
                  <a:pt x="277" y="31"/>
                </a:lnTo>
                <a:lnTo>
                  <a:pt x="124" y="154"/>
                </a:lnTo>
                <a:lnTo>
                  <a:pt x="32" y="308"/>
                </a:lnTo>
                <a:lnTo>
                  <a:pt x="1" y="400"/>
                </a:lnTo>
                <a:lnTo>
                  <a:pt x="1" y="492"/>
                </a:lnTo>
                <a:lnTo>
                  <a:pt x="1" y="584"/>
                </a:lnTo>
                <a:lnTo>
                  <a:pt x="32" y="676"/>
                </a:lnTo>
                <a:lnTo>
                  <a:pt x="124" y="830"/>
                </a:lnTo>
                <a:lnTo>
                  <a:pt x="277" y="922"/>
                </a:lnTo>
                <a:lnTo>
                  <a:pt x="370" y="953"/>
                </a:lnTo>
                <a:lnTo>
                  <a:pt x="585" y="953"/>
                </a:lnTo>
                <a:lnTo>
                  <a:pt x="677" y="922"/>
                </a:lnTo>
                <a:lnTo>
                  <a:pt x="830" y="830"/>
                </a:lnTo>
                <a:lnTo>
                  <a:pt x="923" y="676"/>
                </a:lnTo>
                <a:lnTo>
                  <a:pt x="953" y="584"/>
                </a:lnTo>
                <a:lnTo>
                  <a:pt x="953" y="492"/>
                </a:lnTo>
                <a:lnTo>
                  <a:pt x="953" y="400"/>
                </a:lnTo>
                <a:lnTo>
                  <a:pt x="923" y="308"/>
                </a:lnTo>
                <a:lnTo>
                  <a:pt x="830" y="154"/>
                </a:lnTo>
                <a:lnTo>
                  <a:pt x="677" y="31"/>
                </a:lnTo>
                <a:lnTo>
                  <a:pt x="585" y="0"/>
                </a:lnTo>
                <a:close/>
              </a:path>
            </a:pathLst>
          </a:custGeom>
          <a:solidFill>
            <a:srgbClr val="3E7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6" name="Google Shape;2766;p52"/>
          <p:cNvSpPr/>
          <p:nvPr/>
        </p:nvSpPr>
        <p:spPr>
          <a:xfrm>
            <a:off x="2570039" y="1514678"/>
            <a:ext cx="46860" cy="46940"/>
          </a:xfrm>
          <a:custGeom>
            <a:avLst/>
            <a:gdLst/>
            <a:ahLst/>
            <a:cxnLst/>
            <a:rect l="l" t="t" r="r" b="b"/>
            <a:pathLst>
              <a:path w="584" h="585" extrusionOk="0">
                <a:moveTo>
                  <a:pt x="277" y="1"/>
                </a:moveTo>
                <a:lnTo>
                  <a:pt x="185" y="31"/>
                </a:lnTo>
                <a:lnTo>
                  <a:pt x="92" y="93"/>
                </a:lnTo>
                <a:lnTo>
                  <a:pt x="31" y="185"/>
                </a:lnTo>
                <a:lnTo>
                  <a:pt x="0" y="308"/>
                </a:lnTo>
                <a:lnTo>
                  <a:pt x="31" y="400"/>
                </a:lnTo>
                <a:lnTo>
                  <a:pt x="92" y="492"/>
                </a:lnTo>
                <a:lnTo>
                  <a:pt x="185" y="554"/>
                </a:lnTo>
                <a:lnTo>
                  <a:pt x="277" y="585"/>
                </a:lnTo>
                <a:lnTo>
                  <a:pt x="400" y="554"/>
                </a:lnTo>
                <a:lnTo>
                  <a:pt x="492" y="492"/>
                </a:lnTo>
                <a:lnTo>
                  <a:pt x="553" y="400"/>
                </a:lnTo>
                <a:lnTo>
                  <a:pt x="584" y="308"/>
                </a:lnTo>
                <a:lnTo>
                  <a:pt x="553" y="185"/>
                </a:lnTo>
                <a:lnTo>
                  <a:pt x="492" y="93"/>
                </a:lnTo>
                <a:lnTo>
                  <a:pt x="400" y="31"/>
                </a:lnTo>
                <a:lnTo>
                  <a:pt x="277" y="1"/>
                </a:lnTo>
                <a:close/>
              </a:path>
            </a:pathLst>
          </a:custGeom>
          <a:solidFill>
            <a:srgbClr val="569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7" name="Google Shape;2767;p52"/>
          <p:cNvSpPr/>
          <p:nvPr/>
        </p:nvSpPr>
        <p:spPr>
          <a:xfrm>
            <a:off x="2089250" y="1788371"/>
            <a:ext cx="17332" cy="46940"/>
          </a:xfrm>
          <a:custGeom>
            <a:avLst/>
            <a:gdLst/>
            <a:ahLst/>
            <a:cxnLst/>
            <a:rect l="l" t="t" r="r" b="b"/>
            <a:pathLst>
              <a:path w="216" h="585" extrusionOk="0">
                <a:moveTo>
                  <a:pt x="1" y="0"/>
                </a:moveTo>
                <a:lnTo>
                  <a:pt x="1" y="584"/>
                </a:lnTo>
                <a:lnTo>
                  <a:pt x="216" y="584"/>
                </a:lnTo>
                <a:lnTo>
                  <a:pt x="21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8" name="Google Shape;2768;p52"/>
          <p:cNvSpPr/>
          <p:nvPr/>
        </p:nvSpPr>
        <p:spPr>
          <a:xfrm>
            <a:off x="2099119" y="1788371"/>
            <a:ext cx="7462" cy="46940"/>
          </a:xfrm>
          <a:custGeom>
            <a:avLst/>
            <a:gdLst/>
            <a:ahLst/>
            <a:cxnLst/>
            <a:rect l="l" t="t" r="r" b="b"/>
            <a:pathLst>
              <a:path w="93" h="585" extrusionOk="0">
                <a:moveTo>
                  <a:pt x="1" y="0"/>
                </a:moveTo>
                <a:lnTo>
                  <a:pt x="1" y="584"/>
                </a:lnTo>
                <a:lnTo>
                  <a:pt x="93" y="584"/>
                </a:lnTo>
                <a:lnTo>
                  <a:pt x="93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9" name="Google Shape;2769;p52"/>
          <p:cNvSpPr/>
          <p:nvPr/>
        </p:nvSpPr>
        <p:spPr>
          <a:xfrm>
            <a:off x="2086763" y="1697140"/>
            <a:ext cx="22307" cy="56810"/>
          </a:xfrm>
          <a:custGeom>
            <a:avLst/>
            <a:gdLst/>
            <a:ahLst/>
            <a:cxnLst/>
            <a:rect l="l" t="t" r="r" b="b"/>
            <a:pathLst>
              <a:path w="278" h="708" extrusionOk="0">
                <a:moveTo>
                  <a:pt x="1" y="0"/>
                </a:moveTo>
                <a:lnTo>
                  <a:pt x="1" y="707"/>
                </a:lnTo>
                <a:lnTo>
                  <a:pt x="277" y="707"/>
                </a:lnTo>
                <a:lnTo>
                  <a:pt x="27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0" name="Google Shape;2770;p52"/>
          <p:cNvSpPr/>
          <p:nvPr/>
        </p:nvSpPr>
        <p:spPr>
          <a:xfrm>
            <a:off x="2099119" y="1697140"/>
            <a:ext cx="9950" cy="56810"/>
          </a:xfrm>
          <a:custGeom>
            <a:avLst/>
            <a:gdLst/>
            <a:ahLst/>
            <a:cxnLst/>
            <a:rect l="l" t="t" r="r" b="b"/>
            <a:pathLst>
              <a:path w="124" h="708" extrusionOk="0">
                <a:moveTo>
                  <a:pt x="1" y="0"/>
                </a:moveTo>
                <a:lnTo>
                  <a:pt x="1" y="707"/>
                </a:lnTo>
                <a:lnTo>
                  <a:pt x="123" y="707"/>
                </a:lnTo>
                <a:lnTo>
                  <a:pt x="123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1" name="Google Shape;2771;p52"/>
          <p:cNvSpPr/>
          <p:nvPr/>
        </p:nvSpPr>
        <p:spPr>
          <a:xfrm>
            <a:off x="2071999" y="1450567"/>
            <a:ext cx="51835" cy="266397"/>
          </a:xfrm>
          <a:custGeom>
            <a:avLst/>
            <a:gdLst/>
            <a:ahLst/>
            <a:cxnLst/>
            <a:rect l="l" t="t" r="r" b="b"/>
            <a:pathLst>
              <a:path w="646" h="3320" extrusionOk="0">
                <a:moveTo>
                  <a:pt x="308" y="1"/>
                </a:moveTo>
                <a:lnTo>
                  <a:pt x="246" y="32"/>
                </a:lnTo>
                <a:lnTo>
                  <a:pt x="185" y="62"/>
                </a:lnTo>
                <a:lnTo>
                  <a:pt x="154" y="124"/>
                </a:lnTo>
                <a:lnTo>
                  <a:pt x="124" y="185"/>
                </a:lnTo>
                <a:lnTo>
                  <a:pt x="1" y="2951"/>
                </a:lnTo>
                <a:lnTo>
                  <a:pt x="31" y="3104"/>
                </a:lnTo>
                <a:lnTo>
                  <a:pt x="62" y="3227"/>
                </a:lnTo>
                <a:lnTo>
                  <a:pt x="154" y="3289"/>
                </a:lnTo>
                <a:lnTo>
                  <a:pt x="246" y="3319"/>
                </a:lnTo>
                <a:lnTo>
                  <a:pt x="400" y="3319"/>
                </a:lnTo>
                <a:lnTo>
                  <a:pt x="492" y="3289"/>
                </a:lnTo>
                <a:lnTo>
                  <a:pt x="584" y="3196"/>
                </a:lnTo>
                <a:lnTo>
                  <a:pt x="646" y="3104"/>
                </a:lnTo>
                <a:lnTo>
                  <a:pt x="646" y="2951"/>
                </a:lnTo>
                <a:lnTo>
                  <a:pt x="523" y="185"/>
                </a:lnTo>
                <a:lnTo>
                  <a:pt x="492" y="124"/>
                </a:lnTo>
                <a:lnTo>
                  <a:pt x="461" y="62"/>
                </a:lnTo>
                <a:lnTo>
                  <a:pt x="400" y="32"/>
                </a:lnTo>
                <a:lnTo>
                  <a:pt x="308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2" name="Google Shape;2772;p52"/>
          <p:cNvSpPr/>
          <p:nvPr/>
        </p:nvSpPr>
        <p:spPr>
          <a:xfrm>
            <a:off x="2071999" y="1450567"/>
            <a:ext cx="27201" cy="266397"/>
          </a:xfrm>
          <a:custGeom>
            <a:avLst/>
            <a:gdLst/>
            <a:ahLst/>
            <a:cxnLst/>
            <a:rect l="l" t="t" r="r" b="b"/>
            <a:pathLst>
              <a:path w="339" h="3320" extrusionOk="0">
                <a:moveTo>
                  <a:pt x="308" y="1"/>
                </a:moveTo>
                <a:lnTo>
                  <a:pt x="246" y="32"/>
                </a:lnTo>
                <a:lnTo>
                  <a:pt x="185" y="62"/>
                </a:lnTo>
                <a:lnTo>
                  <a:pt x="154" y="124"/>
                </a:lnTo>
                <a:lnTo>
                  <a:pt x="124" y="216"/>
                </a:lnTo>
                <a:lnTo>
                  <a:pt x="1" y="2951"/>
                </a:lnTo>
                <a:lnTo>
                  <a:pt x="31" y="3104"/>
                </a:lnTo>
                <a:lnTo>
                  <a:pt x="62" y="3227"/>
                </a:lnTo>
                <a:lnTo>
                  <a:pt x="154" y="3289"/>
                </a:lnTo>
                <a:lnTo>
                  <a:pt x="246" y="3319"/>
                </a:lnTo>
                <a:lnTo>
                  <a:pt x="339" y="3319"/>
                </a:lnTo>
                <a:lnTo>
                  <a:pt x="33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3" name="Google Shape;2773;p52"/>
          <p:cNvSpPr/>
          <p:nvPr/>
        </p:nvSpPr>
        <p:spPr>
          <a:xfrm>
            <a:off x="2108989" y="1768632"/>
            <a:ext cx="59217" cy="39558"/>
          </a:xfrm>
          <a:custGeom>
            <a:avLst/>
            <a:gdLst/>
            <a:ahLst/>
            <a:cxnLst/>
            <a:rect l="l" t="t" r="r" b="b"/>
            <a:pathLst>
              <a:path w="738" h="493" extrusionOk="0">
                <a:moveTo>
                  <a:pt x="93" y="1"/>
                </a:moveTo>
                <a:lnTo>
                  <a:pt x="0" y="246"/>
                </a:lnTo>
                <a:lnTo>
                  <a:pt x="646" y="492"/>
                </a:lnTo>
                <a:lnTo>
                  <a:pt x="738" y="246"/>
                </a:lnTo>
                <a:lnTo>
                  <a:pt x="9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4" name="Google Shape;2774;p52"/>
          <p:cNvSpPr/>
          <p:nvPr/>
        </p:nvSpPr>
        <p:spPr>
          <a:xfrm>
            <a:off x="2108989" y="1778502"/>
            <a:ext cx="56810" cy="29689"/>
          </a:xfrm>
          <a:custGeom>
            <a:avLst/>
            <a:gdLst/>
            <a:ahLst/>
            <a:cxnLst/>
            <a:rect l="l" t="t" r="r" b="b"/>
            <a:pathLst>
              <a:path w="708" h="370" extrusionOk="0">
                <a:moveTo>
                  <a:pt x="62" y="0"/>
                </a:moveTo>
                <a:lnTo>
                  <a:pt x="0" y="123"/>
                </a:lnTo>
                <a:lnTo>
                  <a:pt x="646" y="369"/>
                </a:lnTo>
                <a:lnTo>
                  <a:pt x="707" y="246"/>
                </a:lnTo>
                <a:lnTo>
                  <a:pt x="62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5" name="Google Shape;2775;p52"/>
          <p:cNvSpPr/>
          <p:nvPr/>
        </p:nvSpPr>
        <p:spPr>
          <a:xfrm>
            <a:off x="2143491" y="1773527"/>
            <a:ext cx="251552" cy="125816"/>
          </a:xfrm>
          <a:custGeom>
            <a:avLst/>
            <a:gdLst/>
            <a:ahLst/>
            <a:cxnLst/>
            <a:rect l="l" t="t" r="r" b="b"/>
            <a:pathLst>
              <a:path w="3135" h="1568" extrusionOk="0">
                <a:moveTo>
                  <a:pt x="369" y="1"/>
                </a:moveTo>
                <a:lnTo>
                  <a:pt x="246" y="32"/>
                </a:lnTo>
                <a:lnTo>
                  <a:pt x="124" y="62"/>
                </a:lnTo>
                <a:lnTo>
                  <a:pt x="62" y="155"/>
                </a:lnTo>
                <a:lnTo>
                  <a:pt x="1" y="278"/>
                </a:lnTo>
                <a:lnTo>
                  <a:pt x="1" y="400"/>
                </a:lnTo>
                <a:lnTo>
                  <a:pt x="31" y="493"/>
                </a:lnTo>
                <a:lnTo>
                  <a:pt x="124" y="585"/>
                </a:lnTo>
                <a:lnTo>
                  <a:pt x="246" y="646"/>
                </a:lnTo>
                <a:lnTo>
                  <a:pt x="2858" y="1568"/>
                </a:lnTo>
                <a:lnTo>
                  <a:pt x="3012" y="1568"/>
                </a:lnTo>
                <a:lnTo>
                  <a:pt x="3073" y="1507"/>
                </a:lnTo>
                <a:lnTo>
                  <a:pt x="3104" y="1445"/>
                </a:lnTo>
                <a:lnTo>
                  <a:pt x="3135" y="1384"/>
                </a:lnTo>
                <a:lnTo>
                  <a:pt x="3104" y="1322"/>
                </a:lnTo>
                <a:lnTo>
                  <a:pt x="3073" y="1230"/>
                </a:lnTo>
                <a:lnTo>
                  <a:pt x="3012" y="1199"/>
                </a:lnTo>
                <a:lnTo>
                  <a:pt x="492" y="62"/>
                </a:lnTo>
                <a:lnTo>
                  <a:pt x="369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2776;p52"/>
          <p:cNvSpPr/>
          <p:nvPr/>
        </p:nvSpPr>
        <p:spPr>
          <a:xfrm>
            <a:off x="2145979" y="1773527"/>
            <a:ext cx="249065" cy="116027"/>
          </a:xfrm>
          <a:custGeom>
            <a:avLst/>
            <a:gdLst/>
            <a:ahLst/>
            <a:cxnLst/>
            <a:rect l="l" t="t" r="r" b="b"/>
            <a:pathLst>
              <a:path w="3104" h="1446" extrusionOk="0">
                <a:moveTo>
                  <a:pt x="338" y="1"/>
                </a:moveTo>
                <a:lnTo>
                  <a:pt x="215" y="32"/>
                </a:lnTo>
                <a:lnTo>
                  <a:pt x="93" y="62"/>
                </a:lnTo>
                <a:lnTo>
                  <a:pt x="31" y="155"/>
                </a:lnTo>
                <a:lnTo>
                  <a:pt x="0" y="216"/>
                </a:lnTo>
                <a:lnTo>
                  <a:pt x="3073" y="1445"/>
                </a:lnTo>
                <a:lnTo>
                  <a:pt x="3104" y="1384"/>
                </a:lnTo>
                <a:lnTo>
                  <a:pt x="3073" y="1322"/>
                </a:lnTo>
                <a:lnTo>
                  <a:pt x="3042" y="1230"/>
                </a:lnTo>
                <a:lnTo>
                  <a:pt x="2981" y="1199"/>
                </a:lnTo>
                <a:lnTo>
                  <a:pt x="461" y="62"/>
                </a:lnTo>
                <a:lnTo>
                  <a:pt x="3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7" name="Google Shape;2777;p52"/>
          <p:cNvSpPr/>
          <p:nvPr/>
        </p:nvSpPr>
        <p:spPr>
          <a:xfrm>
            <a:off x="2027627" y="1768632"/>
            <a:ext cx="59217" cy="39558"/>
          </a:xfrm>
          <a:custGeom>
            <a:avLst/>
            <a:gdLst/>
            <a:ahLst/>
            <a:cxnLst/>
            <a:rect l="l" t="t" r="r" b="b"/>
            <a:pathLst>
              <a:path w="738" h="493" extrusionOk="0">
                <a:moveTo>
                  <a:pt x="646" y="1"/>
                </a:moveTo>
                <a:lnTo>
                  <a:pt x="1" y="246"/>
                </a:lnTo>
                <a:lnTo>
                  <a:pt x="93" y="492"/>
                </a:lnTo>
                <a:lnTo>
                  <a:pt x="738" y="246"/>
                </a:lnTo>
                <a:lnTo>
                  <a:pt x="64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8" name="Google Shape;2778;p52"/>
          <p:cNvSpPr/>
          <p:nvPr/>
        </p:nvSpPr>
        <p:spPr>
          <a:xfrm>
            <a:off x="2030114" y="1778502"/>
            <a:ext cx="56730" cy="29689"/>
          </a:xfrm>
          <a:custGeom>
            <a:avLst/>
            <a:gdLst/>
            <a:ahLst/>
            <a:cxnLst/>
            <a:rect l="l" t="t" r="r" b="b"/>
            <a:pathLst>
              <a:path w="707" h="370" extrusionOk="0">
                <a:moveTo>
                  <a:pt x="676" y="0"/>
                </a:moveTo>
                <a:lnTo>
                  <a:pt x="0" y="246"/>
                </a:lnTo>
                <a:lnTo>
                  <a:pt x="62" y="369"/>
                </a:lnTo>
                <a:lnTo>
                  <a:pt x="707" y="123"/>
                </a:lnTo>
                <a:lnTo>
                  <a:pt x="676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9" name="Google Shape;2779;p52"/>
          <p:cNvSpPr/>
          <p:nvPr/>
        </p:nvSpPr>
        <p:spPr>
          <a:xfrm>
            <a:off x="1803280" y="1773527"/>
            <a:ext cx="249065" cy="125816"/>
          </a:xfrm>
          <a:custGeom>
            <a:avLst/>
            <a:gdLst/>
            <a:ahLst/>
            <a:cxnLst/>
            <a:rect l="l" t="t" r="r" b="b"/>
            <a:pathLst>
              <a:path w="3104" h="1568" extrusionOk="0">
                <a:moveTo>
                  <a:pt x="2766" y="1"/>
                </a:moveTo>
                <a:lnTo>
                  <a:pt x="2612" y="62"/>
                </a:lnTo>
                <a:lnTo>
                  <a:pt x="93" y="1199"/>
                </a:lnTo>
                <a:lnTo>
                  <a:pt x="31" y="1230"/>
                </a:lnTo>
                <a:lnTo>
                  <a:pt x="0" y="1322"/>
                </a:lnTo>
                <a:lnTo>
                  <a:pt x="0" y="1384"/>
                </a:lnTo>
                <a:lnTo>
                  <a:pt x="0" y="1445"/>
                </a:lnTo>
                <a:lnTo>
                  <a:pt x="31" y="1507"/>
                </a:lnTo>
                <a:lnTo>
                  <a:pt x="93" y="1568"/>
                </a:lnTo>
                <a:lnTo>
                  <a:pt x="246" y="1568"/>
                </a:lnTo>
                <a:lnTo>
                  <a:pt x="2858" y="646"/>
                </a:lnTo>
                <a:lnTo>
                  <a:pt x="2981" y="585"/>
                </a:lnTo>
                <a:lnTo>
                  <a:pt x="3073" y="493"/>
                </a:lnTo>
                <a:lnTo>
                  <a:pt x="3104" y="400"/>
                </a:lnTo>
                <a:lnTo>
                  <a:pt x="3104" y="278"/>
                </a:lnTo>
                <a:lnTo>
                  <a:pt x="3042" y="155"/>
                </a:lnTo>
                <a:lnTo>
                  <a:pt x="2981" y="62"/>
                </a:lnTo>
                <a:lnTo>
                  <a:pt x="2889" y="32"/>
                </a:lnTo>
                <a:lnTo>
                  <a:pt x="2766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0" name="Google Shape;2780;p52"/>
          <p:cNvSpPr/>
          <p:nvPr/>
        </p:nvSpPr>
        <p:spPr>
          <a:xfrm>
            <a:off x="1803280" y="1773527"/>
            <a:ext cx="246658" cy="116027"/>
          </a:xfrm>
          <a:custGeom>
            <a:avLst/>
            <a:gdLst/>
            <a:ahLst/>
            <a:cxnLst/>
            <a:rect l="l" t="t" r="r" b="b"/>
            <a:pathLst>
              <a:path w="3074" h="1446" extrusionOk="0">
                <a:moveTo>
                  <a:pt x="2735" y="1"/>
                </a:moveTo>
                <a:lnTo>
                  <a:pt x="2612" y="62"/>
                </a:lnTo>
                <a:lnTo>
                  <a:pt x="93" y="1199"/>
                </a:lnTo>
                <a:lnTo>
                  <a:pt x="31" y="1230"/>
                </a:lnTo>
                <a:lnTo>
                  <a:pt x="0" y="1322"/>
                </a:lnTo>
                <a:lnTo>
                  <a:pt x="0" y="1384"/>
                </a:lnTo>
                <a:lnTo>
                  <a:pt x="0" y="1445"/>
                </a:lnTo>
                <a:lnTo>
                  <a:pt x="3073" y="216"/>
                </a:lnTo>
                <a:lnTo>
                  <a:pt x="3042" y="155"/>
                </a:lnTo>
                <a:lnTo>
                  <a:pt x="2981" y="62"/>
                </a:lnTo>
                <a:lnTo>
                  <a:pt x="2889" y="32"/>
                </a:lnTo>
                <a:lnTo>
                  <a:pt x="273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1" name="Google Shape;2781;p52"/>
          <p:cNvSpPr/>
          <p:nvPr/>
        </p:nvSpPr>
        <p:spPr>
          <a:xfrm>
            <a:off x="2064617" y="1820386"/>
            <a:ext cx="66599" cy="668239"/>
          </a:xfrm>
          <a:custGeom>
            <a:avLst/>
            <a:gdLst/>
            <a:ahLst/>
            <a:cxnLst/>
            <a:rect l="l" t="t" r="r" b="b"/>
            <a:pathLst>
              <a:path w="830" h="8328" extrusionOk="0">
                <a:moveTo>
                  <a:pt x="338" y="1"/>
                </a:moveTo>
                <a:lnTo>
                  <a:pt x="277" y="62"/>
                </a:lnTo>
                <a:lnTo>
                  <a:pt x="216" y="124"/>
                </a:lnTo>
                <a:lnTo>
                  <a:pt x="216" y="185"/>
                </a:lnTo>
                <a:lnTo>
                  <a:pt x="0" y="8327"/>
                </a:lnTo>
                <a:lnTo>
                  <a:pt x="830" y="8327"/>
                </a:lnTo>
                <a:lnTo>
                  <a:pt x="615" y="185"/>
                </a:lnTo>
                <a:lnTo>
                  <a:pt x="615" y="124"/>
                </a:lnTo>
                <a:lnTo>
                  <a:pt x="553" y="62"/>
                </a:lnTo>
                <a:lnTo>
                  <a:pt x="49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2" name="Google Shape;2782;p52"/>
          <p:cNvSpPr/>
          <p:nvPr/>
        </p:nvSpPr>
        <p:spPr>
          <a:xfrm>
            <a:off x="2099119" y="1820386"/>
            <a:ext cx="32096" cy="668239"/>
          </a:xfrm>
          <a:custGeom>
            <a:avLst/>
            <a:gdLst/>
            <a:ahLst/>
            <a:cxnLst/>
            <a:rect l="l" t="t" r="r" b="b"/>
            <a:pathLst>
              <a:path w="400" h="8328" extrusionOk="0">
                <a:moveTo>
                  <a:pt x="1" y="1"/>
                </a:moveTo>
                <a:lnTo>
                  <a:pt x="1" y="8327"/>
                </a:lnTo>
                <a:lnTo>
                  <a:pt x="400" y="8327"/>
                </a:lnTo>
                <a:lnTo>
                  <a:pt x="185" y="185"/>
                </a:lnTo>
                <a:lnTo>
                  <a:pt x="185" y="124"/>
                </a:lnTo>
                <a:lnTo>
                  <a:pt x="123" y="62"/>
                </a:lnTo>
                <a:lnTo>
                  <a:pt x="62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3" name="Google Shape;2783;p52"/>
          <p:cNvSpPr/>
          <p:nvPr/>
        </p:nvSpPr>
        <p:spPr>
          <a:xfrm>
            <a:off x="2069511" y="1739024"/>
            <a:ext cx="56810" cy="59297"/>
          </a:xfrm>
          <a:custGeom>
            <a:avLst/>
            <a:gdLst/>
            <a:ahLst/>
            <a:cxnLst/>
            <a:rect l="l" t="t" r="r" b="b"/>
            <a:pathLst>
              <a:path w="708" h="739" extrusionOk="0">
                <a:moveTo>
                  <a:pt x="370" y="1"/>
                </a:moveTo>
                <a:lnTo>
                  <a:pt x="216" y="32"/>
                </a:lnTo>
                <a:lnTo>
                  <a:pt x="93" y="93"/>
                </a:lnTo>
                <a:lnTo>
                  <a:pt x="32" y="216"/>
                </a:lnTo>
                <a:lnTo>
                  <a:pt x="1" y="370"/>
                </a:lnTo>
                <a:lnTo>
                  <a:pt x="32" y="523"/>
                </a:lnTo>
                <a:lnTo>
                  <a:pt x="93" y="615"/>
                </a:lnTo>
                <a:lnTo>
                  <a:pt x="216" y="708"/>
                </a:lnTo>
                <a:lnTo>
                  <a:pt x="370" y="738"/>
                </a:lnTo>
                <a:lnTo>
                  <a:pt x="492" y="708"/>
                </a:lnTo>
                <a:lnTo>
                  <a:pt x="615" y="615"/>
                </a:lnTo>
                <a:lnTo>
                  <a:pt x="708" y="523"/>
                </a:lnTo>
                <a:lnTo>
                  <a:pt x="708" y="370"/>
                </a:lnTo>
                <a:lnTo>
                  <a:pt x="708" y="216"/>
                </a:lnTo>
                <a:lnTo>
                  <a:pt x="615" y="93"/>
                </a:lnTo>
                <a:lnTo>
                  <a:pt x="492" y="32"/>
                </a:lnTo>
                <a:lnTo>
                  <a:pt x="370" y="1"/>
                </a:lnTo>
                <a:close/>
              </a:path>
            </a:pathLst>
          </a:custGeom>
          <a:solidFill>
            <a:srgbClr val="3E7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4" name="Google Shape;2784;p52"/>
          <p:cNvSpPr/>
          <p:nvPr/>
        </p:nvSpPr>
        <p:spPr>
          <a:xfrm>
            <a:off x="2081868" y="1751381"/>
            <a:ext cx="34583" cy="34583"/>
          </a:xfrm>
          <a:custGeom>
            <a:avLst/>
            <a:gdLst/>
            <a:ahLst/>
            <a:cxnLst/>
            <a:rect l="l" t="t" r="r" b="b"/>
            <a:pathLst>
              <a:path w="431" h="431" extrusionOk="0">
                <a:moveTo>
                  <a:pt x="123" y="0"/>
                </a:moveTo>
                <a:lnTo>
                  <a:pt x="62" y="62"/>
                </a:lnTo>
                <a:lnTo>
                  <a:pt x="1" y="123"/>
                </a:lnTo>
                <a:lnTo>
                  <a:pt x="1" y="216"/>
                </a:lnTo>
                <a:lnTo>
                  <a:pt x="1" y="308"/>
                </a:lnTo>
                <a:lnTo>
                  <a:pt x="62" y="369"/>
                </a:lnTo>
                <a:lnTo>
                  <a:pt x="123" y="400"/>
                </a:lnTo>
                <a:lnTo>
                  <a:pt x="216" y="431"/>
                </a:lnTo>
                <a:lnTo>
                  <a:pt x="277" y="400"/>
                </a:lnTo>
                <a:lnTo>
                  <a:pt x="369" y="369"/>
                </a:lnTo>
                <a:lnTo>
                  <a:pt x="400" y="308"/>
                </a:lnTo>
                <a:lnTo>
                  <a:pt x="431" y="216"/>
                </a:lnTo>
                <a:lnTo>
                  <a:pt x="400" y="123"/>
                </a:lnTo>
                <a:lnTo>
                  <a:pt x="369" y="62"/>
                </a:lnTo>
                <a:lnTo>
                  <a:pt x="277" y="0"/>
                </a:lnTo>
                <a:close/>
              </a:path>
            </a:pathLst>
          </a:custGeom>
          <a:solidFill>
            <a:srgbClr val="569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5" name="Google Shape;2785;p52"/>
          <p:cNvSpPr/>
          <p:nvPr/>
        </p:nvSpPr>
        <p:spPr>
          <a:xfrm>
            <a:off x="3043365" y="1936250"/>
            <a:ext cx="12437" cy="37071"/>
          </a:xfrm>
          <a:custGeom>
            <a:avLst/>
            <a:gdLst/>
            <a:ahLst/>
            <a:cxnLst/>
            <a:rect l="l" t="t" r="r" b="b"/>
            <a:pathLst>
              <a:path w="155" h="462" extrusionOk="0">
                <a:moveTo>
                  <a:pt x="1" y="1"/>
                </a:moveTo>
                <a:lnTo>
                  <a:pt x="1" y="462"/>
                </a:lnTo>
                <a:lnTo>
                  <a:pt x="154" y="462"/>
                </a:lnTo>
                <a:lnTo>
                  <a:pt x="1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6" name="Google Shape;2786;p52"/>
          <p:cNvSpPr/>
          <p:nvPr/>
        </p:nvSpPr>
        <p:spPr>
          <a:xfrm>
            <a:off x="3048260" y="1936250"/>
            <a:ext cx="7543" cy="37071"/>
          </a:xfrm>
          <a:custGeom>
            <a:avLst/>
            <a:gdLst/>
            <a:ahLst/>
            <a:cxnLst/>
            <a:rect l="l" t="t" r="r" b="b"/>
            <a:pathLst>
              <a:path w="94" h="462" extrusionOk="0">
                <a:moveTo>
                  <a:pt x="1" y="1"/>
                </a:moveTo>
                <a:lnTo>
                  <a:pt x="1" y="462"/>
                </a:lnTo>
                <a:lnTo>
                  <a:pt x="93" y="462"/>
                </a:lnTo>
                <a:lnTo>
                  <a:pt x="93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7" name="Google Shape;2787;p52"/>
          <p:cNvSpPr/>
          <p:nvPr/>
        </p:nvSpPr>
        <p:spPr>
          <a:xfrm>
            <a:off x="3040878" y="1864758"/>
            <a:ext cx="17332" cy="44453"/>
          </a:xfrm>
          <a:custGeom>
            <a:avLst/>
            <a:gdLst/>
            <a:ahLst/>
            <a:cxnLst/>
            <a:rect l="l" t="t" r="r" b="b"/>
            <a:pathLst>
              <a:path w="216" h="554" extrusionOk="0">
                <a:moveTo>
                  <a:pt x="1" y="1"/>
                </a:moveTo>
                <a:lnTo>
                  <a:pt x="1" y="554"/>
                </a:lnTo>
                <a:lnTo>
                  <a:pt x="216" y="554"/>
                </a:lnTo>
                <a:lnTo>
                  <a:pt x="21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8" name="Google Shape;2788;p52"/>
          <p:cNvSpPr/>
          <p:nvPr/>
        </p:nvSpPr>
        <p:spPr>
          <a:xfrm>
            <a:off x="3048260" y="1864758"/>
            <a:ext cx="9950" cy="44453"/>
          </a:xfrm>
          <a:custGeom>
            <a:avLst/>
            <a:gdLst/>
            <a:ahLst/>
            <a:cxnLst/>
            <a:rect l="l" t="t" r="r" b="b"/>
            <a:pathLst>
              <a:path w="124" h="554" extrusionOk="0">
                <a:moveTo>
                  <a:pt x="1" y="1"/>
                </a:moveTo>
                <a:lnTo>
                  <a:pt x="1" y="554"/>
                </a:lnTo>
                <a:lnTo>
                  <a:pt x="124" y="554"/>
                </a:lnTo>
                <a:lnTo>
                  <a:pt x="124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9" name="Google Shape;2789;p52"/>
          <p:cNvSpPr/>
          <p:nvPr/>
        </p:nvSpPr>
        <p:spPr>
          <a:xfrm>
            <a:off x="3028601" y="1670019"/>
            <a:ext cx="41966" cy="209667"/>
          </a:xfrm>
          <a:custGeom>
            <a:avLst/>
            <a:gdLst/>
            <a:ahLst/>
            <a:cxnLst/>
            <a:rect l="l" t="t" r="r" b="b"/>
            <a:pathLst>
              <a:path w="523" h="2613" extrusionOk="0">
                <a:moveTo>
                  <a:pt x="246" y="0"/>
                </a:moveTo>
                <a:lnTo>
                  <a:pt x="185" y="31"/>
                </a:lnTo>
                <a:lnTo>
                  <a:pt x="154" y="62"/>
                </a:lnTo>
                <a:lnTo>
                  <a:pt x="123" y="93"/>
                </a:lnTo>
                <a:lnTo>
                  <a:pt x="92" y="154"/>
                </a:lnTo>
                <a:lnTo>
                  <a:pt x="0" y="2336"/>
                </a:lnTo>
                <a:lnTo>
                  <a:pt x="0" y="2459"/>
                </a:lnTo>
                <a:lnTo>
                  <a:pt x="62" y="2551"/>
                </a:lnTo>
                <a:lnTo>
                  <a:pt x="123" y="2612"/>
                </a:lnTo>
                <a:lnTo>
                  <a:pt x="400" y="2612"/>
                </a:lnTo>
                <a:lnTo>
                  <a:pt x="461" y="2551"/>
                </a:lnTo>
                <a:lnTo>
                  <a:pt x="492" y="2459"/>
                </a:lnTo>
                <a:lnTo>
                  <a:pt x="523" y="2336"/>
                </a:lnTo>
                <a:lnTo>
                  <a:pt x="400" y="154"/>
                </a:lnTo>
                <a:lnTo>
                  <a:pt x="400" y="93"/>
                </a:lnTo>
                <a:lnTo>
                  <a:pt x="369" y="62"/>
                </a:lnTo>
                <a:lnTo>
                  <a:pt x="307" y="31"/>
                </a:lnTo>
                <a:lnTo>
                  <a:pt x="246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0" name="Google Shape;2790;p52"/>
          <p:cNvSpPr/>
          <p:nvPr/>
        </p:nvSpPr>
        <p:spPr>
          <a:xfrm>
            <a:off x="3028601" y="1670019"/>
            <a:ext cx="19739" cy="209667"/>
          </a:xfrm>
          <a:custGeom>
            <a:avLst/>
            <a:gdLst/>
            <a:ahLst/>
            <a:cxnLst/>
            <a:rect l="l" t="t" r="r" b="b"/>
            <a:pathLst>
              <a:path w="246" h="2613" extrusionOk="0">
                <a:moveTo>
                  <a:pt x="246" y="0"/>
                </a:moveTo>
                <a:lnTo>
                  <a:pt x="185" y="31"/>
                </a:lnTo>
                <a:lnTo>
                  <a:pt x="154" y="62"/>
                </a:lnTo>
                <a:lnTo>
                  <a:pt x="123" y="93"/>
                </a:lnTo>
                <a:lnTo>
                  <a:pt x="92" y="154"/>
                </a:lnTo>
                <a:lnTo>
                  <a:pt x="0" y="2336"/>
                </a:lnTo>
                <a:lnTo>
                  <a:pt x="0" y="2459"/>
                </a:lnTo>
                <a:lnTo>
                  <a:pt x="62" y="2551"/>
                </a:lnTo>
                <a:lnTo>
                  <a:pt x="123" y="2612"/>
                </a:lnTo>
                <a:lnTo>
                  <a:pt x="246" y="2612"/>
                </a:lnTo>
                <a:lnTo>
                  <a:pt x="24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1" name="Google Shape;2791;p52"/>
          <p:cNvSpPr/>
          <p:nvPr/>
        </p:nvSpPr>
        <p:spPr>
          <a:xfrm>
            <a:off x="3058129" y="1918999"/>
            <a:ext cx="46940" cy="34583"/>
          </a:xfrm>
          <a:custGeom>
            <a:avLst/>
            <a:gdLst/>
            <a:ahLst/>
            <a:cxnLst/>
            <a:rect l="l" t="t" r="r" b="b"/>
            <a:pathLst>
              <a:path w="585" h="431" extrusionOk="0">
                <a:moveTo>
                  <a:pt x="62" y="1"/>
                </a:moveTo>
                <a:lnTo>
                  <a:pt x="1" y="216"/>
                </a:lnTo>
                <a:lnTo>
                  <a:pt x="493" y="431"/>
                </a:lnTo>
                <a:lnTo>
                  <a:pt x="585" y="216"/>
                </a:lnTo>
                <a:lnTo>
                  <a:pt x="6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2" name="Google Shape;2792;p52"/>
          <p:cNvSpPr/>
          <p:nvPr/>
        </p:nvSpPr>
        <p:spPr>
          <a:xfrm>
            <a:off x="3058129" y="1928868"/>
            <a:ext cx="44453" cy="24714"/>
          </a:xfrm>
          <a:custGeom>
            <a:avLst/>
            <a:gdLst/>
            <a:ahLst/>
            <a:cxnLst/>
            <a:rect l="l" t="t" r="r" b="b"/>
            <a:pathLst>
              <a:path w="554" h="308" extrusionOk="0">
                <a:moveTo>
                  <a:pt x="32" y="1"/>
                </a:moveTo>
                <a:lnTo>
                  <a:pt x="1" y="93"/>
                </a:lnTo>
                <a:lnTo>
                  <a:pt x="493" y="308"/>
                </a:lnTo>
                <a:lnTo>
                  <a:pt x="554" y="185"/>
                </a:lnTo>
                <a:lnTo>
                  <a:pt x="32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3" name="Google Shape;2793;p52"/>
          <p:cNvSpPr/>
          <p:nvPr/>
        </p:nvSpPr>
        <p:spPr>
          <a:xfrm>
            <a:off x="3085250" y="1926381"/>
            <a:ext cx="197310" cy="98695"/>
          </a:xfrm>
          <a:custGeom>
            <a:avLst/>
            <a:gdLst/>
            <a:ahLst/>
            <a:cxnLst/>
            <a:rect l="l" t="t" r="r" b="b"/>
            <a:pathLst>
              <a:path w="2459" h="1230" extrusionOk="0">
                <a:moveTo>
                  <a:pt x="185" y="1"/>
                </a:moveTo>
                <a:lnTo>
                  <a:pt x="93" y="32"/>
                </a:lnTo>
                <a:lnTo>
                  <a:pt x="32" y="93"/>
                </a:lnTo>
                <a:lnTo>
                  <a:pt x="1" y="216"/>
                </a:lnTo>
                <a:lnTo>
                  <a:pt x="1" y="278"/>
                </a:lnTo>
                <a:lnTo>
                  <a:pt x="32" y="370"/>
                </a:lnTo>
                <a:lnTo>
                  <a:pt x="93" y="431"/>
                </a:lnTo>
                <a:lnTo>
                  <a:pt x="185" y="493"/>
                </a:lnTo>
                <a:lnTo>
                  <a:pt x="2244" y="1230"/>
                </a:lnTo>
                <a:lnTo>
                  <a:pt x="2305" y="1230"/>
                </a:lnTo>
                <a:lnTo>
                  <a:pt x="2367" y="1199"/>
                </a:lnTo>
                <a:lnTo>
                  <a:pt x="2397" y="1169"/>
                </a:lnTo>
                <a:lnTo>
                  <a:pt x="2459" y="1138"/>
                </a:lnTo>
                <a:lnTo>
                  <a:pt x="2459" y="1076"/>
                </a:lnTo>
                <a:lnTo>
                  <a:pt x="2459" y="1015"/>
                </a:lnTo>
                <a:lnTo>
                  <a:pt x="2397" y="953"/>
                </a:lnTo>
                <a:lnTo>
                  <a:pt x="2367" y="923"/>
                </a:lnTo>
                <a:lnTo>
                  <a:pt x="370" y="32"/>
                </a:lnTo>
                <a:lnTo>
                  <a:pt x="277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4" name="Google Shape;2794;p52"/>
          <p:cNvSpPr/>
          <p:nvPr/>
        </p:nvSpPr>
        <p:spPr>
          <a:xfrm>
            <a:off x="3087737" y="1926381"/>
            <a:ext cx="194823" cy="91313"/>
          </a:xfrm>
          <a:custGeom>
            <a:avLst/>
            <a:gdLst/>
            <a:ahLst/>
            <a:cxnLst/>
            <a:rect l="l" t="t" r="r" b="b"/>
            <a:pathLst>
              <a:path w="2428" h="1138" extrusionOk="0">
                <a:moveTo>
                  <a:pt x="154" y="1"/>
                </a:moveTo>
                <a:lnTo>
                  <a:pt x="62" y="32"/>
                </a:lnTo>
                <a:lnTo>
                  <a:pt x="1" y="93"/>
                </a:lnTo>
                <a:lnTo>
                  <a:pt x="1" y="155"/>
                </a:lnTo>
                <a:lnTo>
                  <a:pt x="2397" y="1138"/>
                </a:lnTo>
                <a:lnTo>
                  <a:pt x="2428" y="1138"/>
                </a:lnTo>
                <a:lnTo>
                  <a:pt x="2428" y="1076"/>
                </a:lnTo>
                <a:lnTo>
                  <a:pt x="2428" y="1015"/>
                </a:lnTo>
                <a:lnTo>
                  <a:pt x="2366" y="953"/>
                </a:lnTo>
                <a:lnTo>
                  <a:pt x="2336" y="923"/>
                </a:lnTo>
                <a:lnTo>
                  <a:pt x="339" y="32"/>
                </a:lnTo>
                <a:lnTo>
                  <a:pt x="24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5" name="Google Shape;2795;p52"/>
          <p:cNvSpPr/>
          <p:nvPr/>
        </p:nvSpPr>
        <p:spPr>
          <a:xfrm>
            <a:off x="2994099" y="1918999"/>
            <a:ext cx="46860" cy="34583"/>
          </a:xfrm>
          <a:custGeom>
            <a:avLst/>
            <a:gdLst/>
            <a:ahLst/>
            <a:cxnLst/>
            <a:rect l="l" t="t" r="r" b="b"/>
            <a:pathLst>
              <a:path w="584" h="431" extrusionOk="0">
                <a:moveTo>
                  <a:pt x="492" y="1"/>
                </a:moveTo>
                <a:lnTo>
                  <a:pt x="0" y="216"/>
                </a:lnTo>
                <a:lnTo>
                  <a:pt x="61" y="431"/>
                </a:lnTo>
                <a:lnTo>
                  <a:pt x="584" y="216"/>
                </a:lnTo>
                <a:lnTo>
                  <a:pt x="49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6" name="Google Shape;2796;p52"/>
          <p:cNvSpPr/>
          <p:nvPr/>
        </p:nvSpPr>
        <p:spPr>
          <a:xfrm>
            <a:off x="2996506" y="1928868"/>
            <a:ext cx="44453" cy="24714"/>
          </a:xfrm>
          <a:custGeom>
            <a:avLst/>
            <a:gdLst/>
            <a:ahLst/>
            <a:cxnLst/>
            <a:rect l="l" t="t" r="r" b="b"/>
            <a:pathLst>
              <a:path w="554" h="308" extrusionOk="0">
                <a:moveTo>
                  <a:pt x="523" y="1"/>
                </a:moveTo>
                <a:lnTo>
                  <a:pt x="1" y="185"/>
                </a:lnTo>
                <a:lnTo>
                  <a:pt x="31" y="308"/>
                </a:lnTo>
                <a:lnTo>
                  <a:pt x="554" y="93"/>
                </a:lnTo>
                <a:lnTo>
                  <a:pt x="523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7" name="Google Shape;2797;p52"/>
          <p:cNvSpPr/>
          <p:nvPr/>
        </p:nvSpPr>
        <p:spPr>
          <a:xfrm>
            <a:off x="2816531" y="1926381"/>
            <a:ext cx="197310" cy="98695"/>
          </a:xfrm>
          <a:custGeom>
            <a:avLst/>
            <a:gdLst/>
            <a:ahLst/>
            <a:cxnLst/>
            <a:rect l="l" t="t" r="r" b="b"/>
            <a:pathLst>
              <a:path w="2459" h="1230" extrusionOk="0">
                <a:moveTo>
                  <a:pt x="2182" y="1"/>
                </a:moveTo>
                <a:lnTo>
                  <a:pt x="2059" y="32"/>
                </a:lnTo>
                <a:lnTo>
                  <a:pt x="93" y="923"/>
                </a:lnTo>
                <a:lnTo>
                  <a:pt x="31" y="953"/>
                </a:lnTo>
                <a:lnTo>
                  <a:pt x="1" y="1015"/>
                </a:lnTo>
                <a:lnTo>
                  <a:pt x="1" y="1076"/>
                </a:lnTo>
                <a:lnTo>
                  <a:pt x="1" y="1138"/>
                </a:lnTo>
                <a:lnTo>
                  <a:pt x="31" y="1169"/>
                </a:lnTo>
                <a:lnTo>
                  <a:pt x="93" y="1199"/>
                </a:lnTo>
                <a:lnTo>
                  <a:pt x="154" y="1230"/>
                </a:lnTo>
                <a:lnTo>
                  <a:pt x="185" y="1230"/>
                </a:lnTo>
                <a:lnTo>
                  <a:pt x="2244" y="493"/>
                </a:lnTo>
                <a:lnTo>
                  <a:pt x="2336" y="431"/>
                </a:lnTo>
                <a:lnTo>
                  <a:pt x="2428" y="370"/>
                </a:lnTo>
                <a:lnTo>
                  <a:pt x="2459" y="278"/>
                </a:lnTo>
                <a:lnTo>
                  <a:pt x="2428" y="216"/>
                </a:lnTo>
                <a:lnTo>
                  <a:pt x="2397" y="93"/>
                </a:lnTo>
                <a:lnTo>
                  <a:pt x="2336" y="32"/>
                </a:lnTo>
                <a:lnTo>
                  <a:pt x="2274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8" name="Google Shape;2798;p52"/>
          <p:cNvSpPr/>
          <p:nvPr/>
        </p:nvSpPr>
        <p:spPr>
          <a:xfrm>
            <a:off x="2816531" y="1926381"/>
            <a:ext cx="194903" cy="91313"/>
          </a:xfrm>
          <a:custGeom>
            <a:avLst/>
            <a:gdLst/>
            <a:ahLst/>
            <a:cxnLst/>
            <a:rect l="l" t="t" r="r" b="b"/>
            <a:pathLst>
              <a:path w="2429" h="1138" extrusionOk="0">
                <a:moveTo>
                  <a:pt x="2182" y="1"/>
                </a:moveTo>
                <a:lnTo>
                  <a:pt x="2059" y="32"/>
                </a:lnTo>
                <a:lnTo>
                  <a:pt x="93" y="923"/>
                </a:lnTo>
                <a:lnTo>
                  <a:pt x="31" y="953"/>
                </a:lnTo>
                <a:lnTo>
                  <a:pt x="1" y="1015"/>
                </a:lnTo>
                <a:lnTo>
                  <a:pt x="1" y="1076"/>
                </a:lnTo>
                <a:lnTo>
                  <a:pt x="1" y="1138"/>
                </a:lnTo>
                <a:lnTo>
                  <a:pt x="2428" y="155"/>
                </a:lnTo>
                <a:lnTo>
                  <a:pt x="2397" y="93"/>
                </a:lnTo>
                <a:lnTo>
                  <a:pt x="2336" y="32"/>
                </a:lnTo>
                <a:lnTo>
                  <a:pt x="227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9" name="Google Shape;2799;p52"/>
          <p:cNvSpPr/>
          <p:nvPr/>
        </p:nvSpPr>
        <p:spPr>
          <a:xfrm>
            <a:off x="3023627" y="1960964"/>
            <a:ext cx="51835" cy="527658"/>
          </a:xfrm>
          <a:custGeom>
            <a:avLst/>
            <a:gdLst/>
            <a:ahLst/>
            <a:cxnLst/>
            <a:rect l="l" t="t" r="r" b="b"/>
            <a:pathLst>
              <a:path w="646" h="6576" extrusionOk="0">
                <a:moveTo>
                  <a:pt x="308" y="0"/>
                </a:moveTo>
                <a:lnTo>
                  <a:pt x="247" y="31"/>
                </a:lnTo>
                <a:lnTo>
                  <a:pt x="216" y="62"/>
                </a:lnTo>
                <a:lnTo>
                  <a:pt x="154" y="92"/>
                </a:lnTo>
                <a:lnTo>
                  <a:pt x="154" y="184"/>
                </a:lnTo>
                <a:lnTo>
                  <a:pt x="1" y="6575"/>
                </a:lnTo>
                <a:lnTo>
                  <a:pt x="646" y="6575"/>
                </a:lnTo>
                <a:lnTo>
                  <a:pt x="492" y="184"/>
                </a:lnTo>
                <a:lnTo>
                  <a:pt x="462" y="92"/>
                </a:lnTo>
                <a:lnTo>
                  <a:pt x="431" y="62"/>
                </a:lnTo>
                <a:lnTo>
                  <a:pt x="369" y="31"/>
                </a:lnTo>
                <a:lnTo>
                  <a:pt x="3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0" name="Google Shape;2800;p52"/>
          <p:cNvSpPr/>
          <p:nvPr/>
        </p:nvSpPr>
        <p:spPr>
          <a:xfrm>
            <a:off x="3048260" y="1960964"/>
            <a:ext cx="27201" cy="527658"/>
          </a:xfrm>
          <a:custGeom>
            <a:avLst/>
            <a:gdLst/>
            <a:ahLst/>
            <a:cxnLst/>
            <a:rect l="l" t="t" r="r" b="b"/>
            <a:pathLst>
              <a:path w="339" h="6576" extrusionOk="0">
                <a:moveTo>
                  <a:pt x="1" y="0"/>
                </a:moveTo>
                <a:lnTo>
                  <a:pt x="1" y="6575"/>
                </a:lnTo>
                <a:lnTo>
                  <a:pt x="339" y="6575"/>
                </a:lnTo>
                <a:lnTo>
                  <a:pt x="185" y="184"/>
                </a:lnTo>
                <a:lnTo>
                  <a:pt x="155" y="92"/>
                </a:lnTo>
                <a:lnTo>
                  <a:pt x="124" y="62"/>
                </a:lnTo>
                <a:lnTo>
                  <a:pt x="62" y="31"/>
                </a:lnTo>
                <a:lnTo>
                  <a:pt x="1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1" name="Google Shape;2801;p52"/>
          <p:cNvSpPr/>
          <p:nvPr/>
        </p:nvSpPr>
        <p:spPr>
          <a:xfrm>
            <a:off x="3026114" y="1896853"/>
            <a:ext cx="46940" cy="46940"/>
          </a:xfrm>
          <a:custGeom>
            <a:avLst/>
            <a:gdLst/>
            <a:ahLst/>
            <a:cxnLst/>
            <a:rect l="l" t="t" r="r" b="b"/>
            <a:pathLst>
              <a:path w="585" h="585" extrusionOk="0">
                <a:moveTo>
                  <a:pt x="277" y="0"/>
                </a:moveTo>
                <a:lnTo>
                  <a:pt x="185" y="31"/>
                </a:lnTo>
                <a:lnTo>
                  <a:pt x="93" y="92"/>
                </a:lnTo>
                <a:lnTo>
                  <a:pt x="31" y="185"/>
                </a:lnTo>
                <a:lnTo>
                  <a:pt x="0" y="308"/>
                </a:lnTo>
                <a:lnTo>
                  <a:pt x="31" y="400"/>
                </a:lnTo>
                <a:lnTo>
                  <a:pt x="93" y="492"/>
                </a:lnTo>
                <a:lnTo>
                  <a:pt x="185" y="553"/>
                </a:lnTo>
                <a:lnTo>
                  <a:pt x="277" y="584"/>
                </a:lnTo>
                <a:lnTo>
                  <a:pt x="400" y="553"/>
                </a:lnTo>
                <a:lnTo>
                  <a:pt x="492" y="492"/>
                </a:lnTo>
                <a:lnTo>
                  <a:pt x="554" y="400"/>
                </a:lnTo>
                <a:lnTo>
                  <a:pt x="584" y="308"/>
                </a:lnTo>
                <a:lnTo>
                  <a:pt x="554" y="185"/>
                </a:lnTo>
                <a:lnTo>
                  <a:pt x="492" y="92"/>
                </a:lnTo>
                <a:lnTo>
                  <a:pt x="400" y="31"/>
                </a:lnTo>
                <a:lnTo>
                  <a:pt x="277" y="0"/>
                </a:lnTo>
                <a:close/>
              </a:path>
            </a:pathLst>
          </a:custGeom>
          <a:solidFill>
            <a:srgbClr val="3E7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2" name="Google Shape;2802;p52"/>
          <p:cNvSpPr/>
          <p:nvPr/>
        </p:nvSpPr>
        <p:spPr>
          <a:xfrm>
            <a:off x="3035983" y="1906722"/>
            <a:ext cx="27201" cy="27201"/>
          </a:xfrm>
          <a:custGeom>
            <a:avLst/>
            <a:gdLst/>
            <a:ahLst/>
            <a:cxnLst/>
            <a:rect l="l" t="t" r="r" b="b"/>
            <a:pathLst>
              <a:path w="339" h="339" extrusionOk="0">
                <a:moveTo>
                  <a:pt x="154" y="0"/>
                </a:moveTo>
                <a:lnTo>
                  <a:pt x="93" y="31"/>
                </a:lnTo>
                <a:lnTo>
                  <a:pt x="31" y="62"/>
                </a:lnTo>
                <a:lnTo>
                  <a:pt x="0" y="123"/>
                </a:lnTo>
                <a:lnTo>
                  <a:pt x="0" y="185"/>
                </a:lnTo>
                <a:lnTo>
                  <a:pt x="0" y="246"/>
                </a:lnTo>
                <a:lnTo>
                  <a:pt x="31" y="307"/>
                </a:lnTo>
                <a:lnTo>
                  <a:pt x="93" y="338"/>
                </a:lnTo>
                <a:lnTo>
                  <a:pt x="215" y="338"/>
                </a:lnTo>
                <a:lnTo>
                  <a:pt x="277" y="307"/>
                </a:lnTo>
                <a:lnTo>
                  <a:pt x="308" y="246"/>
                </a:lnTo>
                <a:lnTo>
                  <a:pt x="338" y="185"/>
                </a:lnTo>
                <a:lnTo>
                  <a:pt x="308" y="123"/>
                </a:lnTo>
                <a:lnTo>
                  <a:pt x="277" y="62"/>
                </a:lnTo>
                <a:lnTo>
                  <a:pt x="215" y="31"/>
                </a:lnTo>
                <a:lnTo>
                  <a:pt x="154" y="0"/>
                </a:lnTo>
                <a:close/>
              </a:path>
            </a:pathLst>
          </a:custGeom>
          <a:solidFill>
            <a:srgbClr val="569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3" name="Google Shape;2803;p52"/>
          <p:cNvSpPr/>
          <p:nvPr/>
        </p:nvSpPr>
        <p:spPr>
          <a:xfrm>
            <a:off x="2828888" y="1339678"/>
            <a:ext cx="468521" cy="180059"/>
          </a:xfrm>
          <a:custGeom>
            <a:avLst/>
            <a:gdLst/>
            <a:ahLst/>
            <a:cxnLst/>
            <a:rect l="l" t="t" r="r" b="b"/>
            <a:pathLst>
              <a:path w="5839" h="2244" extrusionOk="0">
                <a:moveTo>
                  <a:pt x="4056" y="0"/>
                </a:moveTo>
                <a:lnTo>
                  <a:pt x="3841" y="31"/>
                </a:lnTo>
                <a:lnTo>
                  <a:pt x="3657" y="92"/>
                </a:lnTo>
                <a:lnTo>
                  <a:pt x="3472" y="185"/>
                </a:lnTo>
                <a:lnTo>
                  <a:pt x="3319" y="307"/>
                </a:lnTo>
                <a:lnTo>
                  <a:pt x="3165" y="430"/>
                </a:lnTo>
                <a:lnTo>
                  <a:pt x="3042" y="553"/>
                </a:lnTo>
                <a:lnTo>
                  <a:pt x="2919" y="738"/>
                </a:lnTo>
                <a:lnTo>
                  <a:pt x="2674" y="645"/>
                </a:lnTo>
                <a:lnTo>
                  <a:pt x="2366" y="615"/>
                </a:lnTo>
                <a:lnTo>
                  <a:pt x="2182" y="615"/>
                </a:lnTo>
                <a:lnTo>
                  <a:pt x="1998" y="645"/>
                </a:lnTo>
                <a:lnTo>
                  <a:pt x="1844" y="738"/>
                </a:lnTo>
                <a:lnTo>
                  <a:pt x="1660" y="830"/>
                </a:lnTo>
                <a:lnTo>
                  <a:pt x="1537" y="922"/>
                </a:lnTo>
                <a:lnTo>
                  <a:pt x="1414" y="1045"/>
                </a:lnTo>
                <a:lnTo>
                  <a:pt x="1291" y="1199"/>
                </a:lnTo>
                <a:lnTo>
                  <a:pt x="1229" y="1352"/>
                </a:lnTo>
                <a:lnTo>
                  <a:pt x="1199" y="1352"/>
                </a:lnTo>
                <a:lnTo>
                  <a:pt x="1045" y="1321"/>
                </a:lnTo>
                <a:lnTo>
                  <a:pt x="707" y="1321"/>
                </a:lnTo>
                <a:lnTo>
                  <a:pt x="553" y="1383"/>
                </a:lnTo>
                <a:lnTo>
                  <a:pt x="400" y="1475"/>
                </a:lnTo>
                <a:lnTo>
                  <a:pt x="246" y="1598"/>
                </a:lnTo>
                <a:lnTo>
                  <a:pt x="154" y="1721"/>
                </a:lnTo>
                <a:lnTo>
                  <a:pt x="62" y="1875"/>
                </a:lnTo>
                <a:lnTo>
                  <a:pt x="31" y="2059"/>
                </a:lnTo>
                <a:lnTo>
                  <a:pt x="0" y="2243"/>
                </a:lnTo>
                <a:lnTo>
                  <a:pt x="5285" y="2243"/>
                </a:lnTo>
                <a:lnTo>
                  <a:pt x="5408" y="2182"/>
                </a:lnTo>
                <a:lnTo>
                  <a:pt x="5531" y="2120"/>
                </a:lnTo>
                <a:lnTo>
                  <a:pt x="5623" y="2059"/>
                </a:lnTo>
                <a:lnTo>
                  <a:pt x="5715" y="1936"/>
                </a:lnTo>
                <a:lnTo>
                  <a:pt x="5777" y="1813"/>
                </a:lnTo>
                <a:lnTo>
                  <a:pt x="5808" y="1690"/>
                </a:lnTo>
                <a:lnTo>
                  <a:pt x="5838" y="1567"/>
                </a:lnTo>
                <a:lnTo>
                  <a:pt x="5808" y="1229"/>
                </a:lnTo>
                <a:lnTo>
                  <a:pt x="5715" y="953"/>
                </a:lnTo>
                <a:lnTo>
                  <a:pt x="5562" y="676"/>
                </a:lnTo>
                <a:lnTo>
                  <a:pt x="5377" y="461"/>
                </a:lnTo>
                <a:lnTo>
                  <a:pt x="5132" y="246"/>
                </a:lnTo>
                <a:lnTo>
                  <a:pt x="4855" y="123"/>
                </a:lnTo>
                <a:lnTo>
                  <a:pt x="4579" y="31"/>
                </a:lnTo>
                <a:lnTo>
                  <a:pt x="4271" y="0"/>
                </a:lnTo>
                <a:close/>
              </a:path>
            </a:pathLst>
          </a:custGeom>
          <a:solidFill>
            <a:srgbClr val="B6EF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4" name="Google Shape;2804;p52"/>
          <p:cNvSpPr/>
          <p:nvPr/>
        </p:nvSpPr>
        <p:spPr>
          <a:xfrm>
            <a:off x="1527180" y="2414551"/>
            <a:ext cx="29609" cy="56810"/>
          </a:xfrm>
          <a:custGeom>
            <a:avLst/>
            <a:gdLst/>
            <a:ahLst/>
            <a:cxnLst/>
            <a:rect l="l" t="t" r="r" b="b"/>
            <a:pathLst>
              <a:path w="369" h="708" extrusionOk="0">
                <a:moveTo>
                  <a:pt x="0" y="1"/>
                </a:moveTo>
                <a:lnTo>
                  <a:pt x="0" y="707"/>
                </a:lnTo>
                <a:lnTo>
                  <a:pt x="369" y="707"/>
                </a:lnTo>
                <a:lnTo>
                  <a:pt x="36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5" name="Google Shape;2805;p52"/>
          <p:cNvSpPr/>
          <p:nvPr/>
        </p:nvSpPr>
        <p:spPr>
          <a:xfrm>
            <a:off x="1527180" y="2414551"/>
            <a:ext cx="29609" cy="56810"/>
          </a:xfrm>
          <a:custGeom>
            <a:avLst/>
            <a:gdLst/>
            <a:ahLst/>
            <a:cxnLst/>
            <a:rect l="l" t="t" r="r" b="b"/>
            <a:pathLst>
              <a:path w="369" h="708" fill="none" extrusionOk="0">
                <a:moveTo>
                  <a:pt x="369" y="707"/>
                </a:moveTo>
                <a:lnTo>
                  <a:pt x="0" y="707"/>
                </a:lnTo>
                <a:lnTo>
                  <a:pt x="0" y="1"/>
                </a:lnTo>
                <a:lnTo>
                  <a:pt x="369" y="1"/>
                </a:lnTo>
                <a:lnTo>
                  <a:pt x="369" y="70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6" name="Google Shape;2806;p52"/>
          <p:cNvSpPr/>
          <p:nvPr/>
        </p:nvSpPr>
        <p:spPr>
          <a:xfrm>
            <a:off x="1541944" y="2414551"/>
            <a:ext cx="14844" cy="56810"/>
          </a:xfrm>
          <a:custGeom>
            <a:avLst/>
            <a:gdLst/>
            <a:ahLst/>
            <a:cxnLst/>
            <a:rect l="l" t="t" r="r" b="b"/>
            <a:pathLst>
              <a:path w="185" h="708" extrusionOk="0">
                <a:moveTo>
                  <a:pt x="1" y="1"/>
                </a:moveTo>
                <a:lnTo>
                  <a:pt x="1" y="707"/>
                </a:lnTo>
                <a:lnTo>
                  <a:pt x="185" y="707"/>
                </a:lnTo>
                <a:lnTo>
                  <a:pt x="185" y="1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7" name="Google Shape;2807;p52"/>
          <p:cNvSpPr/>
          <p:nvPr/>
        </p:nvSpPr>
        <p:spPr>
          <a:xfrm>
            <a:off x="1541944" y="2414551"/>
            <a:ext cx="14844" cy="56810"/>
          </a:xfrm>
          <a:custGeom>
            <a:avLst/>
            <a:gdLst/>
            <a:ahLst/>
            <a:cxnLst/>
            <a:rect l="l" t="t" r="r" b="b"/>
            <a:pathLst>
              <a:path w="185" h="708" fill="none" extrusionOk="0">
                <a:moveTo>
                  <a:pt x="185" y="707"/>
                </a:moveTo>
                <a:lnTo>
                  <a:pt x="1" y="707"/>
                </a:lnTo>
                <a:lnTo>
                  <a:pt x="1" y="1"/>
                </a:lnTo>
                <a:lnTo>
                  <a:pt x="185" y="1"/>
                </a:lnTo>
                <a:lnTo>
                  <a:pt x="185" y="70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8" name="Google Shape;2808;p52"/>
          <p:cNvSpPr/>
          <p:nvPr/>
        </p:nvSpPr>
        <p:spPr>
          <a:xfrm>
            <a:off x="1394064" y="2241958"/>
            <a:ext cx="295925" cy="199798"/>
          </a:xfrm>
          <a:custGeom>
            <a:avLst/>
            <a:gdLst/>
            <a:ahLst/>
            <a:cxnLst/>
            <a:rect l="l" t="t" r="r" b="b"/>
            <a:pathLst>
              <a:path w="3688" h="2490" extrusionOk="0">
                <a:moveTo>
                  <a:pt x="0" y="1"/>
                </a:moveTo>
                <a:lnTo>
                  <a:pt x="0" y="2490"/>
                </a:lnTo>
                <a:lnTo>
                  <a:pt x="3687" y="2490"/>
                </a:lnTo>
                <a:lnTo>
                  <a:pt x="3687" y="1"/>
                </a:lnTo>
                <a:close/>
              </a:path>
            </a:pathLst>
          </a:custGeom>
          <a:solidFill>
            <a:srgbClr val="C9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9" name="Google Shape;2809;p52"/>
          <p:cNvSpPr/>
          <p:nvPr/>
        </p:nvSpPr>
        <p:spPr>
          <a:xfrm>
            <a:off x="1394064" y="2241958"/>
            <a:ext cx="295925" cy="199798"/>
          </a:xfrm>
          <a:custGeom>
            <a:avLst/>
            <a:gdLst/>
            <a:ahLst/>
            <a:cxnLst/>
            <a:rect l="l" t="t" r="r" b="b"/>
            <a:pathLst>
              <a:path w="3688" h="2490" fill="none" extrusionOk="0">
                <a:moveTo>
                  <a:pt x="3687" y="2490"/>
                </a:moveTo>
                <a:lnTo>
                  <a:pt x="0" y="2490"/>
                </a:lnTo>
                <a:lnTo>
                  <a:pt x="0" y="1"/>
                </a:lnTo>
                <a:lnTo>
                  <a:pt x="3687" y="1"/>
                </a:lnTo>
                <a:lnTo>
                  <a:pt x="3687" y="249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0" name="Google Shape;2810;p52"/>
          <p:cNvSpPr/>
          <p:nvPr/>
        </p:nvSpPr>
        <p:spPr>
          <a:xfrm>
            <a:off x="1406341" y="2251827"/>
            <a:ext cx="83931" cy="83931"/>
          </a:xfrm>
          <a:custGeom>
            <a:avLst/>
            <a:gdLst/>
            <a:ahLst/>
            <a:cxnLst/>
            <a:rect l="l" t="t" r="r" b="b"/>
            <a:pathLst>
              <a:path w="1046" h="1046" extrusionOk="0">
                <a:moveTo>
                  <a:pt x="1" y="1"/>
                </a:moveTo>
                <a:lnTo>
                  <a:pt x="1" y="1045"/>
                </a:lnTo>
                <a:lnTo>
                  <a:pt x="1045" y="1045"/>
                </a:lnTo>
                <a:lnTo>
                  <a:pt x="1045" y="1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1" name="Google Shape;2811;p52"/>
          <p:cNvSpPr/>
          <p:nvPr/>
        </p:nvSpPr>
        <p:spPr>
          <a:xfrm>
            <a:off x="1406341" y="2251827"/>
            <a:ext cx="83931" cy="83931"/>
          </a:xfrm>
          <a:custGeom>
            <a:avLst/>
            <a:gdLst/>
            <a:ahLst/>
            <a:cxnLst/>
            <a:rect l="l" t="t" r="r" b="b"/>
            <a:pathLst>
              <a:path w="1046" h="1046" fill="none" extrusionOk="0">
                <a:moveTo>
                  <a:pt x="1045" y="1045"/>
                </a:moveTo>
                <a:lnTo>
                  <a:pt x="1" y="1045"/>
                </a:lnTo>
                <a:lnTo>
                  <a:pt x="1" y="1"/>
                </a:lnTo>
                <a:lnTo>
                  <a:pt x="1045" y="1"/>
                </a:lnTo>
                <a:lnTo>
                  <a:pt x="1045" y="104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2" name="Google Shape;2812;p52"/>
          <p:cNvSpPr/>
          <p:nvPr/>
        </p:nvSpPr>
        <p:spPr>
          <a:xfrm>
            <a:off x="1500059" y="2251827"/>
            <a:ext cx="83851" cy="83931"/>
          </a:xfrm>
          <a:custGeom>
            <a:avLst/>
            <a:gdLst/>
            <a:ahLst/>
            <a:cxnLst/>
            <a:rect l="l" t="t" r="r" b="b"/>
            <a:pathLst>
              <a:path w="1045" h="1046" extrusionOk="0">
                <a:moveTo>
                  <a:pt x="0" y="1"/>
                </a:moveTo>
                <a:lnTo>
                  <a:pt x="0" y="1045"/>
                </a:lnTo>
                <a:lnTo>
                  <a:pt x="1045" y="1045"/>
                </a:lnTo>
                <a:lnTo>
                  <a:pt x="1045" y="1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3" name="Google Shape;2813;p52"/>
          <p:cNvSpPr/>
          <p:nvPr/>
        </p:nvSpPr>
        <p:spPr>
          <a:xfrm>
            <a:off x="1500059" y="2251827"/>
            <a:ext cx="83851" cy="83931"/>
          </a:xfrm>
          <a:custGeom>
            <a:avLst/>
            <a:gdLst/>
            <a:ahLst/>
            <a:cxnLst/>
            <a:rect l="l" t="t" r="r" b="b"/>
            <a:pathLst>
              <a:path w="1045" h="1046" fill="none" extrusionOk="0">
                <a:moveTo>
                  <a:pt x="1045" y="1045"/>
                </a:moveTo>
                <a:lnTo>
                  <a:pt x="0" y="1045"/>
                </a:lnTo>
                <a:lnTo>
                  <a:pt x="0" y="1"/>
                </a:lnTo>
                <a:lnTo>
                  <a:pt x="1045" y="1"/>
                </a:lnTo>
                <a:lnTo>
                  <a:pt x="1045" y="104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4" name="Google Shape;2814;p52"/>
          <p:cNvSpPr/>
          <p:nvPr/>
        </p:nvSpPr>
        <p:spPr>
          <a:xfrm>
            <a:off x="1593697" y="2251827"/>
            <a:ext cx="83931" cy="83931"/>
          </a:xfrm>
          <a:custGeom>
            <a:avLst/>
            <a:gdLst/>
            <a:ahLst/>
            <a:cxnLst/>
            <a:rect l="l" t="t" r="r" b="b"/>
            <a:pathLst>
              <a:path w="1046" h="1046" extrusionOk="0">
                <a:moveTo>
                  <a:pt x="1" y="1"/>
                </a:moveTo>
                <a:lnTo>
                  <a:pt x="1" y="1045"/>
                </a:lnTo>
                <a:lnTo>
                  <a:pt x="1045" y="1045"/>
                </a:lnTo>
                <a:lnTo>
                  <a:pt x="1045" y="1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5" name="Google Shape;2815;p52"/>
          <p:cNvSpPr/>
          <p:nvPr/>
        </p:nvSpPr>
        <p:spPr>
          <a:xfrm>
            <a:off x="1406341" y="2345546"/>
            <a:ext cx="83931" cy="83931"/>
          </a:xfrm>
          <a:custGeom>
            <a:avLst/>
            <a:gdLst/>
            <a:ahLst/>
            <a:cxnLst/>
            <a:rect l="l" t="t" r="r" b="b"/>
            <a:pathLst>
              <a:path w="1046" h="1046" extrusionOk="0">
                <a:moveTo>
                  <a:pt x="1" y="0"/>
                </a:moveTo>
                <a:lnTo>
                  <a:pt x="1" y="1045"/>
                </a:lnTo>
                <a:lnTo>
                  <a:pt x="1045" y="1045"/>
                </a:lnTo>
                <a:lnTo>
                  <a:pt x="1045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6" name="Google Shape;2816;p52"/>
          <p:cNvSpPr/>
          <p:nvPr/>
        </p:nvSpPr>
        <p:spPr>
          <a:xfrm>
            <a:off x="1406341" y="2345546"/>
            <a:ext cx="83931" cy="83931"/>
          </a:xfrm>
          <a:custGeom>
            <a:avLst/>
            <a:gdLst/>
            <a:ahLst/>
            <a:cxnLst/>
            <a:rect l="l" t="t" r="r" b="b"/>
            <a:pathLst>
              <a:path w="1046" h="1046" fill="none" extrusionOk="0">
                <a:moveTo>
                  <a:pt x="1045" y="1045"/>
                </a:moveTo>
                <a:lnTo>
                  <a:pt x="1" y="1045"/>
                </a:lnTo>
                <a:lnTo>
                  <a:pt x="1" y="0"/>
                </a:lnTo>
                <a:lnTo>
                  <a:pt x="1045" y="0"/>
                </a:lnTo>
                <a:lnTo>
                  <a:pt x="1045" y="104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7" name="Google Shape;2817;p52"/>
          <p:cNvSpPr/>
          <p:nvPr/>
        </p:nvSpPr>
        <p:spPr>
          <a:xfrm>
            <a:off x="1500059" y="2345546"/>
            <a:ext cx="83851" cy="83931"/>
          </a:xfrm>
          <a:custGeom>
            <a:avLst/>
            <a:gdLst/>
            <a:ahLst/>
            <a:cxnLst/>
            <a:rect l="l" t="t" r="r" b="b"/>
            <a:pathLst>
              <a:path w="1045" h="1046" extrusionOk="0">
                <a:moveTo>
                  <a:pt x="0" y="0"/>
                </a:moveTo>
                <a:lnTo>
                  <a:pt x="0" y="1045"/>
                </a:lnTo>
                <a:lnTo>
                  <a:pt x="1045" y="1045"/>
                </a:lnTo>
                <a:lnTo>
                  <a:pt x="1045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8" name="Google Shape;2818;p52"/>
          <p:cNvSpPr/>
          <p:nvPr/>
        </p:nvSpPr>
        <p:spPr>
          <a:xfrm>
            <a:off x="1500059" y="2345546"/>
            <a:ext cx="83851" cy="83931"/>
          </a:xfrm>
          <a:custGeom>
            <a:avLst/>
            <a:gdLst/>
            <a:ahLst/>
            <a:cxnLst/>
            <a:rect l="l" t="t" r="r" b="b"/>
            <a:pathLst>
              <a:path w="1045" h="1046" fill="none" extrusionOk="0">
                <a:moveTo>
                  <a:pt x="1045" y="1045"/>
                </a:moveTo>
                <a:lnTo>
                  <a:pt x="0" y="1045"/>
                </a:lnTo>
                <a:lnTo>
                  <a:pt x="0" y="0"/>
                </a:lnTo>
                <a:lnTo>
                  <a:pt x="1045" y="0"/>
                </a:lnTo>
                <a:lnTo>
                  <a:pt x="1045" y="104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9" name="Google Shape;2819;p52"/>
          <p:cNvSpPr/>
          <p:nvPr/>
        </p:nvSpPr>
        <p:spPr>
          <a:xfrm>
            <a:off x="1593697" y="2345546"/>
            <a:ext cx="83931" cy="83931"/>
          </a:xfrm>
          <a:custGeom>
            <a:avLst/>
            <a:gdLst/>
            <a:ahLst/>
            <a:cxnLst/>
            <a:rect l="l" t="t" r="r" b="b"/>
            <a:pathLst>
              <a:path w="1046" h="1046" extrusionOk="0">
                <a:moveTo>
                  <a:pt x="1" y="0"/>
                </a:moveTo>
                <a:lnTo>
                  <a:pt x="1" y="1045"/>
                </a:lnTo>
                <a:lnTo>
                  <a:pt x="1045" y="1045"/>
                </a:lnTo>
                <a:lnTo>
                  <a:pt x="1045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0" name="Google Shape;2820;p52"/>
          <p:cNvSpPr/>
          <p:nvPr/>
        </p:nvSpPr>
        <p:spPr>
          <a:xfrm>
            <a:off x="1394064" y="2241958"/>
            <a:ext cx="165214" cy="199798"/>
          </a:xfrm>
          <a:custGeom>
            <a:avLst/>
            <a:gdLst/>
            <a:ahLst/>
            <a:cxnLst/>
            <a:rect l="l" t="t" r="r" b="b"/>
            <a:pathLst>
              <a:path w="2059" h="2490" extrusionOk="0">
                <a:moveTo>
                  <a:pt x="1198" y="124"/>
                </a:moveTo>
                <a:lnTo>
                  <a:pt x="1198" y="1168"/>
                </a:lnTo>
                <a:lnTo>
                  <a:pt x="154" y="1168"/>
                </a:lnTo>
                <a:lnTo>
                  <a:pt x="154" y="124"/>
                </a:lnTo>
                <a:close/>
                <a:moveTo>
                  <a:pt x="1198" y="1291"/>
                </a:moveTo>
                <a:lnTo>
                  <a:pt x="1198" y="2336"/>
                </a:lnTo>
                <a:lnTo>
                  <a:pt x="154" y="2336"/>
                </a:lnTo>
                <a:lnTo>
                  <a:pt x="154" y="1291"/>
                </a:lnTo>
                <a:close/>
                <a:moveTo>
                  <a:pt x="0" y="1"/>
                </a:moveTo>
                <a:lnTo>
                  <a:pt x="0" y="2490"/>
                </a:lnTo>
                <a:lnTo>
                  <a:pt x="2059" y="2490"/>
                </a:lnTo>
                <a:lnTo>
                  <a:pt x="2028" y="2336"/>
                </a:lnTo>
                <a:lnTo>
                  <a:pt x="1321" y="2336"/>
                </a:lnTo>
                <a:lnTo>
                  <a:pt x="1321" y="1291"/>
                </a:lnTo>
                <a:lnTo>
                  <a:pt x="1844" y="1291"/>
                </a:lnTo>
                <a:lnTo>
                  <a:pt x="1813" y="1168"/>
                </a:lnTo>
                <a:lnTo>
                  <a:pt x="1321" y="1168"/>
                </a:lnTo>
                <a:lnTo>
                  <a:pt x="1321" y="124"/>
                </a:lnTo>
                <a:lnTo>
                  <a:pt x="1628" y="124"/>
                </a:lnTo>
                <a:lnTo>
                  <a:pt x="1598" y="1"/>
                </a:lnTo>
                <a:close/>
              </a:path>
            </a:pathLst>
          </a:custGeom>
          <a:solidFill>
            <a:srgbClr val="D7F8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1" name="Google Shape;2821;p52"/>
          <p:cNvSpPr/>
          <p:nvPr/>
        </p:nvSpPr>
        <p:spPr>
          <a:xfrm>
            <a:off x="1406341" y="2345546"/>
            <a:ext cx="83931" cy="83931"/>
          </a:xfrm>
          <a:custGeom>
            <a:avLst/>
            <a:gdLst/>
            <a:ahLst/>
            <a:cxnLst/>
            <a:rect l="l" t="t" r="r" b="b"/>
            <a:pathLst>
              <a:path w="1046" h="1046" fill="none" extrusionOk="0">
                <a:moveTo>
                  <a:pt x="1" y="1045"/>
                </a:moveTo>
                <a:lnTo>
                  <a:pt x="1" y="0"/>
                </a:lnTo>
                <a:lnTo>
                  <a:pt x="1045" y="0"/>
                </a:lnTo>
                <a:lnTo>
                  <a:pt x="1045" y="1045"/>
                </a:lnTo>
                <a:lnTo>
                  <a:pt x="1" y="104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2" name="Google Shape;2822;p52"/>
          <p:cNvSpPr/>
          <p:nvPr/>
        </p:nvSpPr>
        <p:spPr>
          <a:xfrm>
            <a:off x="1406341" y="2251827"/>
            <a:ext cx="83931" cy="83931"/>
          </a:xfrm>
          <a:custGeom>
            <a:avLst/>
            <a:gdLst/>
            <a:ahLst/>
            <a:cxnLst/>
            <a:rect l="l" t="t" r="r" b="b"/>
            <a:pathLst>
              <a:path w="1046" h="1046" fill="none" extrusionOk="0">
                <a:moveTo>
                  <a:pt x="1" y="1045"/>
                </a:moveTo>
                <a:lnTo>
                  <a:pt x="1" y="1"/>
                </a:lnTo>
                <a:lnTo>
                  <a:pt x="1045" y="1"/>
                </a:lnTo>
                <a:lnTo>
                  <a:pt x="1045" y="1045"/>
                </a:lnTo>
                <a:lnTo>
                  <a:pt x="1" y="104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3" name="Google Shape;2823;p52"/>
          <p:cNvSpPr/>
          <p:nvPr/>
        </p:nvSpPr>
        <p:spPr>
          <a:xfrm>
            <a:off x="1394064" y="2241958"/>
            <a:ext cx="165214" cy="199798"/>
          </a:xfrm>
          <a:custGeom>
            <a:avLst/>
            <a:gdLst/>
            <a:ahLst/>
            <a:cxnLst/>
            <a:rect l="l" t="t" r="r" b="b"/>
            <a:pathLst>
              <a:path w="2059" h="2490" fill="none" extrusionOk="0">
                <a:moveTo>
                  <a:pt x="1598" y="1"/>
                </a:moveTo>
                <a:lnTo>
                  <a:pt x="369" y="1"/>
                </a:lnTo>
                <a:lnTo>
                  <a:pt x="0" y="1"/>
                </a:lnTo>
                <a:lnTo>
                  <a:pt x="0" y="2490"/>
                </a:lnTo>
                <a:lnTo>
                  <a:pt x="2059" y="2490"/>
                </a:lnTo>
                <a:lnTo>
                  <a:pt x="2028" y="2336"/>
                </a:lnTo>
                <a:lnTo>
                  <a:pt x="1321" y="2336"/>
                </a:lnTo>
                <a:lnTo>
                  <a:pt x="1321" y="1291"/>
                </a:lnTo>
                <a:lnTo>
                  <a:pt x="1844" y="1291"/>
                </a:lnTo>
                <a:lnTo>
                  <a:pt x="1813" y="1168"/>
                </a:lnTo>
                <a:lnTo>
                  <a:pt x="1321" y="1168"/>
                </a:lnTo>
                <a:lnTo>
                  <a:pt x="1321" y="124"/>
                </a:lnTo>
                <a:lnTo>
                  <a:pt x="1628" y="124"/>
                </a:lnTo>
                <a:lnTo>
                  <a:pt x="1598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4" name="Google Shape;2824;p52"/>
          <p:cNvSpPr/>
          <p:nvPr/>
        </p:nvSpPr>
        <p:spPr>
          <a:xfrm>
            <a:off x="1406341" y="2251827"/>
            <a:ext cx="83931" cy="83931"/>
          </a:xfrm>
          <a:custGeom>
            <a:avLst/>
            <a:gdLst/>
            <a:ahLst/>
            <a:cxnLst/>
            <a:rect l="l" t="t" r="r" b="b"/>
            <a:pathLst>
              <a:path w="1046" h="1046" extrusionOk="0">
                <a:moveTo>
                  <a:pt x="1" y="1"/>
                </a:moveTo>
                <a:lnTo>
                  <a:pt x="1" y="1045"/>
                </a:lnTo>
                <a:lnTo>
                  <a:pt x="1045" y="1045"/>
                </a:lnTo>
                <a:lnTo>
                  <a:pt x="1045" y="1"/>
                </a:lnTo>
                <a:close/>
              </a:path>
            </a:pathLst>
          </a:custGeom>
          <a:solidFill>
            <a:srgbClr val="66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5" name="Google Shape;2825;p52"/>
          <p:cNvSpPr/>
          <p:nvPr/>
        </p:nvSpPr>
        <p:spPr>
          <a:xfrm>
            <a:off x="1406341" y="2251827"/>
            <a:ext cx="83931" cy="83931"/>
          </a:xfrm>
          <a:custGeom>
            <a:avLst/>
            <a:gdLst/>
            <a:ahLst/>
            <a:cxnLst/>
            <a:rect l="l" t="t" r="r" b="b"/>
            <a:pathLst>
              <a:path w="1046" h="1046" fill="none" extrusionOk="0">
                <a:moveTo>
                  <a:pt x="1045" y="1"/>
                </a:moveTo>
                <a:lnTo>
                  <a:pt x="1" y="1"/>
                </a:lnTo>
                <a:lnTo>
                  <a:pt x="1" y="1045"/>
                </a:lnTo>
                <a:lnTo>
                  <a:pt x="1045" y="1045"/>
                </a:lnTo>
                <a:lnTo>
                  <a:pt x="1045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6" name="Google Shape;2826;p52"/>
          <p:cNvSpPr/>
          <p:nvPr/>
        </p:nvSpPr>
        <p:spPr>
          <a:xfrm>
            <a:off x="1500059" y="2251827"/>
            <a:ext cx="39478" cy="83931"/>
          </a:xfrm>
          <a:custGeom>
            <a:avLst/>
            <a:gdLst/>
            <a:ahLst/>
            <a:cxnLst/>
            <a:rect l="l" t="t" r="r" b="b"/>
            <a:pathLst>
              <a:path w="492" h="1046" extrusionOk="0">
                <a:moveTo>
                  <a:pt x="0" y="1"/>
                </a:moveTo>
                <a:lnTo>
                  <a:pt x="0" y="1045"/>
                </a:lnTo>
                <a:lnTo>
                  <a:pt x="492" y="1045"/>
                </a:lnTo>
                <a:lnTo>
                  <a:pt x="307" y="1"/>
                </a:lnTo>
                <a:close/>
              </a:path>
            </a:pathLst>
          </a:custGeom>
          <a:solidFill>
            <a:srgbClr val="66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7" name="Google Shape;2827;p52"/>
          <p:cNvSpPr/>
          <p:nvPr/>
        </p:nvSpPr>
        <p:spPr>
          <a:xfrm>
            <a:off x="1500059" y="2251827"/>
            <a:ext cx="39478" cy="83931"/>
          </a:xfrm>
          <a:custGeom>
            <a:avLst/>
            <a:gdLst/>
            <a:ahLst/>
            <a:cxnLst/>
            <a:rect l="l" t="t" r="r" b="b"/>
            <a:pathLst>
              <a:path w="492" h="1046" fill="none" extrusionOk="0">
                <a:moveTo>
                  <a:pt x="307" y="1"/>
                </a:moveTo>
                <a:lnTo>
                  <a:pt x="0" y="1"/>
                </a:lnTo>
                <a:lnTo>
                  <a:pt x="0" y="1045"/>
                </a:lnTo>
                <a:lnTo>
                  <a:pt x="492" y="1045"/>
                </a:lnTo>
                <a:lnTo>
                  <a:pt x="307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8" name="Google Shape;2828;p52"/>
          <p:cNvSpPr/>
          <p:nvPr/>
        </p:nvSpPr>
        <p:spPr>
          <a:xfrm>
            <a:off x="1406341" y="2345546"/>
            <a:ext cx="83931" cy="83931"/>
          </a:xfrm>
          <a:custGeom>
            <a:avLst/>
            <a:gdLst/>
            <a:ahLst/>
            <a:cxnLst/>
            <a:rect l="l" t="t" r="r" b="b"/>
            <a:pathLst>
              <a:path w="1046" h="1046" extrusionOk="0">
                <a:moveTo>
                  <a:pt x="1" y="0"/>
                </a:moveTo>
                <a:lnTo>
                  <a:pt x="1" y="1045"/>
                </a:lnTo>
                <a:lnTo>
                  <a:pt x="1045" y="1045"/>
                </a:lnTo>
                <a:lnTo>
                  <a:pt x="1045" y="0"/>
                </a:lnTo>
                <a:close/>
              </a:path>
            </a:pathLst>
          </a:custGeom>
          <a:solidFill>
            <a:srgbClr val="66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9" name="Google Shape;2829;p52"/>
          <p:cNvSpPr/>
          <p:nvPr/>
        </p:nvSpPr>
        <p:spPr>
          <a:xfrm>
            <a:off x="1406341" y="2345546"/>
            <a:ext cx="83931" cy="83931"/>
          </a:xfrm>
          <a:custGeom>
            <a:avLst/>
            <a:gdLst/>
            <a:ahLst/>
            <a:cxnLst/>
            <a:rect l="l" t="t" r="r" b="b"/>
            <a:pathLst>
              <a:path w="1046" h="1046" fill="none" extrusionOk="0">
                <a:moveTo>
                  <a:pt x="1045" y="0"/>
                </a:moveTo>
                <a:lnTo>
                  <a:pt x="1" y="0"/>
                </a:lnTo>
                <a:lnTo>
                  <a:pt x="1" y="1045"/>
                </a:lnTo>
                <a:lnTo>
                  <a:pt x="1045" y="1045"/>
                </a:lnTo>
                <a:lnTo>
                  <a:pt x="104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0" name="Google Shape;2830;p52"/>
          <p:cNvSpPr/>
          <p:nvPr/>
        </p:nvSpPr>
        <p:spPr>
          <a:xfrm>
            <a:off x="1500059" y="2345546"/>
            <a:ext cx="56730" cy="83931"/>
          </a:xfrm>
          <a:custGeom>
            <a:avLst/>
            <a:gdLst/>
            <a:ahLst/>
            <a:cxnLst/>
            <a:rect l="l" t="t" r="r" b="b"/>
            <a:pathLst>
              <a:path w="707" h="1046" extrusionOk="0">
                <a:moveTo>
                  <a:pt x="0" y="0"/>
                </a:moveTo>
                <a:lnTo>
                  <a:pt x="0" y="1045"/>
                </a:lnTo>
                <a:lnTo>
                  <a:pt x="707" y="1045"/>
                </a:lnTo>
                <a:lnTo>
                  <a:pt x="523" y="0"/>
                </a:lnTo>
                <a:close/>
              </a:path>
            </a:pathLst>
          </a:custGeom>
          <a:solidFill>
            <a:srgbClr val="66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1" name="Google Shape;2831;p52"/>
          <p:cNvSpPr/>
          <p:nvPr/>
        </p:nvSpPr>
        <p:spPr>
          <a:xfrm>
            <a:off x="1500059" y="2345546"/>
            <a:ext cx="56730" cy="83931"/>
          </a:xfrm>
          <a:custGeom>
            <a:avLst/>
            <a:gdLst/>
            <a:ahLst/>
            <a:cxnLst/>
            <a:rect l="l" t="t" r="r" b="b"/>
            <a:pathLst>
              <a:path w="707" h="1046" fill="none" extrusionOk="0">
                <a:moveTo>
                  <a:pt x="523" y="0"/>
                </a:moveTo>
                <a:lnTo>
                  <a:pt x="0" y="0"/>
                </a:lnTo>
                <a:lnTo>
                  <a:pt x="0" y="1045"/>
                </a:lnTo>
                <a:lnTo>
                  <a:pt x="707" y="1045"/>
                </a:lnTo>
                <a:lnTo>
                  <a:pt x="52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2" name="Google Shape;2832;p52"/>
          <p:cNvSpPr/>
          <p:nvPr/>
        </p:nvSpPr>
        <p:spPr>
          <a:xfrm>
            <a:off x="1519798" y="2471279"/>
            <a:ext cx="44453" cy="4975"/>
          </a:xfrm>
          <a:custGeom>
            <a:avLst/>
            <a:gdLst/>
            <a:ahLst/>
            <a:cxnLst/>
            <a:rect l="l" t="t" r="r" b="b"/>
            <a:pathLst>
              <a:path w="554" h="62" extrusionOk="0">
                <a:moveTo>
                  <a:pt x="0" y="0"/>
                </a:moveTo>
                <a:lnTo>
                  <a:pt x="0" y="62"/>
                </a:lnTo>
                <a:lnTo>
                  <a:pt x="553" y="62"/>
                </a:lnTo>
                <a:lnTo>
                  <a:pt x="553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3" name="Google Shape;2833;p52"/>
          <p:cNvSpPr/>
          <p:nvPr/>
        </p:nvSpPr>
        <p:spPr>
          <a:xfrm>
            <a:off x="1541944" y="2471279"/>
            <a:ext cx="22307" cy="4975"/>
          </a:xfrm>
          <a:custGeom>
            <a:avLst/>
            <a:gdLst/>
            <a:ahLst/>
            <a:cxnLst/>
            <a:rect l="l" t="t" r="r" b="b"/>
            <a:pathLst>
              <a:path w="278" h="62" extrusionOk="0">
                <a:moveTo>
                  <a:pt x="1" y="0"/>
                </a:moveTo>
                <a:lnTo>
                  <a:pt x="1" y="62"/>
                </a:lnTo>
                <a:lnTo>
                  <a:pt x="277" y="62"/>
                </a:lnTo>
                <a:lnTo>
                  <a:pt x="277" y="0"/>
                </a:lnTo>
                <a:close/>
              </a:path>
            </a:pathLst>
          </a:custGeom>
          <a:solidFill>
            <a:srgbClr val="BCBC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4" name="Google Shape;2834;p52"/>
          <p:cNvSpPr/>
          <p:nvPr/>
        </p:nvSpPr>
        <p:spPr>
          <a:xfrm>
            <a:off x="1887129" y="2414551"/>
            <a:ext cx="29609" cy="56810"/>
          </a:xfrm>
          <a:custGeom>
            <a:avLst/>
            <a:gdLst/>
            <a:ahLst/>
            <a:cxnLst/>
            <a:rect l="l" t="t" r="r" b="b"/>
            <a:pathLst>
              <a:path w="369" h="708" extrusionOk="0">
                <a:moveTo>
                  <a:pt x="0" y="1"/>
                </a:moveTo>
                <a:lnTo>
                  <a:pt x="0" y="707"/>
                </a:lnTo>
                <a:lnTo>
                  <a:pt x="369" y="707"/>
                </a:lnTo>
                <a:lnTo>
                  <a:pt x="36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5" name="Google Shape;2835;p52"/>
          <p:cNvSpPr/>
          <p:nvPr/>
        </p:nvSpPr>
        <p:spPr>
          <a:xfrm>
            <a:off x="1887129" y="2414551"/>
            <a:ext cx="29609" cy="56810"/>
          </a:xfrm>
          <a:custGeom>
            <a:avLst/>
            <a:gdLst/>
            <a:ahLst/>
            <a:cxnLst/>
            <a:rect l="l" t="t" r="r" b="b"/>
            <a:pathLst>
              <a:path w="369" h="708" fill="none" extrusionOk="0">
                <a:moveTo>
                  <a:pt x="369" y="707"/>
                </a:moveTo>
                <a:lnTo>
                  <a:pt x="0" y="707"/>
                </a:lnTo>
                <a:lnTo>
                  <a:pt x="0" y="1"/>
                </a:lnTo>
                <a:lnTo>
                  <a:pt x="369" y="1"/>
                </a:lnTo>
                <a:lnTo>
                  <a:pt x="369" y="70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6" name="Google Shape;2836;p52"/>
          <p:cNvSpPr/>
          <p:nvPr/>
        </p:nvSpPr>
        <p:spPr>
          <a:xfrm>
            <a:off x="1901893" y="2414551"/>
            <a:ext cx="14844" cy="56810"/>
          </a:xfrm>
          <a:custGeom>
            <a:avLst/>
            <a:gdLst/>
            <a:ahLst/>
            <a:cxnLst/>
            <a:rect l="l" t="t" r="r" b="b"/>
            <a:pathLst>
              <a:path w="185" h="708" extrusionOk="0">
                <a:moveTo>
                  <a:pt x="1" y="1"/>
                </a:moveTo>
                <a:lnTo>
                  <a:pt x="1" y="707"/>
                </a:lnTo>
                <a:lnTo>
                  <a:pt x="185" y="707"/>
                </a:lnTo>
                <a:lnTo>
                  <a:pt x="185" y="1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7" name="Google Shape;2837;p52"/>
          <p:cNvSpPr/>
          <p:nvPr/>
        </p:nvSpPr>
        <p:spPr>
          <a:xfrm>
            <a:off x="1901893" y="2414551"/>
            <a:ext cx="14844" cy="56810"/>
          </a:xfrm>
          <a:custGeom>
            <a:avLst/>
            <a:gdLst/>
            <a:ahLst/>
            <a:cxnLst/>
            <a:rect l="l" t="t" r="r" b="b"/>
            <a:pathLst>
              <a:path w="185" h="708" fill="none" extrusionOk="0">
                <a:moveTo>
                  <a:pt x="185" y="707"/>
                </a:moveTo>
                <a:lnTo>
                  <a:pt x="1" y="707"/>
                </a:lnTo>
                <a:lnTo>
                  <a:pt x="1" y="1"/>
                </a:lnTo>
                <a:lnTo>
                  <a:pt x="185" y="1"/>
                </a:lnTo>
                <a:lnTo>
                  <a:pt x="185" y="70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8" name="Google Shape;2838;p52"/>
          <p:cNvSpPr/>
          <p:nvPr/>
        </p:nvSpPr>
        <p:spPr>
          <a:xfrm>
            <a:off x="1753934" y="2241958"/>
            <a:ext cx="296005" cy="199798"/>
          </a:xfrm>
          <a:custGeom>
            <a:avLst/>
            <a:gdLst/>
            <a:ahLst/>
            <a:cxnLst/>
            <a:rect l="l" t="t" r="r" b="b"/>
            <a:pathLst>
              <a:path w="3689" h="2490" extrusionOk="0">
                <a:moveTo>
                  <a:pt x="1" y="1"/>
                </a:moveTo>
                <a:lnTo>
                  <a:pt x="1" y="2490"/>
                </a:lnTo>
                <a:lnTo>
                  <a:pt x="3688" y="2490"/>
                </a:lnTo>
                <a:lnTo>
                  <a:pt x="3688" y="1"/>
                </a:lnTo>
                <a:close/>
              </a:path>
            </a:pathLst>
          </a:custGeom>
          <a:solidFill>
            <a:srgbClr val="C9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9" name="Google Shape;2839;p52"/>
          <p:cNvSpPr/>
          <p:nvPr/>
        </p:nvSpPr>
        <p:spPr>
          <a:xfrm>
            <a:off x="1753934" y="2241958"/>
            <a:ext cx="296005" cy="199798"/>
          </a:xfrm>
          <a:custGeom>
            <a:avLst/>
            <a:gdLst/>
            <a:ahLst/>
            <a:cxnLst/>
            <a:rect l="l" t="t" r="r" b="b"/>
            <a:pathLst>
              <a:path w="3689" h="2490" fill="none" extrusionOk="0">
                <a:moveTo>
                  <a:pt x="3688" y="2490"/>
                </a:moveTo>
                <a:lnTo>
                  <a:pt x="1" y="2490"/>
                </a:lnTo>
                <a:lnTo>
                  <a:pt x="1" y="1"/>
                </a:lnTo>
                <a:lnTo>
                  <a:pt x="3688" y="1"/>
                </a:lnTo>
                <a:lnTo>
                  <a:pt x="3688" y="249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0" name="Google Shape;2840;p52"/>
          <p:cNvSpPr/>
          <p:nvPr/>
        </p:nvSpPr>
        <p:spPr>
          <a:xfrm>
            <a:off x="1763803" y="2251827"/>
            <a:ext cx="86418" cy="83931"/>
          </a:xfrm>
          <a:custGeom>
            <a:avLst/>
            <a:gdLst/>
            <a:ahLst/>
            <a:cxnLst/>
            <a:rect l="l" t="t" r="r" b="b"/>
            <a:pathLst>
              <a:path w="1077" h="1046" extrusionOk="0">
                <a:moveTo>
                  <a:pt x="1" y="1"/>
                </a:moveTo>
                <a:lnTo>
                  <a:pt x="1" y="1045"/>
                </a:lnTo>
                <a:lnTo>
                  <a:pt x="1076" y="1045"/>
                </a:lnTo>
                <a:lnTo>
                  <a:pt x="1076" y="1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1" name="Google Shape;2841;p52"/>
          <p:cNvSpPr/>
          <p:nvPr/>
        </p:nvSpPr>
        <p:spPr>
          <a:xfrm>
            <a:off x="1763803" y="2251827"/>
            <a:ext cx="86418" cy="83931"/>
          </a:xfrm>
          <a:custGeom>
            <a:avLst/>
            <a:gdLst/>
            <a:ahLst/>
            <a:cxnLst/>
            <a:rect l="l" t="t" r="r" b="b"/>
            <a:pathLst>
              <a:path w="1077" h="1046" fill="none" extrusionOk="0">
                <a:moveTo>
                  <a:pt x="1076" y="1045"/>
                </a:moveTo>
                <a:lnTo>
                  <a:pt x="1" y="1045"/>
                </a:lnTo>
                <a:lnTo>
                  <a:pt x="1" y="1"/>
                </a:lnTo>
                <a:lnTo>
                  <a:pt x="1076" y="1"/>
                </a:lnTo>
                <a:lnTo>
                  <a:pt x="1076" y="104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2" name="Google Shape;2842;p52"/>
          <p:cNvSpPr/>
          <p:nvPr/>
        </p:nvSpPr>
        <p:spPr>
          <a:xfrm>
            <a:off x="1860009" y="2251827"/>
            <a:ext cx="83851" cy="83931"/>
          </a:xfrm>
          <a:custGeom>
            <a:avLst/>
            <a:gdLst/>
            <a:ahLst/>
            <a:cxnLst/>
            <a:rect l="l" t="t" r="r" b="b"/>
            <a:pathLst>
              <a:path w="1045" h="1046" extrusionOk="0">
                <a:moveTo>
                  <a:pt x="0" y="1"/>
                </a:moveTo>
                <a:lnTo>
                  <a:pt x="0" y="1045"/>
                </a:lnTo>
                <a:lnTo>
                  <a:pt x="1045" y="1045"/>
                </a:lnTo>
                <a:lnTo>
                  <a:pt x="1045" y="1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3" name="Google Shape;2843;p52"/>
          <p:cNvSpPr/>
          <p:nvPr/>
        </p:nvSpPr>
        <p:spPr>
          <a:xfrm>
            <a:off x="1860009" y="2251827"/>
            <a:ext cx="83851" cy="83931"/>
          </a:xfrm>
          <a:custGeom>
            <a:avLst/>
            <a:gdLst/>
            <a:ahLst/>
            <a:cxnLst/>
            <a:rect l="l" t="t" r="r" b="b"/>
            <a:pathLst>
              <a:path w="1045" h="1046" fill="none" extrusionOk="0">
                <a:moveTo>
                  <a:pt x="1045" y="1045"/>
                </a:moveTo>
                <a:lnTo>
                  <a:pt x="0" y="1045"/>
                </a:lnTo>
                <a:lnTo>
                  <a:pt x="0" y="1"/>
                </a:lnTo>
                <a:lnTo>
                  <a:pt x="1045" y="1"/>
                </a:lnTo>
                <a:lnTo>
                  <a:pt x="1045" y="104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4" name="Google Shape;2844;p52"/>
          <p:cNvSpPr/>
          <p:nvPr/>
        </p:nvSpPr>
        <p:spPr>
          <a:xfrm>
            <a:off x="1953647" y="2251827"/>
            <a:ext cx="83931" cy="83931"/>
          </a:xfrm>
          <a:custGeom>
            <a:avLst/>
            <a:gdLst/>
            <a:ahLst/>
            <a:cxnLst/>
            <a:rect l="l" t="t" r="r" b="b"/>
            <a:pathLst>
              <a:path w="1046" h="1046" extrusionOk="0">
                <a:moveTo>
                  <a:pt x="1" y="1"/>
                </a:moveTo>
                <a:lnTo>
                  <a:pt x="1" y="1045"/>
                </a:lnTo>
                <a:lnTo>
                  <a:pt x="1045" y="1045"/>
                </a:lnTo>
                <a:lnTo>
                  <a:pt x="1045" y="1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5" name="Google Shape;2845;p52"/>
          <p:cNvSpPr/>
          <p:nvPr/>
        </p:nvSpPr>
        <p:spPr>
          <a:xfrm>
            <a:off x="1763803" y="2345546"/>
            <a:ext cx="86418" cy="83931"/>
          </a:xfrm>
          <a:custGeom>
            <a:avLst/>
            <a:gdLst/>
            <a:ahLst/>
            <a:cxnLst/>
            <a:rect l="l" t="t" r="r" b="b"/>
            <a:pathLst>
              <a:path w="1077" h="1046" extrusionOk="0">
                <a:moveTo>
                  <a:pt x="1" y="0"/>
                </a:moveTo>
                <a:lnTo>
                  <a:pt x="1" y="1045"/>
                </a:lnTo>
                <a:lnTo>
                  <a:pt x="1076" y="1045"/>
                </a:lnTo>
                <a:lnTo>
                  <a:pt x="1076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6" name="Google Shape;2846;p52"/>
          <p:cNvSpPr/>
          <p:nvPr/>
        </p:nvSpPr>
        <p:spPr>
          <a:xfrm>
            <a:off x="1763803" y="2345546"/>
            <a:ext cx="86418" cy="83931"/>
          </a:xfrm>
          <a:custGeom>
            <a:avLst/>
            <a:gdLst/>
            <a:ahLst/>
            <a:cxnLst/>
            <a:rect l="l" t="t" r="r" b="b"/>
            <a:pathLst>
              <a:path w="1077" h="1046" fill="none" extrusionOk="0">
                <a:moveTo>
                  <a:pt x="1076" y="1045"/>
                </a:moveTo>
                <a:lnTo>
                  <a:pt x="1" y="1045"/>
                </a:lnTo>
                <a:lnTo>
                  <a:pt x="1" y="0"/>
                </a:lnTo>
                <a:lnTo>
                  <a:pt x="1076" y="0"/>
                </a:lnTo>
                <a:lnTo>
                  <a:pt x="1076" y="104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7" name="Google Shape;2847;p52"/>
          <p:cNvSpPr/>
          <p:nvPr/>
        </p:nvSpPr>
        <p:spPr>
          <a:xfrm>
            <a:off x="1860009" y="2345546"/>
            <a:ext cx="83851" cy="83931"/>
          </a:xfrm>
          <a:custGeom>
            <a:avLst/>
            <a:gdLst/>
            <a:ahLst/>
            <a:cxnLst/>
            <a:rect l="l" t="t" r="r" b="b"/>
            <a:pathLst>
              <a:path w="1045" h="1046" extrusionOk="0">
                <a:moveTo>
                  <a:pt x="0" y="0"/>
                </a:moveTo>
                <a:lnTo>
                  <a:pt x="0" y="1045"/>
                </a:lnTo>
                <a:lnTo>
                  <a:pt x="1045" y="1045"/>
                </a:lnTo>
                <a:lnTo>
                  <a:pt x="1045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8" name="Google Shape;2848;p52"/>
          <p:cNvSpPr/>
          <p:nvPr/>
        </p:nvSpPr>
        <p:spPr>
          <a:xfrm>
            <a:off x="1860009" y="2345546"/>
            <a:ext cx="83851" cy="83931"/>
          </a:xfrm>
          <a:custGeom>
            <a:avLst/>
            <a:gdLst/>
            <a:ahLst/>
            <a:cxnLst/>
            <a:rect l="l" t="t" r="r" b="b"/>
            <a:pathLst>
              <a:path w="1045" h="1046" fill="none" extrusionOk="0">
                <a:moveTo>
                  <a:pt x="1045" y="1045"/>
                </a:moveTo>
                <a:lnTo>
                  <a:pt x="0" y="1045"/>
                </a:lnTo>
                <a:lnTo>
                  <a:pt x="0" y="0"/>
                </a:lnTo>
                <a:lnTo>
                  <a:pt x="1045" y="0"/>
                </a:lnTo>
                <a:lnTo>
                  <a:pt x="1045" y="104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9" name="Google Shape;2849;p52"/>
          <p:cNvSpPr/>
          <p:nvPr/>
        </p:nvSpPr>
        <p:spPr>
          <a:xfrm>
            <a:off x="1953647" y="2345546"/>
            <a:ext cx="83931" cy="83931"/>
          </a:xfrm>
          <a:custGeom>
            <a:avLst/>
            <a:gdLst/>
            <a:ahLst/>
            <a:cxnLst/>
            <a:rect l="l" t="t" r="r" b="b"/>
            <a:pathLst>
              <a:path w="1046" h="1046" extrusionOk="0">
                <a:moveTo>
                  <a:pt x="1" y="0"/>
                </a:moveTo>
                <a:lnTo>
                  <a:pt x="1" y="1045"/>
                </a:lnTo>
                <a:lnTo>
                  <a:pt x="1045" y="1045"/>
                </a:lnTo>
                <a:lnTo>
                  <a:pt x="1045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0" name="Google Shape;2850;p52"/>
          <p:cNvSpPr/>
          <p:nvPr/>
        </p:nvSpPr>
        <p:spPr>
          <a:xfrm>
            <a:off x="1753934" y="2241958"/>
            <a:ext cx="165294" cy="199798"/>
          </a:xfrm>
          <a:custGeom>
            <a:avLst/>
            <a:gdLst/>
            <a:ahLst/>
            <a:cxnLst/>
            <a:rect l="l" t="t" r="r" b="b"/>
            <a:pathLst>
              <a:path w="2060" h="2490" extrusionOk="0">
                <a:moveTo>
                  <a:pt x="1199" y="124"/>
                </a:moveTo>
                <a:lnTo>
                  <a:pt x="1199" y="1168"/>
                </a:lnTo>
                <a:lnTo>
                  <a:pt x="124" y="1168"/>
                </a:lnTo>
                <a:lnTo>
                  <a:pt x="124" y="124"/>
                </a:lnTo>
                <a:close/>
                <a:moveTo>
                  <a:pt x="1199" y="1291"/>
                </a:moveTo>
                <a:lnTo>
                  <a:pt x="1199" y="2336"/>
                </a:lnTo>
                <a:lnTo>
                  <a:pt x="124" y="2336"/>
                </a:lnTo>
                <a:lnTo>
                  <a:pt x="124" y="1291"/>
                </a:lnTo>
                <a:close/>
                <a:moveTo>
                  <a:pt x="1" y="1"/>
                </a:moveTo>
                <a:lnTo>
                  <a:pt x="1" y="2490"/>
                </a:lnTo>
                <a:lnTo>
                  <a:pt x="2060" y="2490"/>
                </a:lnTo>
                <a:lnTo>
                  <a:pt x="2029" y="2336"/>
                </a:lnTo>
                <a:lnTo>
                  <a:pt x="1322" y="2336"/>
                </a:lnTo>
                <a:lnTo>
                  <a:pt x="1322" y="1291"/>
                </a:lnTo>
                <a:lnTo>
                  <a:pt x="1845" y="1291"/>
                </a:lnTo>
                <a:lnTo>
                  <a:pt x="1814" y="1168"/>
                </a:lnTo>
                <a:lnTo>
                  <a:pt x="1322" y="1168"/>
                </a:lnTo>
                <a:lnTo>
                  <a:pt x="1322" y="124"/>
                </a:lnTo>
                <a:lnTo>
                  <a:pt x="1599" y="124"/>
                </a:lnTo>
                <a:lnTo>
                  <a:pt x="1599" y="1"/>
                </a:lnTo>
                <a:close/>
              </a:path>
            </a:pathLst>
          </a:custGeom>
          <a:solidFill>
            <a:srgbClr val="D7F8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1" name="Google Shape;2851;p52"/>
          <p:cNvSpPr/>
          <p:nvPr/>
        </p:nvSpPr>
        <p:spPr>
          <a:xfrm>
            <a:off x="1763803" y="2345546"/>
            <a:ext cx="86418" cy="83931"/>
          </a:xfrm>
          <a:custGeom>
            <a:avLst/>
            <a:gdLst/>
            <a:ahLst/>
            <a:cxnLst/>
            <a:rect l="l" t="t" r="r" b="b"/>
            <a:pathLst>
              <a:path w="1077" h="1046" fill="none" extrusionOk="0">
                <a:moveTo>
                  <a:pt x="1" y="1045"/>
                </a:moveTo>
                <a:lnTo>
                  <a:pt x="1" y="0"/>
                </a:lnTo>
                <a:lnTo>
                  <a:pt x="1076" y="0"/>
                </a:lnTo>
                <a:lnTo>
                  <a:pt x="1076" y="1045"/>
                </a:lnTo>
                <a:lnTo>
                  <a:pt x="1" y="104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2" name="Google Shape;2852;p52"/>
          <p:cNvSpPr/>
          <p:nvPr/>
        </p:nvSpPr>
        <p:spPr>
          <a:xfrm>
            <a:off x="1763803" y="2251827"/>
            <a:ext cx="86418" cy="83931"/>
          </a:xfrm>
          <a:custGeom>
            <a:avLst/>
            <a:gdLst/>
            <a:ahLst/>
            <a:cxnLst/>
            <a:rect l="l" t="t" r="r" b="b"/>
            <a:pathLst>
              <a:path w="1077" h="1046" fill="none" extrusionOk="0">
                <a:moveTo>
                  <a:pt x="1" y="1045"/>
                </a:moveTo>
                <a:lnTo>
                  <a:pt x="1" y="1"/>
                </a:lnTo>
                <a:lnTo>
                  <a:pt x="1076" y="1"/>
                </a:lnTo>
                <a:lnTo>
                  <a:pt x="1076" y="1045"/>
                </a:lnTo>
                <a:lnTo>
                  <a:pt x="1" y="104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3" name="Google Shape;2853;p52"/>
          <p:cNvSpPr/>
          <p:nvPr/>
        </p:nvSpPr>
        <p:spPr>
          <a:xfrm>
            <a:off x="1753934" y="2241958"/>
            <a:ext cx="165294" cy="199798"/>
          </a:xfrm>
          <a:custGeom>
            <a:avLst/>
            <a:gdLst/>
            <a:ahLst/>
            <a:cxnLst/>
            <a:rect l="l" t="t" r="r" b="b"/>
            <a:pathLst>
              <a:path w="2060" h="2490" fill="none" extrusionOk="0">
                <a:moveTo>
                  <a:pt x="1599" y="1"/>
                </a:moveTo>
                <a:lnTo>
                  <a:pt x="1" y="1"/>
                </a:lnTo>
                <a:lnTo>
                  <a:pt x="1" y="2490"/>
                </a:lnTo>
                <a:lnTo>
                  <a:pt x="2060" y="2490"/>
                </a:lnTo>
                <a:lnTo>
                  <a:pt x="2029" y="2336"/>
                </a:lnTo>
                <a:lnTo>
                  <a:pt x="1322" y="2336"/>
                </a:lnTo>
                <a:lnTo>
                  <a:pt x="1322" y="1291"/>
                </a:lnTo>
                <a:lnTo>
                  <a:pt x="1845" y="1291"/>
                </a:lnTo>
                <a:lnTo>
                  <a:pt x="1814" y="1168"/>
                </a:lnTo>
                <a:lnTo>
                  <a:pt x="1322" y="1168"/>
                </a:lnTo>
                <a:lnTo>
                  <a:pt x="1322" y="124"/>
                </a:lnTo>
                <a:lnTo>
                  <a:pt x="1599" y="124"/>
                </a:lnTo>
                <a:lnTo>
                  <a:pt x="1599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4" name="Google Shape;2854;p52"/>
          <p:cNvSpPr/>
          <p:nvPr/>
        </p:nvSpPr>
        <p:spPr>
          <a:xfrm>
            <a:off x="1763803" y="2251827"/>
            <a:ext cx="86418" cy="83931"/>
          </a:xfrm>
          <a:custGeom>
            <a:avLst/>
            <a:gdLst/>
            <a:ahLst/>
            <a:cxnLst/>
            <a:rect l="l" t="t" r="r" b="b"/>
            <a:pathLst>
              <a:path w="1077" h="1046" extrusionOk="0">
                <a:moveTo>
                  <a:pt x="1" y="1"/>
                </a:moveTo>
                <a:lnTo>
                  <a:pt x="1" y="1045"/>
                </a:lnTo>
                <a:lnTo>
                  <a:pt x="1076" y="1045"/>
                </a:lnTo>
                <a:lnTo>
                  <a:pt x="1076" y="1"/>
                </a:lnTo>
                <a:close/>
              </a:path>
            </a:pathLst>
          </a:custGeom>
          <a:solidFill>
            <a:srgbClr val="66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5" name="Google Shape;2855;p52"/>
          <p:cNvSpPr/>
          <p:nvPr/>
        </p:nvSpPr>
        <p:spPr>
          <a:xfrm>
            <a:off x="1763803" y="2251827"/>
            <a:ext cx="86418" cy="83931"/>
          </a:xfrm>
          <a:custGeom>
            <a:avLst/>
            <a:gdLst/>
            <a:ahLst/>
            <a:cxnLst/>
            <a:rect l="l" t="t" r="r" b="b"/>
            <a:pathLst>
              <a:path w="1077" h="1046" fill="none" extrusionOk="0">
                <a:moveTo>
                  <a:pt x="1076" y="1"/>
                </a:moveTo>
                <a:lnTo>
                  <a:pt x="1" y="1"/>
                </a:lnTo>
                <a:lnTo>
                  <a:pt x="1" y="1045"/>
                </a:lnTo>
                <a:lnTo>
                  <a:pt x="1076" y="1045"/>
                </a:lnTo>
                <a:lnTo>
                  <a:pt x="1076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6" name="Google Shape;2856;p52"/>
          <p:cNvSpPr/>
          <p:nvPr/>
        </p:nvSpPr>
        <p:spPr>
          <a:xfrm>
            <a:off x="1860009" y="2251827"/>
            <a:ext cx="39478" cy="83931"/>
          </a:xfrm>
          <a:custGeom>
            <a:avLst/>
            <a:gdLst/>
            <a:ahLst/>
            <a:cxnLst/>
            <a:rect l="l" t="t" r="r" b="b"/>
            <a:pathLst>
              <a:path w="492" h="1046" extrusionOk="0">
                <a:moveTo>
                  <a:pt x="0" y="1"/>
                </a:moveTo>
                <a:lnTo>
                  <a:pt x="0" y="1045"/>
                </a:lnTo>
                <a:lnTo>
                  <a:pt x="492" y="1045"/>
                </a:lnTo>
                <a:lnTo>
                  <a:pt x="277" y="1"/>
                </a:lnTo>
                <a:close/>
              </a:path>
            </a:pathLst>
          </a:custGeom>
          <a:solidFill>
            <a:srgbClr val="66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7" name="Google Shape;2857;p52"/>
          <p:cNvSpPr/>
          <p:nvPr/>
        </p:nvSpPr>
        <p:spPr>
          <a:xfrm>
            <a:off x="1860009" y="2251827"/>
            <a:ext cx="39478" cy="83931"/>
          </a:xfrm>
          <a:custGeom>
            <a:avLst/>
            <a:gdLst/>
            <a:ahLst/>
            <a:cxnLst/>
            <a:rect l="l" t="t" r="r" b="b"/>
            <a:pathLst>
              <a:path w="492" h="1046" fill="none" extrusionOk="0">
                <a:moveTo>
                  <a:pt x="277" y="1"/>
                </a:moveTo>
                <a:lnTo>
                  <a:pt x="0" y="1"/>
                </a:lnTo>
                <a:lnTo>
                  <a:pt x="0" y="1045"/>
                </a:lnTo>
                <a:lnTo>
                  <a:pt x="492" y="1045"/>
                </a:lnTo>
                <a:lnTo>
                  <a:pt x="277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8" name="Google Shape;2858;p52"/>
          <p:cNvSpPr/>
          <p:nvPr/>
        </p:nvSpPr>
        <p:spPr>
          <a:xfrm>
            <a:off x="1763803" y="2345546"/>
            <a:ext cx="86418" cy="83931"/>
          </a:xfrm>
          <a:custGeom>
            <a:avLst/>
            <a:gdLst/>
            <a:ahLst/>
            <a:cxnLst/>
            <a:rect l="l" t="t" r="r" b="b"/>
            <a:pathLst>
              <a:path w="1077" h="1046" extrusionOk="0">
                <a:moveTo>
                  <a:pt x="1" y="0"/>
                </a:moveTo>
                <a:lnTo>
                  <a:pt x="1" y="1045"/>
                </a:lnTo>
                <a:lnTo>
                  <a:pt x="1076" y="1045"/>
                </a:lnTo>
                <a:lnTo>
                  <a:pt x="1076" y="0"/>
                </a:lnTo>
                <a:close/>
              </a:path>
            </a:pathLst>
          </a:custGeom>
          <a:solidFill>
            <a:srgbClr val="66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9" name="Google Shape;2859;p52"/>
          <p:cNvSpPr/>
          <p:nvPr/>
        </p:nvSpPr>
        <p:spPr>
          <a:xfrm>
            <a:off x="1763803" y="2345546"/>
            <a:ext cx="86418" cy="83931"/>
          </a:xfrm>
          <a:custGeom>
            <a:avLst/>
            <a:gdLst/>
            <a:ahLst/>
            <a:cxnLst/>
            <a:rect l="l" t="t" r="r" b="b"/>
            <a:pathLst>
              <a:path w="1077" h="1046" fill="none" extrusionOk="0">
                <a:moveTo>
                  <a:pt x="1076" y="0"/>
                </a:moveTo>
                <a:lnTo>
                  <a:pt x="1" y="0"/>
                </a:lnTo>
                <a:lnTo>
                  <a:pt x="1" y="1045"/>
                </a:lnTo>
                <a:lnTo>
                  <a:pt x="1076" y="1045"/>
                </a:lnTo>
                <a:lnTo>
                  <a:pt x="107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0" name="Google Shape;2860;p52"/>
          <p:cNvSpPr/>
          <p:nvPr/>
        </p:nvSpPr>
        <p:spPr>
          <a:xfrm>
            <a:off x="1860009" y="2345546"/>
            <a:ext cx="56730" cy="83931"/>
          </a:xfrm>
          <a:custGeom>
            <a:avLst/>
            <a:gdLst/>
            <a:ahLst/>
            <a:cxnLst/>
            <a:rect l="l" t="t" r="r" b="b"/>
            <a:pathLst>
              <a:path w="707" h="1046" extrusionOk="0">
                <a:moveTo>
                  <a:pt x="0" y="0"/>
                </a:moveTo>
                <a:lnTo>
                  <a:pt x="0" y="1045"/>
                </a:lnTo>
                <a:lnTo>
                  <a:pt x="707" y="1045"/>
                </a:lnTo>
                <a:lnTo>
                  <a:pt x="523" y="0"/>
                </a:lnTo>
                <a:close/>
              </a:path>
            </a:pathLst>
          </a:custGeom>
          <a:solidFill>
            <a:srgbClr val="66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1" name="Google Shape;2861;p52"/>
          <p:cNvSpPr/>
          <p:nvPr/>
        </p:nvSpPr>
        <p:spPr>
          <a:xfrm>
            <a:off x="1860009" y="2345546"/>
            <a:ext cx="56730" cy="83931"/>
          </a:xfrm>
          <a:custGeom>
            <a:avLst/>
            <a:gdLst/>
            <a:ahLst/>
            <a:cxnLst/>
            <a:rect l="l" t="t" r="r" b="b"/>
            <a:pathLst>
              <a:path w="707" h="1046" fill="none" extrusionOk="0">
                <a:moveTo>
                  <a:pt x="523" y="0"/>
                </a:moveTo>
                <a:lnTo>
                  <a:pt x="0" y="0"/>
                </a:lnTo>
                <a:lnTo>
                  <a:pt x="0" y="1045"/>
                </a:lnTo>
                <a:lnTo>
                  <a:pt x="707" y="1045"/>
                </a:lnTo>
                <a:lnTo>
                  <a:pt x="52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2" name="Google Shape;2862;p52"/>
          <p:cNvSpPr/>
          <p:nvPr/>
        </p:nvSpPr>
        <p:spPr>
          <a:xfrm>
            <a:off x="1879667" y="2471279"/>
            <a:ext cx="42046" cy="4975"/>
          </a:xfrm>
          <a:custGeom>
            <a:avLst/>
            <a:gdLst/>
            <a:ahLst/>
            <a:cxnLst/>
            <a:rect l="l" t="t" r="r" b="b"/>
            <a:pathLst>
              <a:path w="524" h="62" extrusionOk="0">
                <a:moveTo>
                  <a:pt x="1" y="0"/>
                </a:moveTo>
                <a:lnTo>
                  <a:pt x="1" y="62"/>
                </a:lnTo>
                <a:lnTo>
                  <a:pt x="523" y="62"/>
                </a:lnTo>
                <a:lnTo>
                  <a:pt x="523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3" name="Google Shape;2863;p52"/>
          <p:cNvSpPr/>
          <p:nvPr/>
        </p:nvSpPr>
        <p:spPr>
          <a:xfrm>
            <a:off x="1901893" y="2471279"/>
            <a:ext cx="19819" cy="4975"/>
          </a:xfrm>
          <a:custGeom>
            <a:avLst/>
            <a:gdLst/>
            <a:ahLst/>
            <a:cxnLst/>
            <a:rect l="l" t="t" r="r" b="b"/>
            <a:pathLst>
              <a:path w="247" h="62" extrusionOk="0">
                <a:moveTo>
                  <a:pt x="1" y="0"/>
                </a:moveTo>
                <a:lnTo>
                  <a:pt x="1" y="62"/>
                </a:lnTo>
                <a:lnTo>
                  <a:pt x="246" y="62"/>
                </a:lnTo>
                <a:lnTo>
                  <a:pt x="246" y="0"/>
                </a:lnTo>
                <a:close/>
              </a:path>
            </a:pathLst>
          </a:custGeom>
          <a:solidFill>
            <a:srgbClr val="BCBC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4" name="Google Shape;2864;p52"/>
          <p:cNvSpPr/>
          <p:nvPr/>
        </p:nvSpPr>
        <p:spPr>
          <a:xfrm>
            <a:off x="1549325" y="2355415"/>
            <a:ext cx="293518" cy="120841"/>
          </a:xfrm>
          <a:custGeom>
            <a:avLst/>
            <a:gdLst/>
            <a:ahLst/>
            <a:cxnLst/>
            <a:rect l="l" t="t" r="r" b="b"/>
            <a:pathLst>
              <a:path w="3658" h="1506" extrusionOk="0">
                <a:moveTo>
                  <a:pt x="1752" y="0"/>
                </a:moveTo>
                <a:lnTo>
                  <a:pt x="1598" y="62"/>
                </a:lnTo>
                <a:lnTo>
                  <a:pt x="1476" y="123"/>
                </a:lnTo>
                <a:lnTo>
                  <a:pt x="1353" y="185"/>
                </a:lnTo>
                <a:lnTo>
                  <a:pt x="1230" y="308"/>
                </a:lnTo>
                <a:lnTo>
                  <a:pt x="1138" y="430"/>
                </a:lnTo>
                <a:lnTo>
                  <a:pt x="1076" y="553"/>
                </a:lnTo>
                <a:lnTo>
                  <a:pt x="1015" y="707"/>
                </a:lnTo>
                <a:lnTo>
                  <a:pt x="861" y="646"/>
                </a:lnTo>
                <a:lnTo>
                  <a:pt x="523" y="646"/>
                </a:lnTo>
                <a:lnTo>
                  <a:pt x="339" y="738"/>
                </a:lnTo>
                <a:lnTo>
                  <a:pt x="216" y="830"/>
                </a:lnTo>
                <a:lnTo>
                  <a:pt x="93" y="983"/>
                </a:lnTo>
                <a:lnTo>
                  <a:pt x="31" y="1168"/>
                </a:lnTo>
                <a:lnTo>
                  <a:pt x="1" y="1352"/>
                </a:lnTo>
                <a:lnTo>
                  <a:pt x="31" y="1506"/>
                </a:lnTo>
                <a:lnTo>
                  <a:pt x="3657" y="1506"/>
                </a:lnTo>
                <a:lnTo>
                  <a:pt x="3657" y="1352"/>
                </a:lnTo>
                <a:lnTo>
                  <a:pt x="3657" y="1199"/>
                </a:lnTo>
                <a:lnTo>
                  <a:pt x="3596" y="1076"/>
                </a:lnTo>
                <a:lnTo>
                  <a:pt x="3534" y="953"/>
                </a:lnTo>
                <a:lnTo>
                  <a:pt x="3473" y="830"/>
                </a:lnTo>
                <a:lnTo>
                  <a:pt x="3350" y="768"/>
                </a:lnTo>
                <a:lnTo>
                  <a:pt x="3227" y="676"/>
                </a:lnTo>
                <a:lnTo>
                  <a:pt x="3104" y="646"/>
                </a:lnTo>
                <a:lnTo>
                  <a:pt x="2797" y="646"/>
                </a:lnTo>
                <a:lnTo>
                  <a:pt x="2705" y="430"/>
                </a:lnTo>
                <a:lnTo>
                  <a:pt x="2582" y="277"/>
                </a:lnTo>
                <a:lnTo>
                  <a:pt x="2428" y="154"/>
                </a:lnTo>
                <a:lnTo>
                  <a:pt x="2274" y="62"/>
                </a:lnTo>
                <a:lnTo>
                  <a:pt x="2090" y="31"/>
                </a:lnTo>
                <a:lnTo>
                  <a:pt x="1906" y="0"/>
                </a:lnTo>
                <a:close/>
              </a:path>
            </a:pathLst>
          </a:custGeom>
          <a:solidFill>
            <a:srgbClr val="BFE5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5" name="Google Shape;2865;p52"/>
          <p:cNvSpPr/>
          <p:nvPr/>
        </p:nvSpPr>
        <p:spPr>
          <a:xfrm>
            <a:off x="1697285" y="2380048"/>
            <a:ext cx="231813" cy="96208"/>
          </a:xfrm>
          <a:custGeom>
            <a:avLst/>
            <a:gdLst/>
            <a:ahLst/>
            <a:cxnLst/>
            <a:rect l="l" t="t" r="r" b="b"/>
            <a:pathLst>
              <a:path w="2889" h="1199" extrusionOk="0">
                <a:moveTo>
                  <a:pt x="1383" y="1"/>
                </a:moveTo>
                <a:lnTo>
                  <a:pt x="1260" y="31"/>
                </a:lnTo>
                <a:lnTo>
                  <a:pt x="1168" y="93"/>
                </a:lnTo>
                <a:lnTo>
                  <a:pt x="1045" y="154"/>
                </a:lnTo>
                <a:lnTo>
                  <a:pt x="953" y="246"/>
                </a:lnTo>
                <a:lnTo>
                  <a:pt x="891" y="339"/>
                </a:lnTo>
                <a:lnTo>
                  <a:pt x="830" y="431"/>
                </a:lnTo>
                <a:lnTo>
                  <a:pt x="799" y="554"/>
                </a:lnTo>
                <a:lnTo>
                  <a:pt x="676" y="523"/>
                </a:lnTo>
                <a:lnTo>
                  <a:pt x="553" y="492"/>
                </a:lnTo>
                <a:lnTo>
                  <a:pt x="400" y="523"/>
                </a:lnTo>
                <a:lnTo>
                  <a:pt x="277" y="584"/>
                </a:lnTo>
                <a:lnTo>
                  <a:pt x="154" y="676"/>
                </a:lnTo>
                <a:lnTo>
                  <a:pt x="62" y="799"/>
                </a:lnTo>
                <a:lnTo>
                  <a:pt x="0" y="922"/>
                </a:lnTo>
                <a:lnTo>
                  <a:pt x="0" y="1076"/>
                </a:lnTo>
                <a:lnTo>
                  <a:pt x="0" y="1199"/>
                </a:lnTo>
                <a:lnTo>
                  <a:pt x="2889" y="1199"/>
                </a:lnTo>
                <a:lnTo>
                  <a:pt x="2889" y="1076"/>
                </a:lnTo>
                <a:lnTo>
                  <a:pt x="2889" y="953"/>
                </a:lnTo>
                <a:lnTo>
                  <a:pt x="2858" y="861"/>
                </a:lnTo>
                <a:lnTo>
                  <a:pt x="2796" y="769"/>
                </a:lnTo>
                <a:lnTo>
                  <a:pt x="2735" y="676"/>
                </a:lnTo>
                <a:lnTo>
                  <a:pt x="2643" y="615"/>
                </a:lnTo>
                <a:lnTo>
                  <a:pt x="2551" y="554"/>
                </a:lnTo>
                <a:lnTo>
                  <a:pt x="2458" y="523"/>
                </a:lnTo>
                <a:lnTo>
                  <a:pt x="2335" y="492"/>
                </a:lnTo>
                <a:lnTo>
                  <a:pt x="2213" y="523"/>
                </a:lnTo>
                <a:lnTo>
                  <a:pt x="2151" y="369"/>
                </a:lnTo>
                <a:lnTo>
                  <a:pt x="2028" y="216"/>
                </a:lnTo>
                <a:lnTo>
                  <a:pt x="1936" y="123"/>
                </a:lnTo>
                <a:lnTo>
                  <a:pt x="1813" y="62"/>
                </a:lnTo>
                <a:lnTo>
                  <a:pt x="1659" y="31"/>
                </a:lnTo>
                <a:lnTo>
                  <a:pt x="1506" y="1"/>
                </a:lnTo>
                <a:close/>
              </a:path>
            </a:pathLst>
          </a:custGeom>
          <a:solidFill>
            <a:srgbClr val="6585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6" name="Google Shape;2866;p52"/>
          <p:cNvSpPr/>
          <p:nvPr/>
        </p:nvSpPr>
        <p:spPr>
          <a:xfrm>
            <a:off x="2542918" y="2375154"/>
            <a:ext cx="246578" cy="103590"/>
          </a:xfrm>
          <a:custGeom>
            <a:avLst/>
            <a:gdLst/>
            <a:ahLst/>
            <a:cxnLst/>
            <a:rect l="l" t="t" r="r" b="b"/>
            <a:pathLst>
              <a:path w="3073" h="1291" extrusionOk="0">
                <a:moveTo>
                  <a:pt x="1629" y="0"/>
                </a:moveTo>
                <a:lnTo>
                  <a:pt x="1475" y="31"/>
                </a:lnTo>
                <a:lnTo>
                  <a:pt x="1352" y="62"/>
                </a:lnTo>
                <a:lnTo>
                  <a:pt x="1229" y="123"/>
                </a:lnTo>
                <a:lnTo>
                  <a:pt x="1137" y="184"/>
                </a:lnTo>
                <a:lnTo>
                  <a:pt x="1045" y="277"/>
                </a:lnTo>
                <a:lnTo>
                  <a:pt x="953" y="369"/>
                </a:lnTo>
                <a:lnTo>
                  <a:pt x="891" y="492"/>
                </a:lnTo>
                <a:lnTo>
                  <a:pt x="861" y="615"/>
                </a:lnTo>
                <a:lnTo>
                  <a:pt x="738" y="553"/>
                </a:lnTo>
                <a:lnTo>
                  <a:pt x="461" y="553"/>
                </a:lnTo>
                <a:lnTo>
                  <a:pt x="307" y="615"/>
                </a:lnTo>
                <a:lnTo>
                  <a:pt x="185" y="707"/>
                </a:lnTo>
                <a:lnTo>
                  <a:pt x="92" y="830"/>
                </a:lnTo>
                <a:lnTo>
                  <a:pt x="31" y="983"/>
                </a:lnTo>
                <a:lnTo>
                  <a:pt x="0" y="1137"/>
                </a:lnTo>
                <a:lnTo>
                  <a:pt x="31" y="1291"/>
                </a:lnTo>
                <a:lnTo>
                  <a:pt x="3073" y="1291"/>
                </a:lnTo>
                <a:lnTo>
                  <a:pt x="3073" y="1137"/>
                </a:lnTo>
                <a:lnTo>
                  <a:pt x="3073" y="1014"/>
                </a:lnTo>
                <a:lnTo>
                  <a:pt x="3042" y="922"/>
                </a:lnTo>
                <a:lnTo>
                  <a:pt x="2981" y="799"/>
                </a:lnTo>
                <a:lnTo>
                  <a:pt x="2919" y="707"/>
                </a:lnTo>
                <a:lnTo>
                  <a:pt x="2827" y="645"/>
                </a:lnTo>
                <a:lnTo>
                  <a:pt x="2704" y="584"/>
                </a:lnTo>
                <a:lnTo>
                  <a:pt x="2612" y="553"/>
                </a:lnTo>
                <a:lnTo>
                  <a:pt x="2366" y="553"/>
                </a:lnTo>
                <a:lnTo>
                  <a:pt x="2274" y="400"/>
                </a:lnTo>
                <a:lnTo>
                  <a:pt x="2151" y="246"/>
                </a:lnTo>
                <a:lnTo>
                  <a:pt x="2059" y="154"/>
                </a:lnTo>
                <a:lnTo>
                  <a:pt x="1905" y="62"/>
                </a:lnTo>
                <a:lnTo>
                  <a:pt x="1782" y="31"/>
                </a:lnTo>
                <a:lnTo>
                  <a:pt x="1629" y="0"/>
                </a:lnTo>
                <a:close/>
              </a:path>
            </a:pathLst>
          </a:custGeom>
          <a:solidFill>
            <a:srgbClr val="BFE5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7" name="Google Shape;2867;p52"/>
          <p:cNvSpPr/>
          <p:nvPr/>
        </p:nvSpPr>
        <p:spPr>
          <a:xfrm>
            <a:off x="2666164" y="2397300"/>
            <a:ext cx="197310" cy="81444"/>
          </a:xfrm>
          <a:custGeom>
            <a:avLst/>
            <a:gdLst/>
            <a:ahLst/>
            <a:cxnLst/>
            <a:rect l="l" t="t" r="r" b="b"/>
            <a:pathLst>
              <a:path w="2459" h="1015" extrusionOk="0">
                <a:moveTo>
                  <a:pt x="1291" y="1"/>
                </a:moveTo>
                <a:lnTo>
                  <a:pt x="1076" y="31"/>
                </a:lnTo>
                <a:lnTo>
                  <a:pt x="892" y="124"/>
                </a:lnTo>
                <a:lnTo>
                  <a:pt x="769" y="277"/>
                </a:lnTo>
                <a:lnTo>
                  <a:pt x="676" y="461"/>
                </a:lnTo>
                <a:lnTo>
                  <a:pt x="584" y="431"/>
                </a:lnTo>
                <a:lnTo>
                  <a:pt x="369" y="431"/>
                </a:lnTo>
                <a:lnTo>
                  <a:pt x="246" y="492"/>
                </a:lnTo>
                <a:lnTo>
                  <a:pt x="154" y="554"/>
                </a:lnTo>
                <a:lnTo>
                  <a:pt x="62" y="646"/>
                </a:lnTo>
                <a:lnTo>
                  <a:pt x="31" y="769"/>
                </a:lnTo>
                <a:lnTo>
                  <a:pt x="1" y="892"/>
                </a:lnTo>
                <a:lnTo>
                  <a:pt x="31" y="1015"/>
                </a:lnTo>
                <a:lnTo>
                  <a:pt x="2428" y="1015"/>
                </a:lnTo>
                <a:lnTo>
                  <a:pt x="2459" y="892"/>
                </a:lnTo>
                <a:lnTo>
                  <a:pt x="2428" y="799"/>
                </a:lnTo>
                <a:lnTo>
                  <a:pt x="2397" y="707"/>
                </a:lnTo>
                <a:lnTo>
                  <a:pt x="2305" y="554"/>
                </a:lnTo>
                <a:lnTo>
                  <a:pt x="2151" y="461"/>
                </a:lnTo>
                <a:lnTo>
                  <a:pt x="2059" y="431"/>
                </a:lnTo>
                <a:lnTo>
                  <a:pt x="1875" y="431"/>
                </a:lnTo>
                <a:lnTo>
                  <a:pt x="1813" y="308"/>
                </a:lnTo>
                <a:lnTo>
                  <a:pt x="1721" y="185"/>
                </a:lnTo>
                <a:lnTo>
                  <a:pt x="1629" y="93"/>
                </a:lnTo>
                <a:lnTo>
                  <a:pt x="1537" y="62"/>
                </a:lnTo>
                <a:lnTo>
                  <a:pt x="1414" y="1"/>
                </a:lnTo>
                <a:close/>
              </a:path>
            </a:pathLst>
          </a:custGeom>
          <a:solidFill>
            <a:srgbClr val="6585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8" name="Google Shape;2868;p52"/>
          <p:cNvSpPr/>
          <p:nvPr/>
        </p:nvSpPr>
        <p:spPr>
          <a:xfrm>
            <a:off x="3119833" y="2355415"/>
            <a:ext cx="295925" cy="120841"/>
          </a:xfrm>
          <a:custGeom>
            <a:avLst/>
            <a:gdLst/>
            <a:ahLst/>
            <a:cxnLst/>
            <a:rect l="l" t="t" r="r" b="b"/>
            <a:pathLst>
              <a:path w="3688" h="1506" extrusionOk="0">
                <a:moveTo>
                  <a:pt x="1782" y="0"/>
                </a:moveTo>
                <a:lnTo>
                  <a:pt x="1629" y="31"/>
                </a:lnTo>
                <a:lnTo>
                  <a:pt x="1475" y="92"/>
                </a:lnTo>
                <a:lnTo>
                  <a:pt x="1352" y="185"/>
                </a:lnTo>
                <a:lnTo>
                  <a:pt x="1229" y="308"/>
                </a:lnTo>
                <a:lnTo>
                  <a:pt x="1137" y="400"/>
                </a:lnTo>
                <a:lnTo>
                  <a:pt x="1075" y="553"/>
                </a:lnTo>
                <a:lnTo>
                  <a:pt x="1014" y="707"/>
                </a:lnTo>
                <a:lnTo>
                  <a:pt x="860" y="646"/>
                </a:lnTo>
                <a:lnTo>
                  <a:pt x="707" y="615"/>
                </a:lnTo>
                <a:lnTo>
                  <a:pt x="522" y="646"/>
                </a:lnTo>
                <a:lnTo>
                  <a:pt x="369" y="738"/>
                </a:lnTo>
                <a:lnTo>
                  <a:pt x="215" y="830"/>
                </a:lnTo>
                <a:lnTo>
                  <a:pt x="92" y="983"/>
                </a:lnTo>
                <a:lnTo>
                  <a:pt x="31" y="1168"/>
                </a:lnTo>
                <a:lnTo>
                  <a:pt x="0" y="1352"/>
                </a:lnTo>
                <a:lnTo>
                  <a:pt x="31" y="1506"/>
                </a:lnTo>
                <a:lnTo>
                  <a:pt x="3656" y="1506"/>
                </a:lnTo>
                <a:lnTo>
                  <a:pt x="3687" y="1352"/>
                </a:lnTo>
                <a:lnTo>
                  <a:pt x="3687" y="1199"/>
                </a:lnTo>
                <a:lnTo>
                  <a:pt x="3626" y="1076"/>
                </a:lnTo>
                <a:lnTo>
                  <a:pt x="3564" y="953"/>
                </a:lnTo>
                <a:lnTo>
                  <a:pt x="3472" y="830"/>
                </a:lnTo>
                <a:lnTo>
                  <a:pt x="3380" y="738"/>
                </a:lnTo>
                <a:lnTo>
                  <a:pt x="3257" y="676"/>
                </a:lnTo>
                <a:lnTo>
                  <a:pt x="3134" y="646"/>
                </a:lnTo>
                <a:lnTo>
                  <a:pt x="2980" y="615"/>
                </a:lnTo>
                <a:lnTo>
                  <a:pt x="2827" y="646"/>
                </a:lnTo>
                <a:lnTo>
                  <a:pt x="2735" y="430"/>
                </a:lnTo>
                <a:lnTo>
                  <a:pt x="2581" y="277"/>
                </a:lnTo>
                <a:lnTo>
                  <a:pt x="2458" y="154"/>
                </a:lnTo>
                <a:lnTo>
                  <a:pt x="2304" y="62"/>
                </a:lnTo>
                <a:lnTo>
                  <a:pt x="2120" y="0"/>
                </a:lnTo>
                <a:close/>
              </a:path>
            </a:pathLst>
          </a:custGeom>
          <a:solidFill>
            <a:srgbClr val="BFE5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9" name="Google Shape;2869;p52"/>
          <p:cNvSpPr/>
          <p:nvPr/>
        </p:nvSpPr>
        <p:spPr>
          <a:xfrm>
            <a:off x="3016245" y="2392405"/>
            <a:ext cx="207180" cy="83851"/>
          </a:xfrm>
          <a:custGeom>
            <a:avLst/>
            <a:gdLst/>
            <a:ahLst/>
            <a:cxnLst/>
            <a:rect l="l" t="t" r="r" b="b"/>
            <a:pathLst>
              <a:path w="2582" h="1045" extrusionOk="0">
                <a:moveTo>
                  <a:pt x="1230" y="0"/>
                </a:moveTo>
                <a:lnTo>
                  <a:pt x="1137" y="31"/>
                </a:lnTo>
                <a:lnTo>
                  <a:pt x="953" y="123"/>
                </a:lnTo>
                <a:lnTo>
                  <a:pt x="799" y="277"/>
                </a:lnTo>
                <a:lnTo>
                  <a:pt x="707" y="492"/>
                </a:lnTo>
                <a:lnTo>
                  <a:pt x="615" y="461"/>
                </a:lnTo>
                <a:lnTo>
                  <a:pt x="492" y="430"/>
                </a:lnTo>
                <a:lnTo>
                  <a:pt x="369" y="461"/>
                </a:lnTo>
                <a:lnTo>
                  <a:pt x="246" y="492"/>
                </a:lnTo>
                <a:lnTo>
                  <a:pt x="154" y="584"/>
                </a:lnTo>
                <a:lnTo>
                  <a:pt x="62" y="676"/>
                </a:lnTo>
                <a:lnTo>
                  <a:pt x="31" y="799"/>
                </a:lnTo>
                <a:lnTo>
                  <a:pt x="1" y="922"/>
                </a:lnTo>
                <a:lnTo>
                  <a:pt x="31" y="1045"/>
                </a:lnTo>
                <a:lnTo>
                  <a:pt x="2551" y="1045"/>
                </a:lnTo>
                <a:lnTo>
                  <a:pt x="2582" y="922"/>
                </a:lnTo>
                <a:lnTo>
                  <a:pt x="2551" y="830"/>
                </a:lnTo>
                <a:lnTo>
                  <a:pt x="2520" y="738"/>
                </a:lnTo>
                <a:lnTo>
                  <a:pt x="2489" y="645"/>
                </a:lnTo>
                <a:lnTo>
                  <a:pt x="2428" y="584"/>
                </a:lnTo>
                <a:lnTo>
                  <a:pt x="2366" y="522"/>
                </a:lnTo>
                <a:lnTo>
                  <a:pt x="2274" y="492"/>
                </a:lnTo>
                <a:lnTo>
                  <a:pt x="2182" y="461"/>
                </a:lnTo>
                <a:lnTo>
                  <a:pt x="2090" y="430"/>
                </a:lnTo>
                <a:lnTo>
                  <a:pt x="1967" y="461"/>
                </a:lnTo>
                <a:lnTo>
                  <a:pt x="1906" y="307"/>
                </a:lnTo>
                <a:lnTo>
                  <a:pt x="1813" y="185"/>
                </a:lnTo>
                <a:lnTo>
                  <a:pt x="1721" y="92"/>
                </a:lnTo>
                <a:lnTo>
                  <a:pt x="1598" y="31"/>
                </a:lnTo>
                <a:lnTo>
                  <a:pt x="1475" y="0"/>
                </a:lnTo>
                <a:close/>
              </a:path>
            </a:pathLst>
          </a:custGeom>
          <a:solidFill>
            <a:srgbClr val="6585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0" name="Google Shape;2870;p52"/>
          <p:cNvSpPr/>
          <p:nvPr/>
        </p:nvSpPr>
        <p:spPr>
          <a:xfrm>
            <a:off x="464582" y="4707361"/>
            <a:ext cx="4245579" cy="24714"/>
          </a:xfrm>
          <a:custGeom>
            <a:avLst/>
            <a:gdLst/>
            <a:ahLst/>
            <a:cxnLst/>
            <a:rect l="l" t="t" r="r" b="b"/>
            <a:pathLst>
              <a:path w="52911" h="308" extrusionOk="0">
                <a:moveTo>
                  <a:pt x="123" y="1"/>
                </a:moveTo>
                <a:lnTo>
                  <a:pt x="62" y="31"/>
                </a:lnTo>
                <a:lnTo>
                  <a:pt x="31" y="62"/>
                </a:lnTo>
                <a:lnTo>
                  <a:pt x="0" y="93"/>
                </a:lnTo>
                <a:lnTo>
                  <a:pt x="0" y="154"/>
                </a:lnTo>
                <a:lnTo>
                  <a:pt x="0" y="216"/>
                </a:lnTo>
                <a:lnTo>
                  <a:pt x="31" y="246"/>
                </a:lnTo>
                <a:lnTo>
                  <a:pt x="62" y="277"/>
                </a:lnTo>
                <a:lnTo>
                  <a:pt x="123" y="308"/>
                </a:lnTo>
                <a:lnTo>
                  <a:pt x="52787" y="308"/>
                </a:lnTo>
                <a:lnTo>
                  <a:pt x="52849" y="277"/>
                </a:lnTo>
                <a:lnTo>
                  <a:pt x="52879" y="246"/>
                </a:lnTo>
                <a:lnTo>
                  <a:pt x="52910" y="216"/>
                </a:lnTo>
                <a:lnTo>
                  <a:pt x="52910" y="154"/>
                </a:lnTo>
                <a:lnTo>
                  <a:pt x="52910" y="93"/>
                </a:lnTo>
                <a:lnTo>
                  <a:pt x="52879" y="62"/>
                </a:lnTo>
                <a:lnTo>
                  <a:pt x="52849" y="31"/>
                </a:lnTo>
                <a:lnTo>
                  <a:pt x="52787" y="1"/>
                </a:ln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1" name="Google Shape;2871;p52"/>
          <p:cNvSpPr/>
          <p:nvPr/>
        </p:nvSpPr>
        <p:spPr>
          <a:xfrm>
            <a:off x="2799280" y="3696599"/>
            <a:ext cx="340298" cy="340298"/>
          </a:xfrm>
          <a:custGeom>
            <a:avLst/>
            <a:gdLst/>
            <a:ahLst/>
            <a:cxnLst/>
            <a:rect l="l" t="t" r="r" b="b"/>
            <a:pathLst>
              <a:path w="4241" h="4241" extrusionOk="0">
                <a:moveTo>
                  <a:pt x="1906" y="0"/>
                </a:moveTo>
                <a:lnTo>
                  <a:pt x="1691" y="31"/>
                </a:lnTo>
                <a:lnTo>
                  <a:pt x="1476" y="92"/>
                </a:lnTo>
                <a:lnTo>
                  <a:pt x="1291" y="154"/>
                </a:lnTo>
                <a:lnTo>
                  <a:pt x="1107" y="246"/>
                </a:lnTo>
                <a:lnTo>
                  <a:pt x="922" y="369"/>
                </a:lnTo>
                <a:lnTo>
                  <a:pt x="769" y="492"/>
                </a:lnTo>
                <a:lnTo>
                  <a:pt x="615" y="615"/>
                </a:lnTo>
                <a:lnTo>
                  <a:pt x="492" y="768"/>
                </a:lnTo>
                <a:lnTo>
                  <a:pt x="369" y="922"/>
                </a:lnTo>
                <a:lnTo>
                  <a:pt x="246" y="1106"/>
                </a:lnTo>
                <a:lnTo>
                  <a:pt x="154" y="1291"/>
                </a:lnTo>
                <a:lnTo>
                  <a:pt x="93" y="1475"/>
                </a:lnTo>
                <a:lnTo>
                  <a:pt x="31" y="1690"/>
                </a:lnTo>
                <a:lnTo>
                  <a:pt x="1" y="1905"/>
                </a:lnTo>
                <a:lnTo>
                  <a:pt x="1" y="2120"/>
                </a:lnTo>
                <a:lnTo>
                  <a:pt x="1" y="2335"/>
                </a:lnTo>
                <a:lnTo>
                  <a:pt x="31" y="2550"/>
                </a:lnTo>
                <a:lnTo>
                  <a:pt x="93" y="2735"/>
                </a:lnTo>
                <a:lnTo>
                  <a:pt x="154" y="2950"/>
                </a:lnTo>
                <a:lnTo>
                  <a:pt x="246" y="3134"/>
                </a:lnTo>
                <a:lnTo>
                  <a:pt x="369" y="3318"/>
                </a:lnTo>
                <a:lnTo>
                  <a:pt x="492" y="3472"/>
                </a:lnTo>
                <a:lnTo>
                  <a:pt x="615" y="3626"/>
                </a:lnTo>
                <a:lnTo>
                  <a:pt x="769" y="3749"/>
                </a:lnTo>
                <a:lnTo>
                  <a:pt x="922" y="3872"/>
                </a:lnTo>
                <a:lnTo>
                  <a:pt x="1107" y="3994"/>
                </a:lnTo>
                <a:lnTo>
                  <a:pt x="1291" y="4087"/>
                </a:lnTo>
                <a:lnTo>
                  <a:pt x="1476" y="4148"/>
                </a:lnTo>
                <a:lnTo>
                  <a:pt x="1691" y="4210"/>
                </a:lnTo>
                <a:lnTo>
                  <a:pt x="1906" y="4240"/>
                </a:lnTo>
                <a:lnTo>
                  <a:pt x="2336" y="4240"/>
                </a:lnTo>
                <a:lnTo>
                  <a:pt x="2551" y="4210"/>
                </a:lnTo>
                <a:lnTo>
                  <a:pt x="2735" y="4148"/>
                </a:lnTo>
                <a:lnTo>
                  <a:pt x="2950" y="4087"/>
                </a:lnTo>
                <a:lnTo>
                  <a:pt x="3135" y="3994"/>
                </a:lnTo>
                <a:lnTo>
                  <a:pt x="3319" y="3872"/>
                </a:lnTo>
                <a:lnTo>
                  <a:pt x="3473" y="3749"/>
                </a:lnTo>
                <a:lnTo>
                  <a:pt x="3626" y="3626"/>
                </a:lnTo>
                <a:lnTo>
                  <a:pt x="3749" y="3472"/>
                </a:lnTo>
                <a:lnTo>
                  <a:pt x="3872" y="3318"/>
                </a:lnTo>
                <a:lnTo>
                  <a:pt x="3995" y="3134"/>
                </a:lnTo>
                <a:lnTo>
                  <a:pt x="4087" y="2950"/>
                </a:lnTo>
                <a:lnTo>
                  <a:pt x="4149" y="2735"/>
                </a:lnTo>
                <a:lnTo>
                  <a:pt x="4210" y="2550"/>
                </a:lnTo>
                <a:lnTo>
                  <a:pt x="4241" y="2335"/>
                </a:lnTo>
                <a:lnTo>
                  <a:pt x="4241" y="2120"/>
                </a:lnTo>
                <a:lnTo>
                  <a:pt x="4241" y="1905"/>
                </a:lnTo>
                <a:lnTo>
                  <a:pt x="4210" y="1690"/>
                </a:lnTo>
                <a:lnTo>
                  <a:pt x="4149" y="1475"/>
                </a:lnTo>
                <a:lnTo>
                  <a:pt x="4087" y="1291"/>
                </a:lnTo>
                <a:lnTo>
                  <a:pt x="3995" y="1106"/>
                </a:lnTo>
                <a:lnTo>
                  <a:pt x="3872" y="922"/>
                </a:lnTo>
                <a:lnTo>
                  <a:pt x="3749" y="768"/>
                </a:lnTo>
                <a:lnTo>
                  <a:pt x="3626" y="615"/>
                </a:lnTo>
                <a:lnTo>
                  <a:pt x="3473" y="492"/>
                </a:lnTo>
                <a:lnTo>
                  <a:pt x="3319" y="369"/>
                </a:lnTo>
                <a:lnTo>
                  <a:pt x="3135" y="246"/>
                </a:lnTo>
                <a:lnTo>
                  <a:pt x="2950" y="154"/>
                </a:lnTo>
                <a:lnTo>
                  <a:pt x="2735" y="92"/>
                </a:lnTo>
                <a:lnTo>
                  <a:pt x="2551" y="31"/>
                </a:lnTo>
                <a:lnTo>
                  <a:pt x="2336" y="0"/>
                </a:lnTo>
                <a:close/>
              </a:path>
            </a:pathLst>
          </a:custGeom>
          <a:solidFill>
            <a:srgbClr val="8EAD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2" name="Google Shape;2872;p52"/>
          <p:cNvSpPr/>
          <p:nvPr/>
        </p:nvSpPr>
        <p:spPr>
          <a:xfrm>
            <a:off x="2969385" y="3696599"/>
            <a:ext cx="170189" cy="340298"/>
          </a:xfrm>
          <a:custGeom>
            <a:avLst/>
            <a:gdLst/>
            <a:ahLst/>
            <a:cxnLst/>
            <a:rect l="l" t="t" r="r" b="b"/>
            <a:pathLst>
              <a:path w="2121" h="4241" extrusionOk="0">
                <a:moveTo>
                  <a:pt x="1" y="0"/>
                </a:moveTo>
                <a:lnTo>
                  <a:pt x="1" y="4240"/>
                </a:lnTo>
                <a:lnTo>
                  <a:pt x="216" y="4240"/>
                </a:lnTo>
                <a:lnTo>
                  <a:pt x="431" y="4210"/>
                </a:lnTo>
                <a:lnTo>
                  <a:pt x="615" y="4148"/>
                </a:lnTo>
                <a:lnTo>
                  <a:pt x="830" y="4087"/>
                </a:lnTo>
                <a:lnTo>
                  <a:pt x="1015" y="3994"/>
                </a:lnTo>
                <a:lnTo>
                  <a:pt x="1199" y="3872"/>
                </a:lnTo>
                <a:lnTo>
                  <a:pt x="1353" y="3749"/>
                </a:lnTo>
                <a:lnTo>
                  <a:pt x="1506" y="3626"/>
                </a:lnTo>
                <a:lnTo>
                  <a:pt x="1629" y="3472"/>
                </a:lnTo>
                <a:lnTo>
                  <a:pt x="1752" y="3318"/>
                </a:lnTo>
                <a:lnTo>
                  <a:pt x="1875" y="3134"/>
                </a:lnTo>
                <a:lnTo>
                  <a:pt x="1967" y="2950"/>
                </a:lnTo>
                <a:lnTo>
                  <a:pt x="2029" y="2735"/>
                </a:lnTo>
                <a:lnTo>
                  <a:pt x="2090" y="2550"/>
                </a:lnTo>
                <a:lnTo>
                  <a:pt x="2121" y="2335"/>
                </a:lnTo>
                <a:lnTo>
                  <a:pt x="2121" y="2120"/>
                </a:lnTo>
                <a:lnTo>
                  <a:pt x="2090" y="1751"/>
                </a:lnTo>
                <a:lnTo>
                  <a:pt x="1998" y="1444"/>
                </a:lnTo>
                <a:lnTo>
                  <a:pt x="1875" y="1137"/>
                </a:lnTo>
                <a:lnTo>
                  <a:pt x="1691" y="830"/>
                </a:lnTo>
                <a:lnTo>
                  <a:pt x="1844" y="768"/>
                </a:lnTo>
                <a:lnTo>
                  <a:pt x="1967" y="676"/>
                </a:lnTo>
                <a:lnTo>
                  <a:pt x="2059" y="584"/>
                </a:lnTo>
                <a:lnTo>
                  <a:pt x="1906" y="522"/>
                </a:lnTo>
                <a:lnTo>
                  <a:pt x="1660" y="522"/>
                </a:lnTo>
                <a:lnTo>
                  <a:pt x="1568" y="553"/>
                </a:lnTo>
                <a:lnTo>
                  <a:pt x="1599" y="461"/>
                </a:lnTo>
                <a:lnTo>
                  <a:pt x="1629" y="400"/>
                </a:lnTo>
                <a:lnTo>
                  <a:pt x="1660" y="246"/>
                </a:lnTo>
                <a:lnTo>
                  <a:pt x="1629" y="62"/>
                </a:lnTo>
                <a:lnTo>
                  <a:pt x="1506" y="154"/>
                </a:lnTo>
                <a:lnTo>
                  <a:pt x="1414" y="246"/>
                </a:lnTo>
                <a:lnTo>
                  <a:pt x="1322" y="338"/>
                </a:lnTo>
                <a:lnTo>
                  <a:pt x="1291" y="430"/>
                </a:lnTo>
                <a:lnTo>
                  <a:pt x="1015" y="246"/>
                </a:lnTo>
                <a:lnTo>
                  <a:pt x="707" y="123"/>
                </a:lnTo>
                <a:lnTo>
                  <a:pt x="369" y="31"/>
                </a:lnTo>
                <a:lnTo>
                  <a:pt x="1" y="0"/>
                </a:lnTo>
                <a:close/>
              </a:path>
            </a:pathLst>
          </a:custGeom>
          <a:solidFill>
            <a:srgbClr val="B0CE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3" name="Google Shape;2873;p52"/>
          <p:cNvSpPr/>
          <p:nvPr/>
        </p:nvSpPr>
        <p:spPr>
          <a:xfrm>
            <a:off x="2905275" y="3935709"/>
            <a:ext cx="103670" cy="214562"/>
          </a:xfrm>
          <a:custGeom>
            <a:avLst/>
            <a:gdLst/>
            <a:ahLst/>
            <a:cxnLst/>
            <a:rect l="l" t="t" r="r" b="b"/>
            <a:pathLst>
              <a:path w="1292" h="2674" extrusionOk="0">
                <a:moveTo>
                  <a:pt x="738" y="1"/>
                </a:moveTo>
                <a:lnTo>
                  <a:pt x="708" y="31"/>
                </a:lnTo>
                <a:lnTo>
                  <a:pt x="677" y="62"/>
                </a:lnTo>
                <a:lnTo>
                  <a:pt x="677" y="123"/>
                </a:lnTo>
                <a:lnTo>
                  <a:pt x="677" y="707"/>
                </a:lnTo>
                <a:lnTo>
                  <a:pt x="216" y="277"/>
                </a:lnTo>
                <a:lnTo>
                  <a:pt x="155" y="246"/>
                </a:lnTo>
                <a:lnTo>
                  <a:pt x="124" y="246"/>
                </a:lnTo>
                <a:lnTo>
                  <a:pt x="62" y="277"/>
                </a:lnTo>
                <a:lnTo>
                  <a:pt x="32" y="308"/>
                </a:lnTo>
                <a:lnTo>
                  <a:pt x="1" y="369"/>
                </a:lnTo>
                <a:lnTo>
                  <a:pt x="1" y="431"/>
                </a:lnTo>
                <a:lnTo>
                  <a:pt x="32" y="461"/>
                </a:lnTo>
                <a:lnTo>
                  <a:pt x="677" y="1045"/>
                </a:lnTo>
                <a:lnTo>
                  <a:pt x="677" y="2674"/>
                </a:lnTo>
                <a:lnTo>
                  <a:pt x="923" y="2674"/>
                </a:lnTo>
                <a:lnTo>
                  <a:pt x="923" y="646"/>
                </a:lnTo>
                <a:lnTo>
                  <a:pt x="1261" y="369"/>
                </a:lnTo>
                <a:lnTo>
                  <a:pt x="1291" y="308"/>
                </a:lnTo>
                <a:lnTo>
                  <a:pt x="1291" y="277"/>
                </a:lnTo>
                <a:lnTo>
                  <a:pt x="1261" y="185"/>
                </a:lnTo>
                <a:lnTo>
                  <a:pt x="1230" y="154"/>
                </a:lnTo>
                <a:lnTo>
                  <a:pt x="1138" y="154"/>
                </a:lnTo>
                <a:lnTo>
                  <a:pt x="1076" y="185"/>
                </a:lnTo>
                <a:lnTo>
                  <a:pt x="923" y="308"/>
                </a:lnTo>
                <a:lnTo>
                  <a:pt x="923" y="123"/>
                </a:lnTo>
                <a:lnTo>
                  <a:pt x="923" y="62"/>
                </a:lnTo>
                <a:lnTo>
                  <a:pt x="892" y="31"/>
                </a:lnTo>
                <a:lnTo>
                  <a:pt x="861" y="1"/>
                </a:lnTo>
                <a:close/>
              </a:path>
            </a:pathLst>
          </a:custGeom>
          <a:solidFill>
            <a:srgbClr val="9E57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4" name="Google Shape;2874;p52"/>
          <p:cNvSpPr/>
          <p:nvPr/>
        </p:nvSpPr>
        <p:spPr>
          <a:xfrm>
            <a:off x="2969385" y="3935709"/>
            <a:ext cx="39558" cy="214562"/>
          </a:xfrm>
          <a:custGeom>
            <a:avLst/>
            <a:gdLst/>
            <a:ahLst/>
            <a:cxnLst/>
            <a:rect l="l" t="t" r="r" b="b"/>
            <a:pathLst>
              <a:path w="493" h="2674" extrusionOk="0">
                <a:moveTo>
                  <a:pt x="1" y="1"/>
                </a:moveTo>
                <a:lnTo>
                  <a:pt x="1" y="2674"/>
                </a:lnTo>
                <a:lnTo>
                  <a:pt x="124" y="2674"/>
                </a:lnTo>
                <a:lnTo>
                  <a:pt x="124" y="646"/>
                </a:lnTo>
                <a:lnTo>
                  <a:pt x="462" y="369"/>
                </a:lnTo>
                <a:lnTo>
                  <a:pt x="492" y="308"/>
                </a:lnTo>
                <a:lnTo>
                  <a:pt x="492" y="277"/>
                </a:lnTo>
                <a:lnTo>
                  <a:pt x="462" y="185"/>
                </a:lnTo>
                <a:lnTo>
                  <a:pt x="431" y="154"/>
                </a:lnTo>
                <a:lnTo>
                  <a:pt x="339" y="154"/>
                </a:lnTo>
                <a:lnTo>
                  <a:pt x="277" y="185"/>
                </a:lnTo>
                <a:lnTo>
                  <a:pt x="124" y="308"/>
                </a:lnTo>
                <a:lnTo>
                  <a:pt x="124" y="123"/>
                </a:lnTo>
                <a:lnTo>
                  <a:pt x="124" y="62"/>
                </a:lnTo>
                <a:lnTo>
                  <a:pt x="93" y="31"/>
                </a:lnTo>
                <a:lnTo>
                  <a:pt x="62" y="1"/>
                </a:lnTo>
                <a:close/>
              </a:path>
            </a:pathLst>
          </a:custGeom>
          <a:solidFill>
            <a:srgbClr val="BF69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5" name="Google Shape;2875;p52"/>
          <p:cNvSpPr/>
          <p:nvPr/>
        </p:nvSpPr>
        <p:spPr>
          <a:xfrm>
            <a:off x="1056260" y="3792724"/>
            <a:ext cx="266317" cy="268804"/>
          </a:xfrm>
          <a:custGeom>
            <a:avLst/>
            <a:gdLst/>
            <a:ahLst/>
            <a:cxnLst/>
            <a:rect l="l" t="t" r="r" b="b"/>
            <a:pathLst>
              <a:path w="3319" h="3350" extrusionOk="0">
                <a:moveTo>
                  <a:pt x="1660" y="0"/>
                </a:moveTo>
                <a:lnTo>
                  <a:pt x="1322" y="31"/>
                </a:lnTo>
                <a:lnTo>
                  <a:pt x="1015" y="123"/>
                </a:lnTo>
                <a:lnTo>
                  <a:pt x="707" y="277"/>
                </a:lnTo>
                <a:lnTo>
                  <a:pt x="461" y="492"/>
                </a:lnTo>
                <a:lnTo>
                  <a:pt x="277" y="738"/>
                </a:lnTo>
                <a:lnTo>
                  <a:pt x="123" y="1014"/>
                </a:lnTo>
                <a:lnTo>
                  <a:pt x="31" y="1352"/>
                </a:lnTo>
                <a:lnTo>
                  <a:pt x="1" y="1690"/>
                </a:lnTo>
                <a:lnTo>
                  <a:pt x="31" y="1998"/>
                </a:lnTo>
                <a:lnTo>
                  <a:pt x="123" y="2336"/>
                </a:lnTo>
                <a:lnTo>
                  <a:pt x="277" y="2612"/>
                </a:lnTo>
                <a:lnTo>
                  <a:pt x="461" y="2858"/>
                </a:lnTo>
                <a:lnTo>
                  <a:pt x="707" y="3073"/>
                </a:lnTo>
                <a:lnTo>
                  <a:pt x="1015" y="3227"/>
                </a:lnTo>
                <a:lnTo>
                  <a:pt x="1322" y="3319"/>
                </a:lnTo>
                <a:lnTo>
                  <a:pt x="1660" y="3350"/>
                </a:lnTo>
                <a:lnTo>
                  <a:pt x="1998" y="3319"/>
                </a:lnTo>
                <a:lnTo>
                  <a:pt x="2305" y="3227"/>
                </a:lnTo>
                <a:lnTo>
                  <a:pt x="2582" y="3073"/>
                </a:lnTo>
                <a:lnTo>
                  <a:pt x="2827" y="2858"/>
                </a:lnTo>
                <a:lnTo>
                  <a:pt x="3042" y="2612"/>
                </a:lnTo>
                <a:lnTo>
                  <a:pt x="3196" y="2336"/>
                </a:lnTo>
                <a:lnTo>
                  <a:pt x="3288" y="1998"/>
                </a:lnTo>
                <a:lnTo>
                  <a:pt x="3319" y="1690"/>
                </a:lnTo>
                <a:lnTo>
                  <a:pt x="3288" y="1352"/>
                </a:lnTo>
                <a:lnTo>
                  <a:pt x="3196" y="1014"/>
                </a:lnTo>
                <a:lnTo>
                  <a:pt x="3042" y="738"/>
                </a:lnTo>
                <a:lnTo>
                  <a:pt x="2827" y="492"/>
                </a:lnTo>
                <a:lnTo>
                  <a:pt x="2582" y="277"/>
                </a:lnTo>
                <a:lnTo>
                  <a:pt x="2305" y="123"/>
                </a:lnTo>
                <a:lnTo>
                  <a:pt x="1998" y="31"/>
                </a:lnTo>
                <a:lnTo>
                  <a:pt x="1660" y="0"/>
                </a:lnTo>
                <a:close/>
              </a:path>
            </a:pathLst>
          </a:custGeom>
          <a:solidFill>
            <a:srgbClr val="8EAD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6" name="Google Shape;2876;p52"/>
          <p:cNvSpPr/>
          <p:nvPr/>
        </p:nvSpPr>
        <p:spPr>
          <a:xfrm>
            <a:off x="1189376" y="3792724"/>
            <a:ext cx="133198" cy="268804"/>
          </a:xfrm>
          <a:custGeom>
            <a:avLst/>
            <a:gdLst/>
            <a:ahLst/>
            <a:cxnLst/>
            <a:rect l="l" t="t" r="r" b="b"/>
            <a:pathLst>
              <a:path w="1660" h="3350" extrusionOk="0">
                <a:moveTo>
                  <a:pt x="1" y="0"/>
                </a:moveTo>
                <a:lnTo>
                  <a:pt x="1" y="3350"/>
                </a:lnTo>
                <a:lnTo>
                  <a:pt x="339" y="3319"/>
                </a:lnTo>
                <a:lnTo>
                  <a:pt x="646" y="3227"/>
                </a:lnTo>
                <a:lnTo>
                  <a:pt x="923" y="3073"/>
                </a:lnTo>
                <a:lnTo>
                  <a:pt x="1168" y="2858"/>
                </a:lnTo>
                <a:lnTo>
                  <a:pt x="1383" y="2612"/>
                </a:lnTo>
                <a:lnTo>
                  <a:pt x="1537" y="2336"/>
                </a:lnTo>
                <a:lnTo>
                  <a:pt x="1629" y="1998"/>
                </a:lnTo>
                <a:lnTo>
                  <a:pt x="1660" y="1690"/>
                </a:lnTo>
                <a:lnTo>
                  <a:pt x="1629" y="1414"/>
                </a:lnTo>
                <a:lnTo>
                  <a:pt x="1568" y="1137"/>
                </a:lnTo>
                <a:lnTo>
                  <a:pt x="1476" y="891"/>
                </a:lnTo>
                <a:lnTo>
                  <a:pt x="1322" y="676"/>
                </a:lnTo>
                <a:lnTo>
                  <a:pt x="1445" y="615"/>
                </a:lnTo>
                <a:lnTo>
                  <a:pt x="1537" y="553"/>
                </a:lnTo>
                <a:lnTo>
                  <a:pt x="1599" y="461"/>
                </a:lnTo>
                <a:lnTo>
                  <a:pt x="1506" y="431"/>
                </a:lnTo>
                <a:lnTo>
                  <a:pt x="1383" y="400"/>
                </a:lnTo>
                <a:lnTo>
                  <a:pt x="1322" y="431"/>
                </a:lnTo>
                <a:lnTo>
                  <a:pt x="1230" y="461"/>
                </a:lnTo>
                <a:lnTo>
                  <a:pt x="1291" y="308"/>
                </a:lnTo>
                <a:lnTo>
                  <a:pt x="1291" y="185"/>
                </a:lnTo>
                <a:lnTo>
                  <a:pt x="1291" y="62"/>
                </a:lnTo>
                <a:lnTo>
                  <a:pt x="1168" y="123"/>
                </a:lnTo>
                <a:lnTo>
                  <a:pt x="1107" y="185"/>
                </a:lnTo>
                <a:lnTo>
                  <a:pt x="1045" y="277"/>
                </a:lnTo>
                <a:lnTo>
                  <a:pt x="1015" y="369"/>
                </a:lnTo>
                <a:lnTo>
                  <a:pt x="800" y="215"/>
                </a:lnTo>
                <a:lnTo>
                  <a:pt x="554" y="93"/>
                </a:lnTo>
                <a:lnTo>
                  <a:pt x="277" y="31"/>
                </a:lnTo>
                <a:lnTo>
                  <a:pt x="1" y="0"/>
                </a:lnTo>
                <a:close/>
              </a:path>
            </a:pathLst>
          </a:custGeom>
          <a:solidFill>
            <a:srgbClr val="B0CE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7" name="Google Shape;2877;p52"/>
          <p:cNvSpPr/>
          <p:nvPr/>
        </p:nvSpPr>
        <p:spPr>
          <a:xfrm>
            <a:off x="1137622" y="3982568"/>
            <a:ext cx="83931" cy="167702"/>
          </a:xfrm>
          <a:custGeom>
            <a:avLst/>
            <a:gdLst/>
            <a:ahLst/>
            <a:cxnLst/>
            <a:rect l="l" t="t" r="r" b="b"/>
            <a:pathLst>
              <a:path w="1046" h="2090" extrusionOk="0">
                <a:moveTo>
                  <a:pt x="584" y="0"/>
                </a:moveTo>
                <a:lnTo>
                  <a:pt x="554" y="92"/>
                </a:lnTo>
                <a:lnTo>
                  <a:pt x="554" y="523"/>
                </a:lnTo>
                <a:lnTo>
                  <a:pt x="185" y="215"/>
                </a:lnTo>
                <a:lnTo>
                  <a:pt x="93" y="185"/>
                </a:lnTo>
                <a:lnTo>
                  <a:pt x="31" y="215"/>
                </a:lnTo>
                <a:lnTo>
                  <a:pt x="1" y="277"/>
                </a:lnTo>
                <a:lnTo>
                  <a:pt x="31" y="369"/>
                </a:lnTo>
                <a:lnTo>
                  <a:pt x="554" y="799"/>
                </a:lnTo>
                <a:lnTo>
                  <a:pt x="554" y="2090"/>
                </a:lnTo>
                <a:lnTo>
                  <a:pt x="738" y="2090"/>
                </a:lnTo>
                <a:lnTo>
                  <a:pt x="738" y="492"/>
                </a:lnTo>
                <a:lnTo>
                  <a:pt x="984" y="277"/>
                </a:lnTo>
                <a:lnTo>
                  <a:pt x="1014" y="246"/>
                </a:lnTo>
                <a:lnTo>
                  <a:pt x="1045" y="185"/>
                </a:lnTo>
                <a:lnTo>
                  <a:pt x="1014" y="123"/>
                </a:lnTo>
                <a:lnTo>
                  <a:pt x="953" y="92"/>
                </a:lnTo>
                <a:lnTo>
                  <a:pt x="861" y="123"/>
                </a:lnTo>
                <a:lnTo>
                  <a:pt x="738" y="246"/>
                </a:lnTo>
                <a:lnTo>
                  <a:pt x="738" y="92"/>
                </a:lnTo>
                <a:lnTo>
                  <a:pt x="707" y="0"/>
                </a:lnTo>
                <a:close/>
              </a:path>
            </a:pathLst>
          </a:custGeom>
          <a:solidFill>
            <a:srgbClr val="9E57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8" name="Google Shape;2878;p52"/>
          <p:cNvSpPr/>
          <p:nvPr/>
        </p:nvSpPr>
        <p:spPr>
          <a:xfrm>
            <a:off x="1189376" y="3982568"/>
            <a:ext cx="32176" cy="167702"/>
          </a:xfrm>
          <a:custGeom>
            <a:avLst/>
            <a:gdLst/>
            <a:ahLst/>
            <a:cxnLst/>
            <a:rect l="l" t="t" r="r" b="b"/>
            <a:pathLst>
              <a:path w="401" h="2090" extrusionOk="0">
                <a:moveTo>
                  <a:pt x="1" y="0"/>
                </a:moveTo>
                <a:lnTo>
                  <a:pt x="1" y="2090"/>
                </a:lnTo>
                <a:lnTo>
                  <a:pt x="93" y="2090"/>
                </a:lnTo>
                <a:lnTo>
                  <a:pt x="93" y="492"/>
                </a:lnTo>
                <a:lnTo>
                  <a:pt x="339" y="277"/>
                </a:lnTo>
                <a:lnTo>
                  <a:pt x="369" y="246"/>
                </a:lnTo>
                <a:lnTo>
                  <a:pt x="400" y="185"/>
                </a:lnTo>
                <a:lnTo>
                  <a:pt x="369" y="123"/>
                </a:lnTo>
                <a:lnTo>
                  <a:pt x="308" y="92"/>
                </a:lnTo>
                <a:lnTo>
                  <a:pt x="216" y="123"/>
                </a:lnTo>
                <a:lnTo>
                  <a:pt x="93" y="246"/>
                </a:lnTo>
                <a:lnTo>
                  <a:pt x="93" y="92"/>
                </a:lnTo>
                <a:lnTo>
                  <a:pt x="62" y="0"/>
                </a:lnTo>
                <a:close/>
              </a:path>
            </a:pathLst>
          </a:custGeom>
          <a:solidFill>
            <a:srgbClr val="BF69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9" name="Google Shape;2879;p52"/>
          <p:cNvSpPr/>
          <p:nvPr/>
        </p:nvSpPr>
        <p:spPr>
          <a:xfrm>
            <a:off x="2754908" y="3753247"/>
            <a:ext cx="71574" cy="106077"/>
          </a:xfrm>
          <a:custGeom>
            <a:avLst/>
            <a:gdLst/>
            <a:ahLst/>
            <a:cxnLst/>
            <a:rect l="l" t="t" r="r" b="b"/>
            <a:pathLst>
              <a:path w="892" h="1322" extrusionOk="0">
                <a:moveTo>
                  <a:pt x="1" y="1"/>
                </a:moveTo>
                <a:lnTo>
                  <a:pt x="1" y="1322"/>
                </a:lnTo>
                <a:lnTo>
                  <a:pt x="892" y="1322"/>
                </a:lnTo>
                <a:lnTo>
                  <a:pt x="892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0" name="Google Shape;2880;p52"/>
          <p:cNvSpPr/>
          <p:nvPr/>
        </p:nvSpPr>
        <p:spPr>
          <a:xfrm>
            <a:off x="2752421" y="3753247"/>
            <a:ext cx="79036" cy="14925"/>
          </a:xfrm>
          <a:custGeom>
            <a:avLst/>
            <a:gdLst/>
            <a:ahLst/>
            <a:cxnLst/>
            <a:rect l="l" t="t" r="r" b="b"/>
            <a:pathLst>
              <a:path w="985" h="186" extrusionOk="0">
                <a:moveTo>
                  <a:pt x="1" y="1"/>
                </a:moveTo>
                <a:lnTo>
                  <a:pt x="1" y="185"/>
                </a:lnTo>
                <a:lnTo>
                  <a:pt x="984" y="185"/>
                </a:lnTo>
                <a:lnTo>
                  <a:pt x="984" y="1"/>
                </a:lnTo>
                <a:close/>
              </a:path>
            </a:pathLst>
          </a:custGeom>
          <a:solidFill>
            <a:srgbClr val="4CBB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1" name="Google Shape;2881;p52"/>
          <p:cNvSpPr/>
          <p:nvPr/>
        </p:nvSpPr>
        <p:spPr>
          <a:xfrm>
            <a:off x="2468938" y="3772986"/>
            <a:ext cx="424149" cy="382263"/>
          </a:xfrm>
          <a:custGeom>
            <a:avLst/>
            <a:gdLst/>
            <a:ahLst/>
            <a:cxnLst/>
            <a:rect l="l" t="t" r="r" b="b"/>
            <a:pathLst>
              <a:path w="5286" h="4764" extrusionOk="0">
                <a:moveTo>
                  <a:pt x="2643" y="1"/>
                </a:moveTo>
                <a:lnTo>
                  <a:pt x="0" y="1291"/>
                </a:lnTo>
                <a:lnTo>
                  <a:pt x="0" y="4763"/>
                </a:lnTo>
                <a:lnTo>
                  <a:pt x="5285" y="4763"/>
                </a:lnTo>
                <a:lnTo>
                  <a:pt x="5285" y="1291"/>
                </a:lnTo>
                <a:lnTo>
                  <a:pt x="2643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2" name="Google Shape;2882;p52"/>
          <p:cNvSpPr/>
          <p:nvPr/>
        </p:nvSpPr>
        <p:spPr>
          <a:xfrm>
            <a:off x="2468938" y="3772986"/>
            <a:ext cx="424149" cy="382263"/>
          </a:xfrm>
          <a:custGeom>
            <a:avLst/>
            <a:gdLst/>
            <a:ahLst/>
            <a:cxnLst/>
            <a:rect l="l" t="t" r="r" b="b"/>
            <a:pathLst>
              <a:path w="5286" h="4764" fill="none" extrusionOk="0">
                <a:moveTo>
                  <a:pt x="5285" y="4763"/>
                </a:moveTo>
                <a:lnTo>
                  <a:pt x="0" y="4763"/>
                </a:lnTo>
                <a:lnTo>
                  <a:pt x="0" y="1291"/>
                </a:lnTo>
                <a:lnTo>
                  <a:pt x="2643" y="1"/>
                </a:lnTo>
                <a:lnTo>
                  <a:pt x="5285" y="1291"/>
                </a:lnTo>
                <a:lnTo>
                  <a:pt x="5285" y="4763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3" name="Google Shape;2883;p52"/>
          <p:cNvSpPr/>
          <p:nvPr/>
        </p:nvSpPr>
        <p:spPr>
          <a:xfrm>
            <a:off x="2468938" y="3772986"/>
            <a:ext cx="212074" cy="382263"/>
          </a:xfrm>
          <a:custGeom>
            <a:avLst/>
            <a:gdLst/>
            <a:ahLst/>
            <a:cxnLst/>
            <a:rect l="l" t="t" r="r" b="b"/>
            <a:pathLst>
              <a:path w="2643" h="4764" extrusionOk="0">
                <a:moveTo>
                  <a:pt x="2643" y="1"/>
                </a:moveTo>
                <a:lnTo>
                  <a:pt x="0" y="1291"/>
                </a:lnTo>
                <a:lnTo>
                  <a:pt x="0" y="4763"/>
                </a:lnTo>
                <a:lnTo>
                  <a:pt x="2643" y="4763"/>
                </a:lnTo>
                <a:lnTo>
                  <a:pt x="26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4" name="Google Shape;2884;p52"/>
          <p:cNvSpPr/>
          <p:nvPr/>
        </p:nvSpPr>
        <p:spPr>
          <a:xfrm>
            <a:off x="2468938" y="3772986"/>
            <a:ext cx="212074" cy="382263"/>
          </a:xfrm>
          <a:custGeom>
            <a:avLst/>
            <a:gdLst/>
            <a:ahLst/>
            <a:cxnLst/>
            <a:rect l="l" t="t" r="r" b="b"/>
            <a:pathLst>
              <a:path w="2643" h="4764" fill="none" extrusionOk="0">
                <a:moveTo>
                  <a:pt x="2643" y="1"/>
                </a:moveTo>
                <a:lnTo>
                  <a:pt x="2643" y="4763"/>
                </a:lnTo>
                <a:lnTo>
                  <a:pt x="0" y="4763"/>
                </a:lnTo>
                <a:lnTo>
                  <a:pt x="0" y="1291"/>
                </a:lnTo>
                <a:lnTo>
                  <a:pt x="2643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5" name="Google Shape;2885;p52"/>
          <p:cNvSpPr/>
          <p:nvPr/>
        </p:nvSpPr>
        <p:spPr>
          <a:xfrm>
            <a:off x="2451687" y="3758222"/>
            <a:ext cx="458652" cy="133198"/>
          </a:xfrm>
          <a:custGeom>
            <a:avLst/>
            <a:gdLst/>
            <a:ahLst/>
            <a:cxnLst/>
            <a:rect l="l" t="t" r="r" b="b"/>
            <a:pathLst>
              <a:path w="5716" h="1660" extrusionOk="0">
                <a:moveTo>
                  <a:pt x="2858" y="0"/>
                </a:moveTo>
                <a:lnTo>
                  <a:pt x="0" y="1414"/>
                </a:lnTo>
                <a:lnTo>
                  <a:pt x="123" y="1659"/>
                </a:lnTo>
                <a:lnTo>
                  <a:pt x="2858" y="338"/>
                </a:lnTo>
                <a:lnTo>
                  <a:pt x="5592" y="1659"/>
                </a:lnTo>
                <a:lnTo>
                  <a:pt x="5715" y="1414"/>
                </a:lnTo>
                <a:lnTo>
                  <a:pt x="2858" y="0"/>
                </a:lnTo>
                <a:close/>
              </a:path>
            </a:pathLst>
          </a:custGeom>
          <a:solidFill>
            <a:srgbClr val="4CBB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6" name="Google Shape;2886;p52"/>
          <p:cNvSpPr/>
          <p:nvPr/>
        </p:nvSpPr>
        <p:spPr>
          <a:xfrm>
            <a:off x="2525667" y="3913483"/>
            <a:ext cx="96208" cy="125816"/>
          </a:xfrm>
          <a:custGeom>
            <a:avLst/>
            <a:gdLst/>
            <a:ahLst/>
            <a:cxnLst/>
            <a:rect l="l" t="t" r="r" b="b"/>
            <a:pathLst>
              <a:path w="1199" h="1568" extrusionOk="0">
                <a:moveTo>
                  <a:pt x="0" y="1"/>
                </a:moveTo>
                <a:lnTo>
                  <a:pt x="0" y="1568"/>
                </a:lnTo>
                <a:lnTo>
                  <a:pt x="1198" y="1568"/>
                </a:lnTo>
                <a:lnTo>
                  <a:pt x="1198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7" name="Google Shape;2887;p52"/>
          <p:cNvSpPr/>
          <p:nvPr/>
        </p:nvSpPr>
        <p:spPr>
          <a:xfrm>
            <a:off x="2525667" y="3913483"/>
            <a:ext cx="96208" cy="125816"/>
          </a:xfrm>
          <a:custGeom>
            <a:avLst/>
            <a:gdLst/>
            <a:ahLst/>
            <a:cxnLst/>
            <a:rect l="l" t="t" r="r" b="b"/>
            <a:pathLst>
              <a:path w="1199" h="1568" fill="none" extrusionOk="0">
                <a:moveTo>
                  <a:pt x="1198" y="1568"/>
                </a:moveTo>
                <a:lnTo>
                  <a:pt x="0" y="1568"/>
                </a:lnTo>
                <a:lnTo>
                  <a:pt x="0" y="1"/>
                </a:lnTo>
                <a:lnTo>
                  <a:pt x="1198" y="1"/>
                </a:lnTo>
                <a:lnTo>
                  <a:pt x="1198" y="156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8" name="Google Shape;2888;p52"/>
          <p:cNvSpPr/>
          <p:nvPr/>
        </p:nvSpPr>
        <p:spPr>
          <a:xfrm>
            <a:off x="2533049" y="3920945"/>
            <a:ext cx="81444" cy="110972"/>
          </a:xfrm>
          <a:custGeom>
            <a:avLst/>
            <a:gdLst/>
            <a:ahLst/>
            <a:cxnLst/>
            <a:rect l="l" t="t" r="r" b="b"/>
            <a:pathLst>
              <a:path w="1015" h="1383" extrusionOk="0">
                <a:moveTo>
                  <a:pt x="0" y="0"/>
                </a:moveTo>
                <a:lnTo>
                  <a:pt x="0" y="1383"/>
                </a:lnTo>
                <a:lnTo>
                  <a:pt x="1014" y="1383"/>
                </a:lnTo>
                <a:lnTo>
                  <a:pt x="1014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9" name="Google Shape;2889;p52"/>
          <p:cNvSpPr/>
          <p:nvPr/>
        </p:nvSpPr>
        <p:spPr>
          <a:xfrm>
            <a:off x="2533049" y="3920945"/>
            <a:ext cx="81444" cy="110972"/>
          </a:xfrm>
          <a:custGeom>
            <a:avLst/>
            <a:gdLst/>
            <a:ahLst/>
            <a:cxnLst/>
            <a:rect l="l" t="t" r="r" b="b"/>
            <a:pathLst>
              <a:path w="1015" h="1383" fill="none" extrusionOk="0">
                <a:moveTo>
                  <a:pt x="1014" y="1383"/>
                </a:moveTo>
                <a:lnTo>
                  <a:pt x="0" y="1383"/>
                </a:lnTo>
                <a:lnTo>
                  <a:pt x="0" y="0"/>
                </a:lnTo>
                <a:lnTo>
                  <a:pt x="1014" y="0"/>
                </a:lnTo>
                <a:lnTo>
                  <a:pt x="1014" y="1383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0" name="Google Shape;2890;p52"/>
          <p:cNvSpPr/>
          <p:nvPr/>
        </p:nvSpPr>
        <p:spPr>
          <a:xfrm>
            <a:off x="2570039" y="3918458"/>
            <a:ext cx="7462" cy="115947"/>
          </a:xfrm>
          <a:custGeom>
            <a:avLst/>
            <a:gdLst/>
            <a:ahLst/>
            <a:cxnLst/>
            <a:rect l="l" t="t" r="r" b="b"/>
            <a:pathLst>
              <a:path w="93" h="1445" extrusionOk="0">
                <a:moveTo>
                  <a:pt x="0" y="0"/>
                </a:moveTo>
                <a:lnTo>
                  <a:pt x="0" y="1445"/>
                </a:lnTo>
                <a:lnTo>
                  <a:pt x="92" y="1445"/>
                </a:lnTo>
                <a:lnTo>
                  <a:pt x="92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1" name="Google Shape;2891;p52"/>
          <p:cNvSpPr/>
          <p:nvPr/>
        </p:nvSpPr>
        <p:spPr>
          <a:xfrm>
            <a:off x="2570039" y="3918458"/>
            <a:ext cx="7462" cy="115947"/>
          </a:xfrm>
          <a:custGeom>
            <a:avLst/>
            <a:gdLst/>
            <a:ahLst/>
            <a:cxnLst/>
            <a:rect l="l" t="t" r="r" b="b"/>
            <a:pathLst>
              <a:path w="93" h="1445" fill="none" extrusionOk="0">
                <a:moveTo>
                  <a:pt x="92" y="1445"/>
                </a:moveTo>
                <a:lnTo>
                  <a:pt x="0" y="1445"/>
                </a:lnTo>
                <a:lnTo>
                  <a:pt x="0" y="0"/>
                </a:lnTo>
                <a:lnTo>
                  <a:pt x="92" y="0"/>
                </a:lnTo>
                <a:lnTo>
                  <a:pt x="92" y="144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2" name="Google Shape;2892;p52"/>
          <p:cNvSpPr/>
          <p:nvPr/>
        </p:nvSpPr>
        <p:spPr>
          <a:xfrm>
            <a:off x="2528074" y="3972699"/>
            <a:ext cx="91313" cy="7462"/>
          </a:xfrm>
          <a:custGeom>
            <a:avLst/>
            <a:gdLst/>
            <a:ahLst/>
            <a:cxnLst/>
            <a:rect l="l" t="t" r="r" b="b"/>
            <a:pathLst>
              <a:path w="1138" h="93" extrusionOk="0">
                <a:moveTo>
                  <a:pt x="1" y="0"/>
                </a:moveTo>
                <a:lnTo>
                  <a:pt x="1" y="93"/>
                </a:lnTo>
                <a:lnTo>
                  <a:pt x="1138" y="93"/>
                </a:lnTo>
                <a:lnTo>
                  <a:pt x="1138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3" name="Google Shape;2893;p52"/>
          <p:cNvSpPr/>
          <p:nvPr/>
        </p:nvSpPr>
        <p:spPr>
          <a:xfrm>
            <a:off x="2528074" y="3972699"/>
            <a:ext cx="91313" cy="7462"/>
          </a:xfrm>
          <a:custGeom>
            <a:avLst/>
            <a:gdLst/>
            <a:ahLst/>
            <a:cxnLst/>
            <a:rect l="l" t="t" r="r" b="b"/>
            <a:pathLst>
              <a:path w="1138" h="93" fill="none" extrusionOk="0">
                <a:moveTo>
                  <a:pt x="1" y="93"/>
                </a:moveTo>
                <a:lnTo>
                  <a:pt x="1" y="0"/>
                </a:lnTo>
                <a:lnTo>
                  <a:pt x="1138" y="0"/>
                </a:lnTo>
                <a:lnTo>
                  <a:pt x="1138" y="93"/>
                </a:lnTo>
                <a:lnTo>
                  <a:pt x="1" y="93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4" name="Google Shape;2894;p52"/>
          <p:cNvSpPr/>
          <p:nvPr/>
        </p:nvSpPr>
        <p:spPr>
          <a:xfrm>
            <a:off x="2525667" y="3913483"/>
            <a:ext cx="59217" cy="125816"/>
          </a:xfrm>
          <a:custGeom>
            <a:avLst/>
            <a:gdLst/>
            <a:ahLst/>
            <a:cxnLst/>
            <a:rect l="l" t="t" r="r" b="b"/>
            <a:pathLst>
              <a:path w="738" h="1568" extrusionOk="0">
                <a:moveTo>
                  <a:pt x="0" y="1"/>
                </a:moveTo>
                <a:lnTo>
                  <a:pt x="0" y="1568"/>
                </a:lnTo>
                <a:lnTo>
                  <a:pt x="738" y="1568"/>
                </a:lnTo>
                <a:lnTo>
                  <a:pt x="738" y="1476"/>
                </a:lnTo>
                <a:lnTo>
                  <a:pt x="645" y="1476"/>
                </a:lnTo>
                <a:lnTo>
                  <a:pt x="645" y="1507"/>
                </a:lnTo>
                <a:lnTo>
                  <a:pt x="553" y="1507"/>
                </a:lnTo>
                <a:lnTo>
                  <a:pt x="553" y="1476"/>
                </a:lnTo>
                <a:lnTo>
                  <a:pt x="92" y="1476"/>
                </a:lnTo>
                <a:lnTo>
                  <a:pt x="92" y="831"/>
                </a:lnTo>
                <a:lnTo>
                  <a:pt x="31" y="831"/>
                </a:lnTo>
                <a:lnTo>
                  <a:pt x="31" y="738"/>
                </a:lnTo>
                <a:lnTo>
                  <a:pt x="92" y="738"/>
                </a:lnTo>
                <a:lnTo>
                  <a:pt x="92" y="93"/>
                </a:lnTo>
                <a:lnTo>
                  <a:pt x="461" y="93"/>
                </a:lnTo>
                <a:lnTo>
                  <a:pt x="430" y="1"/>
                </a:lnTo>
                <a:close/>
              </a:path>
            </a:pathLst>
          </a:custGeom>
          <a:solidFill>
            <a:srgbClr val="569A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5" name="Google Shape;2895;p52"/>
          <p:cNvSpPr/>
          <p:nvPr/>
        </p:nvSpPr>
        <p:spPr>
          <a:xfrm>
            <a:off x="2525667" y="3913483"/>
            <a:ext cx="59217" cy="125816"/>
          </a:xfrm>
          <a:custGeom>
            <a:avLst/>
            <a:gdLst/>
            <a:ahLst/>
            <a:cxnLst/>
            <a:rect l="l" t="t" r="r" b="b"/>
            <a:pathLst>
              <a:path w="738" h="1568" fill="none" extrusionOk="0">
                <a:moveTo>
                  <a:pt x="430" y="1"/>
                </a:moveTo>
                <a:lnTo>
                  <a:pt x="0" y="1"/>
                </a:lnTo>
                <a:lnTo>
                  <a:pt x="0" y="1568"/>
                </a:lnTo>
                <a:lnTo>
                  <a:pt x="738" y="1568"/>
                </a:lnTo>
                <a:lnTo>
                  <a:pt x="738" y="1476"/>
                </a:lnTo>
                <a:lnTo>
                  <a:pt x="645" y="1476"/>
                </a:lnTo>
                <a:lnTo>
                  <a:pt x="645" y="1507"/>
                </a:lnTo>
                <a:lnTo>
                  <a:pt x="553" y="1507"/>
                </a:lnTo>
                <a:lnTo>
                  <a:pt x="553" y="1476"/>
                </a:lnTo>
                <a:lnTo>
                  <a:pt x="92" y="1476"/>
                </a:lnTo>
                <a:lnTo>
                  <a:pt x="92" y="831"/>
                </a:lnTo>
                <a:lnTo>
                  <a:pt x="31" y="831"/>
                </a:lnTo>
                <a:lnTo>
                  <a:pt x="31" y="738"/>
                </a:lnTo>
                <a:lnTo>
                  <a:pt x="92" y="738"/>
                </a:lnTo>
                <a:lnTo>
                  <a:pt x="92" y="93"/>
                </a:lnTo>
                <a:lnTo>
                  <a:pt x="461" y="93"/>
                </a:lnTo>
                <a:lnTo>
                  <a:pt x="43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6" name="Google Shape;2896;p52"/>
          <p:cNvSpPr/>
          <p:nvPr/>
        </p:nvSpPr>
        <p:spPr>
          <a:xfrm>
            <a:off x="2533049" y="3920945"/>
            <a:ext cx="51835" cy="110972"/>
          </a:xfrm>
          <a:custGeom>
            <a:avLst/>
            <a:gdLst/>
            <a:ahLst/>
            <a:cxnLst/>
            <a:rect l="l" t="t" r="r" b="b"/>
            <a:pathLst>
              <a:path w="646" h="1383" extrusionOk="0">
                <a:moveTo>
                  <a:pt x="0" y="0"/>
                </a:moveTo>
                <a:lnTo>
                  <a:pt x="0" y="645"/>
                </a:lnTo>
                <a:lnTo>
                  <a:pt x="461" y="645"/>
                </a:lnTo>
                <a:lnTo>
                  <a:pt x="461" y="492"/>
                </a:lnTo>
                <a:lnTo>
                  <a:pt x="369" y="0"/>
                </a:lnTo>
                <a:close/>
                <a:moveTo>
                  <a:pt x="0" y="738"/>
                </a:moveTo>
                <a:lnTo>
                  <a:pt x="0" y="1383"/>
                </a:lnTo>
                <a:lnTo>
                  <a:pt x="461" y="1383"/>
                </a:lnTo>
                <a:lnTo>
                  <a:pt x="461" y="738"/>
                </a:lnTo>
                <a:close/>
                <a:moveTo>
                  <a:pt x="553" y="983"/>
                </a:moveTo>
                <a:lnTo>
                  <a:pt x="553" y="1383"/>
                </a:lnTo>
                <a:lnTo>
                  <a:pt x="646" y="1383"/>
                </a:lnTo>
                <a:lnTo>
                  <a:pt x="553" y="983"/>
                </a:lnTo>
                <a:close/>
              </a:path>
            </a:pathLst>
          </a:custGeom>
          <a:solidFill>
            <a:srgbClr val="66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7" name="Google Shape;2897;p52"/>
          <p:cNvSpPr/>
          <p:nvPr/>
        </p:nvSpPr>
        <p:spPr>
          <a:xfrm>
            <a:off x="2577421" y="3999820"/>
            <a:ext cx="7462" cy="32096"/>
          </a:xfrm>
          <a:custGeom>
            <a:avLst/>
            <a:gdLst/>
            <a:ahLst/>
            <a:cxnLst/>
            <a:rect l="l" t="t" r="r" b="b"/>
            <a:pathLst>
              <a:path w="93" h="400" fill="none" extrusionOk="0">
                <a:moveTo>
                  <a:pt x="0" y="0"/>
                </a:moveTo>
                <a:lnTo>
                  <a:pt x="0" y="400"/>
                </a:lnTo>
                <a:lnTo>
                  <a:pt x="93" y="40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8" name="Google Shape;2898;p52"/>
          <p:cNvSpPr/>
          <p:nvPr/>
        </p:nvSpPr>
        <p:spPr>
          <a:xfrm>
            <a:off x="2533049" y="3980081"/>
            <a:ext cx="37071" cy="51835"/>
          </a:xfrm>
          <a:custGeom>
            <a:avLst/>
            <a:gdLst/>
            <a:ahLst/>
            <a:cxnLst/>
            <a:rect l="l" t="t" r="r" b="b"/>
            <a:pathLst>
              <a:path w="462" h="646" fill="none" extrusionOk="0">
                <a:moveTo>
                  <a:pt x="461" y="1"/>
                </a:moveTo>
                <a:lnTo>
                  <a:pt x="0" y="1"/>
                </a:lnTo>
                <a:lnTo>
                  <a:pt x="0" y="646"/>
                </a:lnTo>
                <a:lnTo>
                  <a:pt x="461" y="646"/>
                </a:lnTo>
                <a:lnTo>
                  <a:pt x="46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9" name="Google Shape;2899;p52"/>
          <p:cNvSpPr/>
          <p:nvPr/>
        </p:nvSpPr>
        <p:spPr>
          <a:xfrm>
            <a:off x="2533049" y="3920945"/>
            <a:ext cx="37071" cy="51835"/>
          </a:xfrm>
          <a:custGeom>
            <a:avLst/>
            <a:gdLst/>
            <a:ahLst/>
            <a:cxnLst/>
            <a:rect l="l" t="t" r="r" b="b"/>
            <a:pathLst>
              <a:path w="462" h="646" fill="none" extrusionOk="0">
                <a:moveTo>
                  <a:pt x="369" y="0"/>
                </a:moveTo>
                <a:lnTo>
                  <a:pt x="0" y="0"/>
                </a:lnTo>
                <a:lnTo>
                  <a:pt x="0" y="645"/>
                </a:lnTo>
                <a:lnTo>
                  <a:pt x="461" y="645"/>
                </a:lnTo>
                <a:lnTo>
                  <a:pt x="461" y="492"/>
                </a:lnTo>
                <a:lnTo>
                  <a:pt x="36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0" name="Google Shape;2900;p52"/>
          <p:cNvSpPr/>
          <p:nvPr/>
        </p:nvSpPr>
        <p:spPr>
          <a:xfrm>
            <a:off x="2570039" y="3960342"/>
            <a:ext cx="7462" cy="74062"/>
          </a:xfrm>
          <a:custGeom>
            <a:avLst/>
            <a:gdLst/>
            <a:ahLst/>
            <a:cxnLst/>
            <a:rect l="l" t="t" r="r" b="b"/>
            <a:pathLst>
              <a:path w="93" h="923" extrusionOk="0">
                <a:moveTo>
                  <a:pt x="0" y="1"/>
                </a:moveTo>
                <a:lnTo>
                  <a:pt x="0" y="154"/>
                </a:lnTo>
                <a:lnTo>
                  <a:pt x="31" y="154"/>
                </a:lnTo>
                <a:lnTo>
                  <a:pt x="0" y="1"/>
                </a:lnTo>
                <a:close/>
                <a:moveTo>
                  <a:pt x="0" y="247"/>
                </a:moveTo>
                <a:lnTo>
                  <a:pt x="0" y="892"/>
                </a:lnTo>
                <a:lnTo>
                  <a:pt x="0" y="923"/>
                </a:lnTo>
                <a:lnTo>
                  <a:pt x="92" y="923"/>
                </a:lnTo>
                <a:lnTo>
                  <a:pt x="92" y="892"/>
                </a:lnTo>
                <a:lnTo>
                  <a:pt x="92" y="492"/>
                </a:lnTo>
                <a:lnTo>
                  <a:pt x="62" y="247"/>
                </a:lnTo>
                <a:close/>
              </a:path>
            </a:pathLst>
          </a:custGeom>
          <a:solidFill>
            <a:srgbClr val="569A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1" name="Google Shape;2901;p52"/>
          <p:cNvSpPr/>
          <p:nvPr/>
        </p:nvSpPr>
        <p:spPr>
          <a:xfrm>
            <a:off x="2570039" y="3980081"/>
            <a:ext cx="7462" cy="54322"/>
          </a:xfrm>
          <a:custGeom>
            <a:avLst/>
            <a:gdLst/>
            <a:ahLst/>
            <a:cxnLst/>
            <a:rect l="l" t="t" r="r" b="b"/>
            <a:pathLst>
              <a:path w="93" h="677" fill="none" extrusionOk="0">
                <a:moveTo>
                  <a:pt x="62" y="1"/>
                </a:moveTo>
                <a:lnTo>
                  <a:pt x="0" y="1"/>
                </a:lnTo>
                <a:lnTo>
                  <a:pt x="0" y="646"/>
                </a:lnTo>
                <a:lnTo>
                  <a:pt x="0" y="677"/>
                </a:lnTo>
                <a:lnTo>
                  <a:pt x="92" y="677"/>
                </a:lnTo>
                <a:lnTo>
                  <a:pt x="92" y="646"/>
                </a:lnTo>
                <a:lnTo>
                  <a:pt x="92" y="246"/>
                </a:lnTo>
                <a:lnTo>
                  <a:pt x="6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2" name="Google Shape;2902;p52"/>
          <p:cNvSpPr/>
          <p:nvPr/>
        </p:nvSpPr>
        <p:spPr>
          <a:xfrm>
            <a:off x="2570039" y="3960342"/>
            <a:ext cx="2487" cy="12437"/>
          </a:xfrm>
          <a:custGeom>
            <a:avLst/>
            <a:gdLst/>
            <a:ahLst/>
            <a:cxnLst/>
            <a:rect l="l" t="t" r="r" b="b"/>
            <a:pathLst>
              <a:path w="31" h="155" fill="none" extrusionOk="0">
                <a:moveTo>
                  <a:pt x="0" y="1"/>
                </a:moveTo>
                <a:lnTo>
                  <a:pt x="0" y="154"/>
                </a:lnTo>
                <a:lnTo>
                  <a:pt x="31" y="154"/>
                </a:ln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3" name="Google Shape;2903;p52"/>
          <p:cNvSpPr/>
          <p:nvPr/>
        </p:nvSpPr>
        <p:spPr>
          <a:xfrm>
            <a:off x="2528074" y="3972699"/>
            <a:ext cx="46940" cy="7462"/>
          </a:xfrm>
          <a:custGeom>
            <a:avLst/>
            <a:gdLst/>
            <a:ahLst/>
            <a:cxnLst/>
            <a:rect l="l" t="t" r="r" b="b"/>
            <a:pathLst>
              <a:path w="585" h="93" extrusionOk="0">
                <a:moveTo>
                  <a:pt x="1" y="0"/>
                </a:moveTo>
                <a:lnTo>
                  <a:pt x="1" y="93"/>
                </a:lnTo>
                <a:lnTo>
                  <a:pt x="585" y="93"/>
                </a:lnTo>
                <a:lnTo>
                  <a:pt x="554" y="0"/>
                </a:lnTo>
                <a:close/>
              </a:path>
            </a:pathLst>
          </a:custGeom>
          <a:solidFill>
            <a:srgbClr val="569A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4" name="Google Shape;2904;p52"/>
          <p:cNvSpPr/>
          <p:nvPr/>
        </p:nvSpPr>
        <p:spPr>
          <a:xfrm>
            <a:off x="2528074" y="3972699"/>
            <a:ext cx="46940" cy="7462"/>
          </a:xfrm>
          <a:custGeom>
            <a:avLst/>
            <a:gdLst/>
            <a:ahLst/>
            <a:cxnLst/>
            <a:rect l="l" t="t" r="r" b="b"/>
            <a:pathLst>
              <a:path w="585" h="93" fill="none" extrusionOk="0">
                <a:moveTo>
                  <a:pt x="554" y="0"/>
                </a:moveTo>
                <a:lnTo>
                  <a:pt x="523" y="0"/>
                </a:lnTo>
                <a:lnTo>
                  <a:pt x="62" y="0"/>
                </a:lnTo>
                <a:lnTo>
                  <a:pt x="1" y="0"/>
                </a:lnTo>
                <a:lnTo>
                  <a:pt x="1" y="93"/>
                </a:lnTo>
                <a:lnTo>
                  <a:pt x="62" y="93"/>
                </a:lnTo>
                <a:lnTo>
                  <a:pt x="523" y="93"/>
                </a:lnTo>
                <a:lnTo>
                  <a:pt x="585" y="93"/>
                </a:lnTo>
                <a:lnTo>
                  <a:pt x="55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5" name="Google Shape;2905;p52"/>
          <p:cNvSpPr/>
          <p:nvPr/>
        </p:nvSpPr>
        <p:spPr>
          <a:xfrm>
            <a:off x="2740144" y="3913483"/>
            <a:ext cx="93720" cy="125816"/>
          </a:xfrm>
          <a:custGeom>
            <a:avLst/>
            <a:gdLst/>
            <a:ahLst/>
            <a:cxnLst/>
            <a:rect l="l" t="t" r="r" b="b"/>
            <a:pathLst>
              <a:path w="1168" h="1568" extrusionOk="0">
                <a:moveTo>
                  <a:pt x="0" y="1"/>
                </a:moveTo>
                <a:lnTo>
                  <a:pt x="0" y="1568"/>
                </a:lnTo>
                <a:lnTo>
                  <a:pt x="1168" y="1568"/>
                </a:lnTo>
                <a:lnTo>
                  <a:pt x="1168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6" name="Google Shape;2906;p52"/>
          <p:cNvSpPr/>
          <p:nvPr/>
        </p:nvSpPr>
        <p:spPr>
          <a:xfrm>
            <a:off x="2740144" y="3913483"/>
            <a:ext cx="93720" cy="125816"/>
          </a:xfrm>
          <a:custGeom>
            <a:avLst/>
            <a:gdLst/>
            <a:ahLst/>
            <a:cxnLst/>
            <a:rect l="l" t="t" r="r" b="b"/>
            <a:pathLst>
              <a:path w="1168" h="1568" fill="none" extrusionOk="0">
                <a:moveTo>
                  <a:pt x="1168" y="1568"/>
                </a:moveTo>
                <a:lnTo>
                  <a:pt x="0" y="1568"/>
                </a:lnTo>
                <a:lnTo>
                  <a:pt x="0" y="1"/>
                </a:lnTo>
                <a:lnTo>
                  <a:pt x="1168" y="1"/>
                </a:lnTo>
                <a:lnTo>
                  <a:pt x="1168" y="156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7" name="Google Shape;2907;p52"/>
          <p:cNvSpPr/>
          <p:nvPr/>
        </p:nvSpPr>
        <p:spPr>
          <a:xfrm>
            <a:off x="2747526" y="3920945"/>
            <a:ext cx="78956" cy="110972"/>
          </a:xfrm>
          <a:custGeom>
            <a:avLst/>
            <a:gdLst/>
            <a:ahLst/>
            <a:cxnLst/>
            <a:rect l="l" t="t" r="r" b="b"/>
            <a:pathLst>
              <a:path w="984" h="1383" extrusionOk="0">
                <a:moveTo>
                  <a:pt x="0" y="0"/>
                </a:moveTo>
                <a:lnTo>
                  <a:pt x="0" y="1383"/>
                </a:lnTo>
                <a:lnTo>
                  <a:pt x="984" y="1383"/>
                </a:lnTo>
                <a:lnTo>
                  <a:pt x="984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8" name="Google Shape;2908;p52"/>
          <p:cNvSpPr/>
          <p:nvPr/>
        </p:nvSpPr>
        <p:spPr>
          <a:xfrm>
            <a:off x="2747526" y="3920945"/>
            <a:ext cx="78956" cy="110972"/>
          </a:xfrm>
          <a:custGeom>
            <a:avLst/>
            <a:gdLst/>
            <a:ahLst/>
            <a:cxnLst/>
            <a:rect l="l" t="t" r="r" b="b"/>
            <a:pathLst>
              <a:path w="984" h="1383" fill="none" extrusionOk="0">
                <a:moveTo>
                  <a:pt x="984" y="1383"/>
                </a:moveTo>
                <a:lnTo>
                  <a:pt x="0" y="1383"/>
                </a:lnTo>
                <a:lnTo>
                  <a:pt x="0" y="0"/>
                </a:lnTo>
                <a:lnTo>
                  <a:pt x="984" y="0"/>
                </a:lnTo>
                <a:lnTo>
                  <a:pt x="984" y="1383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9" name="Google Shape;2909;p52"/>
          <p:cNvSpPr/>
          <p:nvPr/>
        </p:nvSpPr>
        <p:spPr>
          <a:xfrm>
            <a:off x="2782029" y="3918458"/>
            <a:ext cx="9950" cy="115947"/>
          </a:xfrm>
          <a:custGeom>
            <a:avLst/>
            <a:gdLst/>
            <a:ahLst/>
            <a:cxnLst/>
            <a:rect l="l" t="t" r="r" b="b"/>
            <a:pathLst>
              <a:path w="124" h="1445" extrusionOk="0">
                <a:moveTo>
                  <a:pt x="1" y="0"/>
                </a:moveTo>
                <a:lnTo>
                  <a:pt x="1" y="1445"/>
                </a:lnTo>
                <a:lnTo>
                  <a:pt x="124" y="1445"/>
                </a:lnTo>
                <a:lnTo>
                  <a:pt x="124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0" name="Google Shape;2910;p52"/>
          <p:cNvSpPr/>
          <p:nvPr/>
        </p:nvSpPr>
        <p:spPr>
          <a:xfrm>
            <a:off x="2782029" y="3918458"/>
            <a:ext cx="9950" cy="115947"/>
          </a:xfrm>
          <a:custGeom>
            <a:avLst/>
            <a:gdLst/>
            <a:ahLst/>
            <a:cxnLst/>
            <a:rect l="l" t="t" r="r" b="b"/>
            <a:pathLst>
              <a:path w="124" h="1445" fill="none" extrusionOk="0">
                <a:moveTo>
                  <a:pt x="124" y="1445"/>
                </a:moveTo>
                <a:lnTo>
                  <a:pt x="1" y="1445"/>
                </a:lnTo>
                <a:lnTo>
                  <a:pt x="1" y="0"/>
                </a:lnTo>
                <a:lnTo>
                  <a:pt x="124" y="0"/>
                </a:lnTo>
                <a:lnTo>
                  <a:pt x="124" y="144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1" name="Google Shape;2911;p52"/>
          <p:cNvSpPr/>
          <p:nvPr/>
        </p:nvSpPr>
        <p:spPr>
          <a:xfrm>
            <a:off x="2742632" y="3972699"/>
            <a:ext cx="88826" cy="7462"/>
          </a:xfrm>
          <a:custGeom>
            <a:avLst/>
            <a:gdLst/>
            <a:ahLst/>
            <a:cxnLst/>
            <a:rect l="l" t="t" r="r" b="b"/>
            <a:pathLst>
              <a:path w="1107" h="93" extrusionOk="0">
                <a:moveTo>
                  <a:pt x="0" y="0"/>
                </a:moveTo>
                <a:lnTo>
                  <a:pt x="0" y="93"/>
                </a:lnTo>
                <a:lnTo>
                  <a:pt x="1106" y="93"/>
                </a:lnTo>
                <a:lnTo>
                  <a:pt x="1106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2" name="Google Shape;2912;p52"/>
          <p:cNvSpPr/>
          <p:nvPr/>
        </p:nvSpPr>
        <p:spPr>
          <a:xfrm>
            <a:off x="2742632" y="3972699"/>
            <a:ext cx="88826" cy="7462"/>
          </a:xfrm>
          <a:custGeom>
            <a:avLst/>
            <a:gdLst/>
            <a:ahLst/>
            <a:cxnLst/>
            <a:rect l="l" t="t" r="r" b="b"/>
            <a:pathLst>
              <a:path w="1107" h="93" fill="none" extrusionOk="0">
                <a:moveTo>
                  <a:pt x="0" y="93"/>
                </a:moveTo>
                <a:lnTo>
                  <a:pt x="0" y="0"/>
                </a:lnTo>
                <a:lnTo>
                  <a:pt x="1106" y="0"/>
                </a:lnTo>
                <a:lnTo>
                  <a:pt x="1106" y="93"/>
                </a:lnTo>
                <a:lnTo>
                  <a:pt x="0" y="93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3" name="Google Shape;2913;p52"/>
          <p:cNvSpPr/>
          <p:nvPr/>
        </p:nvSpPr>
        <p:spPr>
          <a:xfrm>
            <a:off x="2740144" y="3913483"/>
            <a:ext cx="59217" cy="125816"/>
          </a:xfrm>
          <a:custGeom>
            <a:avLst/>
            <a:gdLst/>
            <a:ahLst/>
            <a:cxnLst/>
            <a:rect l="l" t="t" r="r" b="b"/>
            <a:pathLst>
              <a:path w="738" h="1568" extrusionOk="0">
                <a:moveTo>
                  <a:pt x="0" y="1"/>
                </a:moveTo>
                <a:lnTo>
                  <a:pt x="0" y="1568"/>
                </a:lnTo>
                <a:lnTo>
                  <a:pt x="738" y="1568"/>
                </a:lnTo>
                <a:lnTo>
                  <a:pt x="707" y="1476"/>
                </a:lnTo>
                <a:lnTo>
                  <a:pt x="646" y="1476"/>
                </a:lnTo>
                <a:lnTo>
                  <a:pt x="646" y="1507"/>
                </a:lnTo>
                <a:lnTo>
                  <a:pt x="523" y="1507"/>
                </a:lnTo>
                <a:lnTo>
                  <a:pt x="523" y="1476"/>
                </a:lnTo>
                <a:lnTo>
                  <a:pt x="92" y="1476"/>
                </a:lnTo>
                <a:lnTo>
                  <a:pt x="92" y="831"/>
                </a:lnTo>
                <a:lnTo>
                  <a:pt x="31" y="831"/>
                </a:lnTo>
                <a:lnTo>
                  <a:pt x="31" y="738"/>
                </a:lnTo>
                <a:lnTo>
                  <a:pt x="92" y="738"/>
                </a:lnTo>
                <a:lnTo>
                  <a:pt x="92" y="93"/>
                </a:lnTo>
                <a:lnTo>
                  <a:pt x="430" y="93"/>
                </a:lnTo>
                <a:lnTo>
                  <a:pt x="430" y="1"/>
                </a:lnTo>
                <a:close/>
              </a:path>
            </a:pathLst>
          </a:custGeom>
          <a:solidFill>
            <a:srgbClr val="569A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4" name="Google Shape;2914;p52"/>
          <p:cNvSpPr/>
          <p:nvPr/>
        </p:nvSpPr>
        <p:spPr>
          <a:xfrm>
            <a:off x="2740144" y="3913483"/>
            <a:ext cx="59217" cy="125816"/>
          </a:xfrm>
          <a:custGeom>
            <a:avLst/>
            <a:gdLst/>
            <a:ahLst/>
            <a:cxnLst/>
            <a:rect l="l" t="t" r="r" b="b"/>
            <a:pathLst>
              <a:path w="738" h="1568" fill="none" extrusionOk="0">
                <a:moveTo>
                  <a:pt x="430" y="1"/>
                </a:moveTo>
                <a:lnTo>
                  <a:pt x="0" y="1"/>
                </a:lnTo>
                <a:lnTo>
                  <a:pt x="0" y="1568"/>
                </a:lnTo>
                <a:lnTo>
                  <a:pt x="738" y="1568"/>
                </a:lnTo>
                <a:lnTo>
                  <a:pt x="707" y="1476"/>
                </a:lnTo>
                <a:lnTo>
                  <a:pt x="646" y="1476"/>
                </a:lnTo>
                <a:lnTo>
                  <a:pt x="646" y="1507"/>
                </a:lnTo>
                <a:lnTo>
                  <a:pt x="523" y="1507"/>
                </a:lnTo>
                <a:lnTo>
                  <a:pt x="523" y="1476"/>
                </a:lnTo>
                <a:lnTo>
                  <a:pt x="92" y="1476"/>
                </a:lnTo>
                <a:lnTo>
                  <a:pt x="92" y="831"/>
                </a:lnTo>
                <a:lnTo>
                  <a:pt x="31" y="831"/>
                </a:lnTo>
                <a:lnTo>
                  <a:pt x="31" y="738"/>
                </a:lnTo>
                <a:lnTo>
                  <a:pt x="92" y="738"/>
                </a:lnTo>
                <a:lnTo>
                  <a:pt x="92" y="93"/>
                </a:lnTo>
                <a:lnTo>
                  <a:pt x="430" y="93"/>
                </a:lnTo>
                <a:lnTo>
                  <a:pt x="43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5" name="Google Shape;2915;p52"/>
          <p:cNvSpPr/>
          <p:nvPr/>
        </p:nvSpPr>
        <p:spPr>
          <a:xfrm>
            <a:off x="2747526" y="3920945"/>
            <a:ext cx="49348" cy="110972"/>
          </a:xfrm>
          <a:custGeom>
            <a:avLst/>
            <a:gdLst/>
            <a:ahLst/>
            <a:cxnLst/>
            <a:rect l="l" t="t" r="r" b="b"/>
            <a:pathLst>
              <a:path w="615" h="1383" extrusionOk="0">
                <a:moveTo>
                  <a:pt x="0" y="0"/>
                </a:moveTo>
                <a:lnTo>
                  <a:pt x="0" y="645"/>
                </a:lnTo>
                <a:lnTo>
                  <a:pt x="431" y="645"/>
                </a:lnTo>
                <a:lnTo>
                  <a:pt x="431" y="492"/>
                </a:lnTo>
                <a:lnTo>
                  <a:pt x="338" y="0"/>
                </a:lnTo>
                <a:close/>
                <a:moveTo>
                  <a:pt x="0" y="738"/>
                </a:moveTo>
                <a:lnTo>
                  <a:pt x="0" y="1383"/>
                </a:lnTo>
                <a:lnTo>
                  <a:pt x="431" y="1383"/>
                </a:lnTo>
                <a:lnTo>
                  <a:pt x="431" y="738"/>
                </a:lnTo>
                <a:close/>
                <a:moveTo>
                  <a:pt x="554" y="983"/>
                </a:moveTo>
                <a:lnTo>
                  <a:pt x="554" y="1383"/>
                </a:lnTo>
                <a:lnTo>
                  <a:pt x="615" y="1383"/>
                </a:lnTo>
                <a:lnTo>
                  <a:pt x="554" y="983"/>
                </a:lnTo>
                <a:close/>
              </a:path>
            </a:pathLst>
          </a:custGeom>
          <a:solidFill>
            <a:srgbClr val="66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6" name="Google Shape;2916;p52"/>
          <p:cNvSpPr/>
          <p:nvPr/>
        </p:nvSpPr>
        <p:spPr>
          <a:xfrm>
            <a:off x="2791898" y="3999820"/>
            <a:ext cx="4975" cy="32096"/>
          </a:xfrm>
          <a:custGeom>
            <a:avLst/>
            <a:gdLst/>
            <a:ahLst/>
            <a:cxnLst/>
            <a:rect l="l" t="t" r="r" b="b"/>
            <a:pathLst>
              <a:path w="62" h="400" fill="none" extrusionOk="0">
                <a:moveTo>
                  <a:pt x="1" y="0"/>
                </a:moveTo>
                <a:lnTo>
                  <a:pt x="1" y="400"/>
                </a:lnTo>
                <a:lnTo>
                  <a:pt x="62" y="400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7" name="Google Shape;2917;p52"/>
          <p:cNvSpPr/>
          <p:nvPr/>
        </p:nvSpPr>
        <p:spPr>
          <a:xfrm>
            <a:off x="2747526" y="3980081"/>
            <a:ext cx="34583" cy="51835"/>
          </a:xfrm>
          <a:custGeom>
            <a:avLst/>
            <a:gdLst/>
            <a:ahLst/>
            <a:cxnLst/>
            <a:rect l="l" t="t" r="r" b="b"/>
            <a:pathLst>
              <a:path w="431" h="646" fill="none" extrusionOk="0">
                <a:moveTo>
                  <a:pt x="431" y="1"/>
                </a:moveTo>
                <a:lnTo>
                  <a:pt x="0" y="1"/>
                </a:lnTo>
                <a:lnTo>
                  <a:pt x="0" y="646"/>
                </a:lnTo>
                <a:lnTo>
                  <a:pt x="431" y="646"/>
                </a:lnTo>
                <a:lnTo>
                  <a:pt x="43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8" name="Google Shape;2918;p52"/>
          <p:cNvSpPr/>
          <p:nvPr/>
        </p:nvSpPr>
        <p:spPr>
          <a:xfrm>
            <a:off x="2747526" y="3920945"/>
            <a:ext cx="34583" cy="51835"/>
          </a:xfrm>
          <a:custGeom>
            <a:avLst/>
            <a:gdLst/>
            <a:ahLst/>
            <a:cxnLst/>
            <a:rect l="l" t="t" r="r" b="b"/>
            <a:pathLst>
              <a:path w="431" h="646" fill="none" extrusionOk="0">
                <a:moveTo>
                  <a:pt x="338" y="0"/>
                </a:moveTo>
                <a:lnTo>
                  <a:pt x="0" y="0"/>
                </a:lnTo>
                <a:lnTo>
                  <a:pt x="0" y="645"/>
                </a:lnTo>
                <a:lnTo>
                  <a:pt x="431" y="645"/>
                </a:lnTo>
                <a:lnTo>
                  <a:pt x="431" y="492"/>
                </a:lnTo>
                <a:lnTo>
                  <a:pt x="33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9" name="Google Shape;2919;p52"/>
          <p:cNvSpPr/>
          <p:nvPr/>
        </p:nvSpPr>
        <p:spPr>
          <a:xfrm>
            <a:off x="2782029" y="3960342"/>
            <a:ext cx="9950" cy="74062"/>
          </a:xfrm>
          <a:custGeom>
            <a:avLst/>
            <a:gdLst/>
            <a:ahLst/>
            <a:cxnLst/>
            <a:rect l="l" t="t" r="r" b="b"/>
            <a:pathLst>
              <a:path w="124" h="923" extrusionOk="0">
                <a:moveTo>
                  <a:pt x="1" y="1"/>
                </a:moveTo>
                <a:lnTo>
                  <a:pt x="1" y="154"/>
                </a:lnTo>
                <a:lnTo>
                  <a:pt x="31" y="154"/>
                </a:lnTo>
                <a:lnTo>
                  <a:pt x="1" y="1"/>
                </a:lnTo>
                <a:close/>
                <a:moveTo>
                  <a:pt x="1" y="247"/>
                </a:moveTo>
                <a:lnTo>
                  <a:pt x="1" y="892"/>
                </a:lnTo>
                <a:lnTo>
                  <a:pt x="1" y="923"/>
                </a:lnTo>
                <a:lnTo>
                  <a:pt x="124" y="923"/>
                </a:lnTo>
                <a:lnTo>
                  <a:pt x="124" y="892"/>
                </a:lnTo>
                <a:lnTo>
                  <a:pt x="124" y="492"/>
                </a:lnTo>
                <a:lnTo>
                  <a:pt x="62" y="247"/>
                </a:lnTo>
                <a:close/>
              </a:path>
            </a:pathLst>
          </a:custGeom>
          <a:solidFill>
            <a:srgbClr val="569A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0" name="Google Shape;2920;p52"/>
          <p:cNvSpPr/>
          <p:nvPr/>
        </p:nvSpPr>
        <p:spPr>
          <a:xfrm>
            <a:off x="2782029" y="3980081"/>
            <a:ext cx="9950" cy="54322"/>
          </a:xfrm>
          <a:custGeom>
            <a:avLst/>
            <a:gdLst/>
            <a:ahLst/>
            <a:cxnLst/>
            <a:rect l="l" t="t" r="r" b="b"/>
            <a:pathLst>
              <a:path w="124" h="677" fill="none" extrusionOk="0">
                <a:moveTo>
                  <a:pt x="62" y="1"/>
                </a:moveTo>
                <a:lnTo>
                  <a:pt x="1" y="1"/>
                </a:lnTo>
                <a:lnTo>
                  <a:pt x="1" y="646"/>
                </a:lnTo>
                <a:lnTo>
                  <a:pt x="1" y="677"/>
                </a:lnTo>
                <a:lnTo>
                  <a:pt x="124" y="677"/>
                </a:lnTo>
                <a:lnTo>
                  <a:pt x="124" y="646"/>
                </a:lnTo>
                <a:lnTo>
                  <a:pt x="124" y="246"/>
                </a:lnTo>
                <a:lnTo>
                  <a:pt x="6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1" name="Google Shape;2921;p52"/>
          <p:cNvSpPr/>
          <p:nvPr/>
        </p:nvSpPr>
        <p:spPr>
          <a:xfrm>
            <a:off x="2782029" y="3960342"/>
            <a:ext cx="2568" cy="12437"/>
          </a:xfrm>
          <a:custGeom>
            <a:avLst/>
            <a:gdLst/>
            <a:ahLst/>
            <a:cxnLst/>
            <a:rect l="l" t="t" r="r" b="b"/>
            <a:pathLst>
              <a:path w="32" h="155" fill="none" extrusionOk="0">
                <a:moveTo>
                  <a:pt x="1" y="1"/>
                </a:moveTo>
                <a:lnTo>
                  <a:pt x="1" y="154"/>
                </a:lnTo>
                <a:lnTo>
                  <a:pt x="31" y="154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2" name="Google Shape;2922;p52"/>
          <p:cNvSpPr/>
          <p:nvPr/>
        </p:nvSpPr>
        <p:spPr>
          <a:xfrm>
            <a:off x="2742632" y="3972699"/>
            <a:ext cx="44453" cy="7462"/>
          </a:xfrm>
          <a:custGeom>
            <a:avLst/>
            <a:gdLst/>
            <a:ahLst/>
            <a:cxnLst/>
            <a:rect l="l" t="t" r="r" b="b"/>
            <a:pathLst>
              <a:path w="554" h="93" extrusionOk="0">
                <a:moveTo>
                  <a:pt x="0" y="0"/>
                </a:moveTo>
                <a:lnTo>
                  <a:pt x="0" y="93"/>
                </a:lnTo>
                <a:lnTo>
                  <a:pt x="553" y="93"/>
                </a:lnTo>
                <a:lnTo>
                  <a:pt x="522" y="0"/>
                </a:lnTo>
                <a:close/>
              </a:path>
            </a:pathLst>
          </a:custGeom>
          <a:solidFill>
            <a:srgbClr val="569A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3" name="Google Shape;2923;p52"/>
          <p:cNvSpPr/>
          <p:nvPr/>
        </p:nvSpPr>
        <p:spPr>
          <a:xfrm>
            <a:off x="2742632" y="3972699"/>
            <a:ext cx="44453" cy="7462"/>
          </a:xfrm>
          <a:custGeom>
            <a:avLst/>
            <a:gdLst/>
            <a:ahLst/>
            <a:cxnLst/>
            <a:rect l="l" t="t" r="r" b="b"/>
            <a:pathLst>
              <a:path w="554" h="93" fill="none" extrusionOk="0">
                <a:moveTo>
                  <a:pt x="522" y="0"/>
                </a:moveTo>
                <a:lnTo>
                  <a:pt x="492" y="0"/>
                </a:lnTo>
                <a:lnTo>
                  <a:pt x="61" y="0"/>
                </a:lnTo>
                <a:lnTo>
                  <a:pt x="0" y="0"/>
                </a:lnTo>
                <a:lnTo>
                  <a:pt x="0" y="93"/>
                </a:lnTo>
                <a:lnTo>
                  <a:pt x="61" y="93"/>
                </a:lnTo>
                <a:lnTo>
                  <a:pt x="492" y="93"/>
                </a:lnTo>
                <a:lnTo>
                  <a:pt x="553" y="93"/>
                </a:lnTo>
                <a:lnTo>
                  <a:pt x="52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4" name="Google Shape;2924;p52"/>
          <p:cNvSpPr/>
          <p:nvPr/>
        </p:nvSpPr>
        <p:spPr>
          <a:xfrm>
            <a:off x="2451687" y="3758222"/>
            <a:ext cx="229326" cy="133198"/>
          </a:xfrm>
          <a:custGeom>
            <a:avLst/>
            <a:gdLst/>
            <a:ahLst/>
            <a:cxnLst/>
            <a:rect l="l" t="t" r="r" b="b"/>
            <a:pathLst>
              <a:path w="2858" h="1660" extrusionOk="0">
                <a:moveTo>
                  <a:pt x="2858" y="0"/>
                </a:moveTo>
                <a:lnTo>
                  <a:pt x="0" y="1414"/>
                </a:lnTo>
                <a:lnTo>
                  <a:pt x="123" y="1659"/>
                </a:lnTo>
                <a:lnTo>
                  <a:pt x="2858" y="338"/>
                </a:lnTo>
                <a:lnTo>
                  <a:pt x="2858" y="31"/>
                </a:lnTo>
                <a:lnTo>
                  <a:pt x="2858" y="0"/>
                </a:lnTo>
                <a:close/>
              </a:path>
            </a:pathLst>
          </a:custGeom>
          <a:solidFill>
            <a:srgbClr val="4CBB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5" name="Google Shape;2925;p52"/>
          <p:cNvSpPr/>
          <p:nvPr/>
        </p:nvSpPr>
        <p:spPr>
          <a:xfrm>
            <a:off x="2138597" y="3129555"/>
            <a:ext cx="271291" cy="1020733"/>
          </a:xfrm>
          <a:custGeom>
            <a:avLst/>
            <a:gdLst/>
            <a:ahLst/>
            <a:cxnLst/>
            <a:rect l="l" t="t" r="r" b="b"/>
            <a:pathLst>
              <a:path w="3381" h="12721" extrusionOk="0">
                <a:moveTo>
                  <a:pt x="861" y="0"/>
                </a:moveTo>
                <a:lnTo>
                  <a:pt x="830" y="430"/>
                </a:lnTo>
                <a:lnTo>
                  <a:pt x="830" y="645"/>
                </a:lnTo>
                <a:lnTo>
                  <a:pt x="799" y="983"/>
                </a:lnTo>
                <a:lnTo>
                  <a:pt x="768" y="1229"/>
                </a:lnTo>
                <a:lnTo>
                  <a:pt x="768" y="1475"/>
                </a:lnTo>
                <a:lnTo>
                  <a:pt x="768" y="1536"/>
                </a:lnTo>
                <a:lnTo>
                  <a:pt x="738" y="2059"/>
                </a:lnTo>
                <a:lnTo>
                  <a:pt x="707" y="2151"/>
                </a:lnTo>
                <a:lnTo>
                  <a:pt x="707" y="2274"/>
                </a:lnTo>
                <a:lnTo>
                  <a:pt x="676" y="2704"/>
                </a:lnTo>
                <a:lnTo>
                  <a:pt x="645" y="3288"/>
                </a:lnTo>
                <a:lnTo>
                  <a:pt x="615" y="3872"/>
                </a:lnTo>
                <a:lnTo>
                  <a:pt x="0" y="12721"/>
                </a:lnTo>
                <a:lnTo>
                  <a:pt x="3380" y="12721"/>
                </a:lnTo>
                <a:lnTo>
                  <a:pt x="2796" y="3872"/>
                </a:lnTo>
                <a:lnTo>
                  <a:pt x="2735" y="3288"/>
                </a:lnTo>
                <a:lnTo>
                  <a:pt x="2704" y="2704"/>
                </a:lnTo>
                <a:lnTo>
                  <a:pt x="2673" y="2274"/>
                </a:lnTo>
                <a:lnTo>
                  <a:pt x="2673" y="2151"/>
                </a:lnTo>
                <a:lnTo>
                  <a:pt x="2673" y="2059"/>
                </a:lnTo>
                <a:lnTo>
                  <a:pt x="2612" y="1536"/>
                </a:lnTo>
                <a:lnTo>
                  <a:pt x="2612" y="1475"/>
                </a:lnTo>
                <a:lnTo>
                  <a:pt x="2612" y="1229"/>
                </a:lnTo>
                <a:lnTo>
                  <a:pt x="2581" y="983"/>
                </a:lnTo>
                <a:lnTo>
                  <a:pt x="2581" y="645"/>
                </a:lnTo>
                <a:lnTo>
                  <a:pt x="2550" y="430"/>
                </a:lnTo>
                <a:lnTo>
                  <a:pt x="2520" y="0"/>
                </a:lnTo>
                <a:close/>
              </a:path>
            </a:pathLst>
          </a:custGeom>
          <a:solidFill>
            <a:srgbClr val="81E5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6" name="Google Shape;2926;p52"/>
          <p:cNvSpPr/>
          <p:nvPr/>
        </p:nvSpPr>
        <p:spPr>
          <a:xfrm>
            <a:off x="2138597" y="3129555"/>
            <a:ext cx="135686" cy="1020733"/>
          </a:xfrm>
          <a:custGeom>
            <a:avLst/>
            <a:gdLst/>
            <a:ahLst/>
            <a:cxnLst/>
            <a:rect l="l" t="t" r="r" b="b"/>
            <a:pathLst>
              <a:path w="1691" h="12721" extrusionOk="0">
                <a:moveTo>
                  <a:pt x="861" y="0"/>
                </a:moveTo>
                <a:lnTo>
                  <a:pt x="0" y="12721"/>
                </a:lnTo>
                <a:lnTo>
                  <a:pt x="1690" y="12721"/>
                </a:lnTo>
                <a:lnTo>
                  <a:pt x="1690" y="0"/>
                </a:lnTo>
                <a:close/>
              </a:path>
            </a:pathLst>
          </a:custGeom>
          <a:solidFill>
            <a:srgbClr val="4CBB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7" name="Google Shape;2927;p52"/>
          <p:cNvSpPr/>
          <p:nvPr/>
        </p:nvSpPr>
        <p:spPr>
          <a:xfrm>
            <a:off x="2205114" y="3164057"/>
            <a:ext cx="140661" cy="17332"/>
          </a:xfrm>
          <a:custGeom>
            <a:avLst/>
            <a:gdLst/>
            <a:ahLst/>
            <a:cxnLst/>
            <a:rect l="l" t="t" r="r" b="b"/>
            <a:pathLst>
              <a:path w="1753" h="216" extrusionOk="0">
                <a:moveTo>
                  <a:pt x="1" y="0"/>
                </a:moveTo>
                <a:lnTo>
                  <a:pt x="1" y="215"/>
                </a:lnTo>
                <a:lnTo>
                  <a:pt x="1752" y="215"/>
                </a:lnTo>
                <a:lnTo>
                  <a:pt x="1721" y="0"/>
                </a:lnTo>
                <a:close/>
              </a:path>
            </a:pathLst>
          </a:custGeom>
          <a:solidFill>
            <a:srgbClr val="FFE5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8" name="Google Shape;2928;p52"/>
          <p:cNvSpPr/>
          <p:nvPr/>
        </p:nvSpPr>
        <p:spPr>
          <a:xfrm>
            <a:off x="2200220" y="3228168"/>
            <a:ext cx="147963" cy="19739"/>
          </a:xfrm>
          <a:custGeom>
            <a:avLst/>
            <a:gdLst/>
            <a:ahLst/>
            <a:cxnLst/>
            <a:rect l="l" t="t" r="r" b="b"/>
            <a:pathLst>
              <a:path w="1844" h="246" extrusionOk="0">
                <a:moveTo>
                  <a:pt x="0" y="0"/>
                </a:moveTo>
                <a:lnTo>
                  <a:pt x="0" y="246"/>
                </a:lnTo>
                <a:lnTo>
                  <a:pt x="1844" y="246"/>
                </a:lnTo>
                <a:lnTo>
                  <a:pt x="1844" y="0"/>
                </a:lnTo>
                <a:close/>
              </a:path>
            </a:pathLst>
          </a:custGeom>
          <a:solidFill>
            <a:srgbClr val="FFE5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9" name="Google Shape;2929;p52"/>
          <p:cNvSpPr/>
          <p:nvPr/>
        </p:nvSpPr>
        <p:spPr>
          <a:xfrm>
            <a:off x="2195245" y="3294685"/>
            <a:ext cx="157912" cy="17332"/>
          </a:xfrm>
          <a:custGeom>
            <a:avLst/>
            <a:gdLst/>
            <a:ahLst/>
            <a:cxnLst/>
            <a:rect l="l" t="t" r="r" b="b"/>
            <a:pathLst>
              <a:path w="1968" h="216" extrusionOk="0">
                <a:moveTo>
                  <a:pt x="32" y="1"/>
                </a:moveTo>
                <a:lnTo>
                  <a:pt x="1" y="93"/>
                </a:lnTo>
                <a:lnTo>
                  <a:pt x="1" y="216"/>
                </a:lnTo>
                <a:lnTo>
                  <a:pt x="1967" y="216"/>
                </a:lnTo>
                <a:lnTo>
                  <a:pt x="1967" y="93"/>
                </a:lnTo>
                <a:lnTo>
                  <a:pt x="1967" y="1"/>
                </a:lnTo>
                <a:close/>
              </a:path>
            </a:pathLst>
          </a:custGeom>
          <a:solidFill>
            <a:srgbClr val="FFE5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0" name="Google Shape;2930;p52"/>
          <p:cNvSpPr/>
          <p:nvPr/>
        </p:nvSpPr>
        <p:spPr>
          <a:xfrm>
            <a:off x="2205114" y="3164057"/>
            <a:ext cx="69167" cy="17332"/>
          </a:xfrm>
          <a:custGeom>
            <a:avLst/>
            <a:gdLst/>
            <a:ahLst/>
            <a:cxnLst/>
            <a:rect l="l" t="t" r="r" b="b"/>
            <a:pathLst>
              <a:path w="862" h="216" extrusionOk="0">
                <a:moveTo>
                  <a:pt x="1" y="0"/>
                </a:moveTo>
                <a:lnTo>
                  <a:pt x="1" y="215"/>
                </a:lnTo>
                <a:lnTo>
                  <a:pt x="861" y="215"/>
                </a:lnTo>
                <a:lnTo>
                  <a:pt x="861" y="0"/>
                </a:ln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1" name="Google Shape;2931;p52"/>
          <p:cNvSpPr/>
          <p:nvPr/>
        </p:nvSpPr>
        <p:spPr>
          <a:xfrm>
            <a:off x="2200220" y="3228168"/>
            <a:ext cx="74062" cy="19739"/>
          </a:xfrm>
          <a:custGeom>
            <a:avLst/>
            <a:gdLst/>
            <a:ahLst/>
            <a:cxnLst/>
            <a:rect l="l" t="t" r="r" b="b"/>
            <a:pathLst>
              <a:path w="923" h="246" extrusionOk="0">
                <a:moveTo>
                  <a:pt x="0" y="0"/>
                </a:moveTo>
                <a:lnTo>
                  <a:pt x="0" y="246"/>
                </a:lnTo>
                <a:lnTo>
                  <a:pt x="922" y="246"/>
                </a:lnTo>
                <a:lnTo>
                  <a:pt x="922" y="0"/>
                </a:ln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2" name="Google Shape;2932;p52"/>
          <p:cNvSpPr/>
          <p:nvPr/>
        </p:nvSpPr>
        <p:spPr>
          <a:xfrm>
            <a:off x="2195245" y="3294685"/>
            <a:ext cx="79036" cy="17332"/>
          </a:xfrm>
          <a:custGeom>
            <a:avLst/>
            <a:gdLst/>
            <a:ahLst/>
            <a:cxnLst/>
            <a:rect l="l" t="t" r="r" b="b"/>
            <a:pathLst>
              <a:path w="985" h="216" extrusionOk="0">
                <a:moveTo>
                  <a:pt x="32" y="1"/>
                </a:moveTo>
                <a:lnTo>
                  <a:pt x="1" y="93"/>
                </a:lnTo>
                <a:lnTo>
                  <a:pt x="1" y="216"/>
                </a:lnTo>
                <a:lnTo>
                  <a:pt x="984" y="216"/>
                </a:lnTo>
                <a:lnTo>
                  <a:pt x="984" y="1"/>
                </a:ln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3" name="Google Shape;2933;p52"/>
          <p:cNvSpPr/>
          <p:nvPr/>
        </p:nvSpPr>
        <p:spPr>
          <a:xfrm>
            <a:off x="2195245" y="3104841"/>
            <a:ext cx="157912" cy="24794"/>
          </a:xfrm>
          <a:custGeom>
            <a:avLst/>
            <a:gdLst/>
            <a:ahLst/>
            <a:cxnLst/>
            <a:rect l="l" t="t" r="r" b="b"/>
            <a:pathLst>
              <a:path w="1968" h="309" extrusionOk="0">
                <a:moveTo>
                  <a:pt x="1" y="1"/>
                </a:moveTo>
                <a:lnTo>
                  <a:pt x="1" y="308"/>
                </a:lnTo>
                <a:lnTo>
                  <a:pt x="1967" y="308"/>
                </a:lnTo>
                <a:lnTo>
                  <a:pt x="1967" y="1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4" name="Google Shape;2934;p52"/>
          <p:cNvSpPr/>
          <p:nvPr/>
        </p:nvSpPr>
        <p:spPr>
          <a:xfrm>
            <a:off x="2274200" y="3104841"/>
            <a:ext cx="78956" cy="24794"/>
          </a:xfrm>
          <a:custGeom>
            <a:avLst/>
            <a:gdLst/>
            <a:ahLst/>
            <a:cxnLst/>
            <a:rect l="l" t="t" r="r" b="b"/>
            <a:pathLst>
              <a:path w="984" h="309" extrusionOk="0">
                <a:moveTo>
                  <a:pt x="0" y="1"/>
                </a:moveTo>
                <a:lnTo>
                  <a:pt x="0" y="308"/>
                </a:lnTo>
                <a:lnTo>
                  <a:pt x="983" y="308"/>
                </a:lnTo>
                <a:lnTo>
                  <a:pt x="983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5" name="Google Shape;2935;p52"/>
          <p:cNvSpPr/>
          <p:nvPr/>
        </p:nvSpPr>
        <p:spPr>
          <a:xfrm>
            <a:off x="2274200" y="3028454"/>
            <a:ext cx="59217" cy="59217"/>
          </a:xfrm>
          <a:custGeom>
            <a:avLst/>
            <a:gdLst/>
            <a:ahLst/>
            <a:cxnLst/>
            <a:rect l="l" t="t" r="r" b="b"/>
            <a:pathLst>
              <a:path w="738" h="738" extrusionOk="0">
                <a:moveTo>
                  <a:pt x="369" y="0"/>
                </a:moveTo>
                <a:lnTo>
                  <a:pt x="215" y="31"/>
                </a:lnTo>
                <a:lnTo>
                  <a:pt x="123" y="123"/>
                </a:lnTo>
                <a:lnTo>
                  <a:pt x="31" y="215"/>
                </a:lnTo>
                <a:lnTo>
                  <a:pt x="0" y="369"/>
                </a:lnTo>
                <a:lnTo>
                  <a:pt x="31" y="523"/>
                </a:lnTo>
                <a:lnTo>
                  <a:pt x="123" y="615"/>
                </a:lnTo>
                <a:lnTo>
                  <a:pt x="215" y="707"/>
                </a:lnTo>
                <a:lnTo>
                  <a:pt x="369" y="738"/>
                </a:lnTo>
                <a:lnTo>
                  <a:pt x="522" y="707"/>
                </a:lnTo>
                <a:lnTo>
                  <a:pt x="615" y="615"/>
                </a:lnTo>
                <a:lnTo>
                  <a:pt x="707" y="523"/>
                </a:lnTo>
                <a:lnTo>
                  <a:pt x="738" y="369"/>
                </a:lnTo>
                <a:lnTo>
                  <a:pt x="707" y="215"/>
                </a:lnTo>
                <a:lnTo>
                  <a:pt x="615" y="123"/>
                </a:lnTo>
                <a:lnTo>
                  <a:pt x="522" y="31"/>
                </a:lnTo>
                <a:lnTo>
                  <a:pt x="369" y="0"/>
                </a:lnTo>
                <a:close/>
              </a:path>
            </a:pathLst>
          </a:custGeom>
          <a:solidFill>
            <a:srgbClr val="B6EF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2936;p52"/>
          <p:cNvSpPr/>
          <p:nvPr/>
        </p:nvSpPr>
        <p:spPr>
          <a:xfrm>
            <a:off x="2274200" y="2749867"/>
            <a:ext cx="673133" cy="261422"/>
          </a:xfrm>
          <a:custGeom>
            <a:avLst/>
            <a:gdLst/>
            <a:ahLst/>
            <a:cxnLst/>
            <a:rect l="l" t="t" r="r" b="b"/>
            <a:pathLst>
              <a:path w="8389" h="3258" extrusionOk="0">
                <a:moveTo>
                  <a:pt x="6115" y="0"/>
                </a:moveTo>
                <a:lnTo>
                  <a:pt x="5838" y="31"/>
                </a:lnTo>
                <a:lnTo>
                  <a:pt x="5531" y="93"/>
                </a:lnTo>
                <a:lnTo>
                  <a:pt x="5285" y="185"/>
                </a:lnTo>
                <a:lnTo>
                  <a:pt x="5008" y="308"/>
                </a:lnTo>
                <a:lnTo>
                  <a:pt x="4793" y="461"/>
                </a:lnTo>
                <a:lnTo>
                  <a:pt x="4578" y="646"/>
                </a:lnTo>
                <a:lnTo>
                  <a:pt x="4394" y="830"/>
                </a:lnTo>
                <a:lnTo>
                  <a:pt x="4210" y="1076"/>
                </a:lnTo>
                <a:lnTo>
                  <a:pt x="4025" y="984"/>
                </a:lnTo>
                <a:lnTo>
                  <a:pt x="3841" y="953"/>
                </a:lnTo>
                <a:lnTo>
                  <a:pt x="3626" y="891"/>
                </a:lnTo>
                <a:lnTo>
                  <a:pt x="3411" y="891"/>
                </a:lnTo>
                <a:lnTo>
                  <a:pt x="3134" y="922"/>
                </a:lnTo>
                <a:lnTo>
                  <a:pt x="2888" y="984"/>
                </a:lnTo>
                <a:lnTo>
                  <a:pt x="2643" y="1076"/>
                </a:lnTo>
                <a:lnTo>
                  <a:pt x="2397" y="1199"/>
                </a:lnTo>
                <a:lnTo>
                  <a:pt x="2212" y="1352"/>
                </a:lnTo>
                <a:lnTo>
                  <a:pt x="2028" y="1537"/>
                </a:lnTo>
                <a:lnTo>
                  <a:pt x="1874" y="1752"/>
                </a:lnTo>
                <a:lnTo>
                  <a:pt x="1751" y="1998"/>
                </a:lnTo>
                <a:lnTo>
                  <a:pt x="1536" y="1936"/>
                </a:lnTo>
                <a:lnTo>
                  <a:pt x="1291" y="1905"/>
                </a:lnTo>
                <a:lnTo>
                  <a:pt x="1045" y="1936"/>
                </a:lnTo>
                <a:lnTo>
                  <a:pt x="799" y="2028"/>
                </a:lnTo>
                <a:lnTo>
                  <a:pt x="553" y="2151"/>
                </a:lnTo>
                <a:lnTo>
                  <a:pt x="369" y="2305"/>
                </a:lnTo>
                <a:lnTo>
                  <a:pt x="215" y="2520"/>
                </a:lnTo>
                <a:lnTo>
                  <a:pt x="92" y="2735"/>
                </a:lnTo>
                <a:lnTo>
                  <a:pt x="31" y="2981"/>
                </a:lnTo>
                <a:lnTo>
                  <a:pt x="0" y="3257"/>
                </a:lnTo>
                <a:lnTo>
                  <a:pt x="7405" y="3257"/>
                </a:lnTo>
                <a:lnTo>
                  <a:pt x="7589" y="3227"/>
                </a:lnTo>
                <a:lnTo>
                  <a:pt x="7774" y="3196"/>
                </a:lnTo>
                <a:lnTo>
                  <a:pt x="7958" y="3104"/>
                </a:lnTo>
                <a:lnTo>
                  <a:pt x="8081" y="2981"/>
                </a:lnTo>
                <a:lnTo>
                  <a:pt x="8204" y="2827"/>
                </a:lnTo>
                <a:lnTo>
                  <a:pt x="8296" y="2643"/>
                </a:lnTo>
                <a:lnTo>
                  <a:pt x="8358" y="2458"/>
                </a:lnTo>
                <a:lnTo>
                  <a:pt x="8388" y="2274"/>
                </a:lnTo>
                <a:lnTo>
                  <a:pt x="8388" y="2028"/>
                </a:lnTo>
                <a:lnTo>
                  <a:pt x="8327" y="1813"/>
                </a:lnTo>
                <a:lnTo>
                  <a:pt x="8296" y="1598"/>
                </a:lnTo>
                <a:lnTo>
                  <a:pt x="8204" y="1383"/>
                </a:lnTo>
                <a:lnTo>
                  <a:pt x="8112" y="1199"/>
                </a:lnTo>
                <a:lnTo>
                  <a:pt x="7989" y="1014"/>
                </a:lnTo>
                <a:lnTo>
                  <a:pt x="7866" y="830"/>
                </a:lnTo>
                <a:lnTo>
                  <a:pt x="7712" y="676"/>
                </a:lnTo>
                <a:lnTo>
                  <a:pt x="7559" y="523"/>
                </a:lnTo>
                <a:lnTo>
                  <a:pt x="7405" y="400"/>
                </a:lnTo>
                <a:lnTo>
                  <a:pt x="7190" y="277"/>
                </a:lnTo>
                <a:lnTo>
                  <a:pt x="7006" y="185"/>
                </a:lnTo>
                <a:lnTo>
                  <a:pt x="6790" y="123"/>
                </a:lnTo>
                <a:lnTo>
                  <a:pt x="6575" y="62"/>
                </a:lnTo>
                <a:lnTo>
                  <a:pt x="6360" y="31"/>
                </a:lnTo>
                <a:lnTo>
                  <a:pt x="6115" y="0"/>
                </a:lnTo>
                <a:close/>
              </a:path>
            </a:pathLst>
          </a:custGeom>
          <a:solidFill>
            <a:srgbClr val="B6EF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7" name="Google Shape;2937;p52"/>
          <p:cNvSpPr/>
          <p:nvPr/>
        </p:nvSpPr>
        <p:spPr>
          <a:xfrm>
            <a:off x="2402340" y="3035836"/>
            <a:ext cx="268804" cy="103670"/>
          </a:xfrm>
          <a:custGeom>
            <a:avLst/>
            <a:gdLst/>
            <a:ahLst/>
            <a:cxnLst/>
            <a:rect l="l" t="t" r="r" b="b"/>
            <a:pathLst>
              <a:path w="3350" h="1292" extrusionOk="0">
                <a:moveTo>
                  <a:pt x="2459" y="1"/>
                </a:moveTo>
                <a:lnTo>
                  <a:pt x="2213" y="31"/>
                </a:lnTo>
                <a:lnTo>
                  <a:pt x="1998" y="123"/>
                </a:lnTo>
                <a:lnTo>
                  <a:pt x="1814" y="246"/>
                </a:lnTo>
                <a:lnTo>
                  <a:pt x="1691" y="431"/>
                </a:lnTo>
                <a:lnTo>
                  <a:pt x="1537" y="369"/>
                </a:lnTo>
                <a:lnTo>
                  <a:pt x="1384" y="339"/>
                </a:lnTo>
                <a:lnTo>
                  <a:pt x="1168" y="369"/>
                </a:lnTo>
                <a:lnTo>
                  <a:pt x="953" y="461"/>
                </a:lnTo>
                <a:lnTo>
                  <a:pt x="800" y="615"/>
                </a:lnTo>
                <a:lnTo>
                  <a:pt x="708" y="799"/>
                </a:lnTo>
                <a:lnTo>
                  <a:pt x="523" y="738"/>
                </a:lnTo>
                <a:lnTo>
                  <a:pt x="431" y="769"/>
                </a:lnTo>
                <a:lnTo>
                  <a:pt x="308" y="799"/>
                </a:lnTo>
                <a:lnTo>
                  <a:pt x="247" y="830"/>
                </a:lnTo>
                <a:lnTo>
                  <a:pt x="154" y="922"/>
                </a:lnTo>
                <a:lnTo>
                  <a:pt x="93" y="984"/>
                </a:lnTo>
                <a:lnTo>
                  <a:pt x="62" y="1076"/>
                </a:lnTo>
                <a:lnTo>
                  <a:pt x="32" y="1168"/>
                </a:lnTo>
                <a:lnTo>
                  <a:pt x="1" y="1291"/>
                </a:lnTo>
                <a:lnTo>
                  <a:pt x="2951" y="1291"/>
                </a:lnTo>
                <a:lnTo>
                  <a:pt x="3104" y="1260"/>
                </a:lnTo>
                <a:lnTo>
                  <a:pt x="3227" y="1168"/>
                </a:lnTo>
                <a:lnTo>
                  <a:pt x="3319" y="1045"/>
                </a:lnTo>
                <a:lnTo>
                  <a:pt x="3350" y="892"/>
                </a:lnTo>
                <a:lnTo>
                  <a:pt x="3319" y="707"/>
                </a:lnTo>
                <a:lnTo>
                  <a:pt x="3289" y="554"/>
                </a:lnTo>
                <a:lnTo>
                  <a:pt x="3196" y="400"/>
                </a:lnTo>
                <a:lnTo>
                  <a:pt x="3073" y="246"/>
                </a:lnTo>
                <a:lnTo>
                  <a:pt x="2951" y="154"/>
                </a:lnTo>
                <a:lnTo>
                  <a:pt x="2797" y="62"/>
                </a:lnTo>
                <a:lnTo>
                  <a:pt x="2613" y="1"/>
                </a:lnTo>
                <a:close/>
              </a:path>
            </a:pathLst>
          </a:custGeom>
          <a:solidFill>
            <a:srgbClr val="B6EF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8" name="Google Shape;2938;p52"/>
          <p:cNvSpPr/>
          <p:nvPr/>
        </p:nvSpPr>
        <p:spPr>
          <a:xfrm>
            <a:off x="2106501" y="3972699"/>
            <a:ext cx="337891" cy="177571"/>
          </a:xfrm>
          <a:custGeom>
            <a:avLst/>
            <a:gdLst/>
            <a:ahLst/>
            <a:cxnLst/>
            <a:rect l="l" t="t" r="r" b="b"/>
            <a:pathLst>
              <a:path w="4211" h="2213" extrusionOk="0">
                <a:moveTo>
                  <a:pt x="1" y="0"/>
                </a:moveTo>
                <a:lnTo>
                  <a:pt x="1" y="2213"/>
                </a:lnTo>
                <a:lnTo>
                  <a:pt x="4210" y="2213"/>
                </a:lnTo>
                <a:lnTo>
                  <a:pt x="4210" y="0"/>
                </a:lnTo>
                <a:close/>
              </a:path>
            </a:pathLst>
          </a:custGeom>
          <a:solidFill>
            <a:srgbClr val="2A40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9" name="Google Shape;2939;p52"/>
          <p:cNvSpPr/>
          <p:nvPr/>
        </p:nvSpPr>
        <p:spPr>
          <a:xfrm>
            <a:off x="2106501" y="3972699"/>
            <a:ext cx="170189" cy="177571"/>
          </a:xfrm>
          <a:custGeom>
            <a:avLst/>
            <a:gdLst/>
            <a:ahLst/>
            <a:cxnLst/>
            <a:rect l="l" t="t" r="r" b="b"/>
            <a:pathLst>
              <a:path w="2121" h="2213" extrusionOk="0">
                <a:moveTo>
                  <a:pt x="1" y="0"/>
                </a:moveTo>
                <a:lnTo>
                  <a:pt x="1" y="2213"/>
                </a:lnTo>
                <a:lnTo>
                  <a:pt x="2121" y="2213"/>
                </a:lnTo>
                <a:lnTo>
                  <a:pt x="2121" y="0"/>
                </a:lnTo>
                <a:close/>
              </a:path>
            </a:pathLst>
          </a:custGeom>
          <a:solidFill>
            <a:srgbClr val="3E54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0" name="Google Shape;2940;p52"/>
          <p:cNvSpPr/>
          <p:nvPr/>
        </p:nvSpPr>
        <p:spPr>
          <a:xfrm>
            <a:off x="2345692" y="4058955"/>
            <a:ext cx="51835" cy="51915"/>
          </a:xfrm>
          <a:custGeom>
            <a:avLst/>
            <a:gdLst/>
            <a:ahLst/>
            <a:cxnLst/>
            <a:rect l="l" t="t" r="r" b="b"/>
            <a:pathLst>
              <a:path w="646" h="647" extrusionOk="0">
                <a:moveTo>
                  <a:pt x="307" y="1"/>
                </a:moveTo>
                <a:lnTo>
                  <a:pt x="185" y="32"/>
                </a:lnTo>
                <a:lnTo>
                  <a:pt x="92" y="93"/>
                </a:lnTo>
                <a:lnTo>
                  <a:pt x="31" y="185"/>
                </a:lnTo>
                <a:lnTo>
                  <a:pt x="0" y="308"/>
                </a:lnTo>
                <a:lnTo>
                  <a:pt x="31" y="431"/>
                </a:lnTo>
                <a:lnTo>
                  <a:pt x="92" y="554"/>
                </a:lnTo>
                <a:lnTo>
                  <a:pt x="185" y="615"/>
                </a:lnTo>
                <a:lnTo>
                  <a:pt x="307" y="646"/>
                </a:lnTo>
                <a:lnTo>
                  <a:pt x="430" y="615"/>
                </a:lnTo>
                <a:lnTo>
                  <a:pt x="553" y="554"/>
                </a:lnTo>
                <a:lnTo>
                  <a:pt x="615" y="431"/>
                </a:lnTo>
                <a:lnTo>
                  <a:pt x="645" y="308"/>
                </a:lnTo>
                <a:lnTo>
                  <a:pt x="615" y="185"/>
                </a:lnTo>
                <a:lnTo>
                  <a:pt x="553" y="93"/>
                </a:lnTo>
                <a:lnTo>
                  <a:pt x="430" y="32"/>
                </a:lnTo>
                <a:lnTo>
                  <a:pt x="307" y="1"/>
                </a:lnTo>
                <a:close/>
              </a:path>
            </a:pathLst>
          </a:custGeom>
          <a:solidFill>
            <a:srgbClr val="7D9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1" name="Google Shape;2941;p52"/>
          <p:cNvSpPr/>
          <p:nvPr/>
        </p:nvSpPr>
        <p:spPr>
          <a:xfrm>
            <a:off x="2348099" y="4061443"/>
            <a:ext cx="46940" cy="101183"/>
          </a:xfrm>
          <a:custGeom>
            <a:avLst/>
            <a:gdLst/>
            <a:ahLst/>
            <a:cxnLst/>
            <a:rect l="l" t="t" r="r" b="b"/>
            <a:pathLst>
              <a:path w="585" h="1261" extrusionOk="0">
                <a:moveTo>
                  <a:pt x="277" y="1"/>
                </a:moveTo>
                <a:lnTo>
                  <a:pt x="185" y="31"/>
                </a:lnTo>
                <a:lnTo>
                  <a:pt x="93" y="93"/>
                </a:lnTo>
                <a:lnTo>
                  <a:pt x="32" y="185"/>
                </a:lnTo>
                <a:lnTo>
                  <a:pt x="1" y="308"/>
                </a:lnTo>
                <a:lnTo>
                  <a:pt x="1" y="1260"/>
                </a:lnTo>
                <a:lnTo>
                  <a:pt x="585" y="1260"/>
                </a:lnTo>
                <a:lnTo>
                  <a:pt x="585" y="308"/>
                </a:lnTo>
                <a:lnTo>
                  <a:pt x="554" y="185"/>
                </a:lnTo>
                <a:lnTo>
                  <a:pt x="492" y="93"/>
                </a:lnTo>
                <a:lnTo>
                  <a:pt x="400" y="31"/>
                </a:lnTo>
                <a:lnTo>
                  <a:pt x="277" y="1"/>
                </a:ln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2" name="Google Shape;2942;p52"/>
          <p:cNvSpPr/>
          <p:nvPr/>
        </p:nvSpPr>
        <p:spPr>
          <a:xfrm>
            <a:off x="2348099" y="4061443"/>
            <a:ext cx="22307" cy="101183"/>
          </a:xfrm>
          <a:custGeom>
            <a:avLst/>
            <a:gdLst/>
            <a:ahLst/>
            <a:cxnLst/>
            <a:rect l="l" t="t" r="r" b="b"/>
            <a:pathLst>
              <a:path w="278" h="1261" extrusionOk="0">
                <a:moveTo>
                  <a:pt x="277" y="1"/>
                </a:moveTo>
                <a:lnTo>
                  <a:pt x="185" y="31"/>
                </a:lnTo>
                <a:lnTo>
                  <a:pt x="93" y="93"/>
                </a:lnTo>
                <a:lnTo>
                  <a:pt x="32" y="185"/>
                </a:lnTo>
                <a:lnTo>
                  <a:pt x="1" y="308"/>
                </a:lnTo>
                <a:lnTo>
                  <a:pt x="1" y="1260"/>
                </a:lnTo>
                <a:lnTo>
                  <a:pt x="277" y="1260"/>
                </a:lnTo>
                <a:lnTo>
                  <a:pt x="277" y="1"/>
                </a:lnTo>
                <a:close/>
              </a:path>
            </a:pathLst>
          </a:custGeom>
          <a:solidFill>
            <a:srgbClr val="C5D8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3" name="Google Shape;2943;p52"/>
          <p:cNvSpPr/>
          <p:nvPr/>
        </p:nvSpPr>
        <p:spPr>
          <a:xfrm>
            <a:off x="2345692" y="4160056"/>
            <a:ext cx="51835" cy="4975"/>
          </a:xfrm>
          <a:custGeom>
            <a:avLst/>
            <a:gdLst/>
            <a:ahLst/>
            <a:cxnLst/>
            <a:rect l="l" t="t" r="r" b="b"/>
            <a:pathLst>
              <a:path w="646" h="62" extrusionOk="0">
                <a:moveTo>
                  <a:pt x="31" y="1"/>
                </a:moveTo>
                <a:lnTo>
                  <a:pt x="0" y="31"/>
                </a:lnTo>
                <a:lnTo>
                  <a:pt x="31" y="62"/>
                </a:lnTo>
                <a:lnTo>
                  <a:pt x="615" y="62"/>
                </a:lnTo>
                <a:lnTo>
                  <a:pt x="645" y="31"/>
                </a:lnTo>
                <a:lnTo>
                  <a:pt x="615" y="1"/>
                </a:ln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4" name="Google Shape;2944;p52"/>
          <p:cNvSpPr/>
          <p:nvPr/>
        </p:nvSpPr>
        <p:spPr>
          <a:xfrm>
            <a:off x="2345692" y="4160056"/>
            <a:ext cx="24714" cy="4975"/>
          </a:xfrm>
          <a:custGeom>
            <a:avLst/>
            <a:gdLst/>
            <a:ahLst/>
            <a:cxnLst/>
            <a:rect l="l" t="t" r="r" b="b"/>
            <a:pathLst>
              <a:path w="308" h="62" extrusionOk="0">
                <a:moveTo>
                  <a:pt x="31" y="1"/>
                </a:moveTo>
                <a:lnTo>
                  <a:pt x="0" y="31"/>
                </a:lnTo>
                <a:lnTo>
                  <a:pt x="31" y="62"/>
                </a:lnTo>
                <a:lnTo>
                  <a:pt x="307" y="62"/>
                </a:lnTo>
                <a:lnTo>
                  <a:pt x="3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5" name="Google Shape;2945;p52"/>
          <p:cNvSpPr/>
          <p:nvPr/>
        </p:nvSpPr>
        <p:spPr>
          <a:xfrm>
            <a:off x="2138597" y="3994845"/>
            <a:ext cx="276186" cy="22307"/>
          </a:xfrm>
          <a:custGeom>
            <a:avLst/>
            <a:gdLst/>
            <a:ahLst/>
            <a:cxnLst/>
            <a:rect l="l" t="t" r="r" b="b"/>
            <a:pathLst>
              <a:path w="3442" h="278" extrusionOk="0">
                <a:moveTo>
                  <a:pt x="0" y="1"/>
                </a:moveTo>
                <a:lnTo>
                  <a:pt x="0" y="277"/>
                </a:lnTo>
                <a:lnTo>
                  <a:pt x="3441" y="277"/>
                </a:lnTo>
                <a:lnTo>
                  <a:pt x="344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6" name="Google Shape;2946;p52"/>
          <p:cNvSpPr/>
          <p:nvPr/>
        </p:nvSpPr>
        <p:spPr>
          <a:xfrm>
            <a:off x="2276607" y="3994845"/>
            <a:ext cx="138173" cy="22307"/>
          </a:xfrm>
          <a:custGeom>
            <a:avLst/>
            <a:gdLst/>
            <a:ahLst/>
            <a:cxnLst/>
            <a:rect l="l" t="t" r="r" b="b"/>
            <a:pathLst>
              <a:path w="1722" h="278" extrusionOk="0">
                <a:moveTo>
                  <a:pt x="1" y="1"/>
                </a:moveTo>
                <a:lnTo>
                  <a:pt x="1" y="277"/>
                </a:lnTo>
                <a:lnTo>
                  <a:pt x="1721" y="277"/>
                </a:lnTo>
                <a:lnTo>
                  <a:pt x="1721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7" name="Google Shape;2947;p52"/>
          <p:cNvSpPr/>
          <p:nvPr/>
        </p:nvSpPr>
        <p:spPr>
          <a:xfrm>
            <a:off x="2276607" y="4031835"/>
            <a:ext cx="138173" cy="22307"/>
          </a:xfrm>
          <a:custGeom>
            <a:avLst/>
            <a:gdLst/>
            <a:ahLst/>
            <a:cxnLst/>
            <a:rect l="l" t="t" r="r" b="b"/>
            <a:pathLst>
              <a:path w="1722" h="278" extrusionOk="0">
                <a:moveTo>
                  <a:pt x="1" y="1"/>
                </a:moveTo>
                <a:lnTo>
                  <a:pt x="1" y="277"/>
                </a:lnTo>
                <a:lnTo>
                  <a:pt x="1721" y="277"/>
                </a:lnTo>
                <a:lnTo>
                  <a:pt x="1721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8" name="Google Shape;2948;p52"/>
          <p:cNvSpPr/>
          <p:nvPr/>
        </p:nvSpPr>
        <p:spPr>
          <a:xfrm>
            <a:off x="2138597" y="4031835"/>
            <a:ext cx="276186" cy="22307"/>
          </a:xfrm>
          <a:custGeom>
            <a:avLst/>
            <a:gdLst/>
            <a:ahLst/>
            <a:cxnLst/>
            <a:rect l="l" t="t" r="r" b="b"/>
            <a:pathLst>
              <a:path w="3442" h="278" extrusionOk="0">
                <a:moveTo>
                  <a:pt x="0" y="1"/>
                </a:moveTo>
                <a:lnTo>
                  <a:pt x="0" y="277"/>
                </a:lnTo>
                <a:lnTo>
                  <a:pt x="3441" y="277"/>
                </a:lnTo>
                <a:lnTo>
                  <a:pt x="344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9" name="Google Shape;2949;p52"/>
          <p:cNvSpPr/>
          <p:nvPr/>
        </p:nvSpPr>
        <p:spPr>
          <a:xfrm>
            <a:off x="2244592" y="4068825"/>
            <a:ext cx="64192" cy="81444"/>
          </a:xfrm>
          <a:custGeom>
            <a:avLst/>
            <a:gdLst/>
            <a:ahLst/>
            <a:cxnLst/>
            <a:rect l="l" t="t" r="r" b="b"/>
            <a:pathLst>
              <a:path w="800" h="1015" extrusionOk="0">
                <a:moveTo>
                  <a:pt x="400" y="1"/>
                </a:moveTo>
                <a:lnTo>
                  <a:pt x="246" y="31"/>
                </a:lnTo>
                <a:lnTo>
                  <a:pt x="123" y="124"/>
                </a:lnTo>
                <a:lnTo>
                  <a:pt x="31" y="247"/>
                </a:lnTo>
                <a:lnTo>
                  <a:pt x="0" y="400"/>
                </a:lnTo>
                <a:lnTo>
                  <a:pt x="0" y="1015"/>
                </a:lnTo>
                <a:lnTo>
                  <a:pt x="799" y="1015"/>
                </a:lnTo>
                <a:lnTo>
                  <a:pt x="799" y="400"/>
                </a:lnTo>
                <a:lnTo>
                  <a:pt x="769" y="247"/>
                </a:lnTo>
                <a:lnTo>
                  <a:pt x="676" y="124"/>
                </a:lnTo>
                <a:lnTo>
                  <a:pt x="553" y="31"/>
                </a:lnTo>
                <a:lnTo>
                  <a:pt x="400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0" name="Google Shape;2950;p52"/>
          <p:cNvSpPr/>
          <p:nvPr/>
        </p:nvSpPr>
        <p:spPr>
          <a:xfrm>
            <a:off x="2244592" y="4068825"/>
            <a:ext cx="32096" cy="81444"/>
          </a:xfrm>
          <a:custGeom>
            <a:avLst/>
            <a:gdLst/>
            <a:ahLst/>
            <a:cxnLst/>
            <a:rect l="l" t="t" r="r" b="b"/>
            <a:pathLst>
              <a:path w="400" h="1015" extrusionOk="0">
                <a:moveTo>
                  <a:pt x="400" y="1"/>
                </a:moveTo>
                <a:lnTo>
                  <a:pt x="246" y="31"/>
                </a:lnTo>
                <a:lnTo>
                  <a:pt x="123" y="124"/>
                </a:lnTo>
                <a:lnTo>
                  <a:pt x="31" y="247"/>
                </a:lnTo>
                <a:lnTo>
                  <a:pt x="0" y="400"/>
                </a:lnTo>
                <a:lnTo>
                  <a:pt x="0" y="1015"/>
                </a:lnTo>
                <a:lnTo>
                  <a:pt x="400" y="1015"/>
                </a:lnTo>
                <a:lnTo>
                  <a:pt x="4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1" name="Google Shape;2951;p52"/>
          <p:cNvSpPr/>
          <p:nvPr/>
        </p:nvSpPr>
        <p:spPr>
          <a:xfrm>
            <a:off x="1675059" y="3454921"/>
            <a:ext cx="453757" cy="695360"/>
          </a:xfrm>
          <a:custGeom>
            <a:avLst/>
            <a:gdLst/>
            <a:ahLst/>
            <a:cxnLst/>
            <a:rect l="l" t="t" r="r" b="b"/>
            <a:pathLst>
              <a:path w="5655" h="8666" extrusionOk="0">
                <a:moveTo>
                  <a:pt x="1445" y="1"/>
                </a:moveTo>
                <a:lnTo>
                  <a:pt x="1322" y="646"/>
                </a:lnTo>
                <a:lnTo>
                  <a:pt x="1261" y="1046"/>
                </a:lnTo>
                <a:lnTo>
                  <a:pt x="1199" y="1445"/>
                </a:lnTo>
                <a:lnTo>
                  <a:pt x="1138" y="1845"/>
                </a:lnTo>
                <a:lnTo>
                  <a:pt x="1076" y="2244"/>
                </a:lnTo>
                <a:lnTo>
                  <a:pt x="1015" y="2613"/>
                </a:lnTo>
                <a:lnTo>
                  <a:pt x="1" y="8666"/>
                </a:lnTo>
                <a:lnTo>
                  <a:pt x="5654" y="8666"/>
                </a:lnTo>
                <a:lnTo>
                  <a:pt x="4671" y="2613"/>
                </a:lnTo>
                <a:lnTo>
                  <a:pt x="4610" y="2244"/>
                </a:lnTo>
                <a:lnTo>
                  <a:pt x="4548" y="1845"/>
                </a:lnTo>
                <a:lnTo>
                  <a:pt x="4456" y="1445"/>
                </a:lnTo>
                <a:lnTo>
                  <a:pt x="4395" y="1046"/>
                </a:lnTo>
                <a:lnTo>
                  <a:pt x="4333" y="646"/>
                </a:lnTo>
                <a:lnTo>
                  <a:pt x="4241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2" name="Google Shape;2952;p52"/>
          <p:cNvSpPr/>
          <p:nvPr/>
        </p:nvSpPr>
        <p:spPr>
          <a:xfrm>
            <a:off x="1675059" y="3454921"/>
            <a:ext cx="226919" cy="695360"/>
          </a:xfrm>
          <a:custGeom>
            <a:avLst/>
            <a:gdLst/>
            <a:ahLst/>
            <a:cxnLst/>
            <a:rect l="l" t="t" r="r" b="b"/>
            <a:pathLst>
              <a:path w="2828" h="8666" extrusionOk="0">
                <a:moveTo>
                  <a:pt x="1445" y="1"/>
                </a:moveTo>
                <a:lnTo>
                  <a:pt x="1" y="8666"/>
                </a:lnTo>
                <a:lnTo>
                  <a:pt x="2828" y="8666"/>
                </a:lnTo>
                <a:lnTo>
                  <a:pt x="282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3" name="Google Shape;2953;p52"/>
          <p:cNvSpPr/>
          <p:nvPr/>
        </p:nvSpPr>
        <p:spPr>
          <a:xfrm>
            <a:off x="1776160" y="3506755"/>
            <a:ext cx="251552" cy="32096"/>
          </a:xfrm>
          <a:custGeom>
            <a:avLst/>
            <a:gdLst/>
            <a:ahLst/>
            <a:cxnLst/>
            <a:rect l="l" t="t" r="r" b="b"/>
            <a:pathLst>
              <a:path w="3135" h="400" extrusionOk="0">
                <a:moveTo>
                  <a:pt x="62" y="0"/>
                </a:moveTo>
                <a:lnTo>
                  <a:pt x="1" y="400"/>
                </a:lnTo>
                <a:lnTo>
                  <a:pt x="3135" y="400"/>
                </a:lnTo>
                <a:lnTo>
                  <a:pt x="3073" y="0"/>
                </a:lnTo>
                <a:close/>
              </a:path>
            </a:pathLst>
          </a:custGeom>
          <a:solidFill>
            <a:srgbClr val="93AF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4" name="Google Shape;2954;p52"/>
          <p:cNvSpPr/>
          <p:nvPr/>
        </p:nvSpPr>
        <p:spPr>
          <a:xfrm>
            <a:off x="1766290" y="3570865"/>
            <a:ext cx="273779" cy="32096"/>
          </a:xfrm>
          <a:custGeom>
            <a:avLst/>
            <a:gdLst/>
            <a:ahLst/>
            <a:cxnLst/>
            <a:rect l="l" t="t" r="r" b="b"/>
            <a:pathLst>
              <a:path w="3412" h="400" extrusionOk="0">
                <a:moveTo>
                  <a:pt x="62" y="0"/>
                </a:moveTo>
                <a:lnTo>
                  <a:pt x="1" y="400"/>
                </a:lnTo>
                <a:lnTo>
                  <a:pt x="3411" y="400"/>
                </a:lnTo>
                <a:lnTo>
                  <a:pt x="3319" y="0"/>
                </a:lnTo>
                <a:close/>
              </a:path>
            </a:pathLst>
          </a:custGeom>
          <a:solidFill>
            <a:srgbClr val="93AF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5" name="Google Shape;2955;p52"/>
          <p:cNvSpPr/>
          <p:nvPr/>
        </p:nvSpPr>
        <p:spPr>
          <a:xfrm>
            <a:off x="1756421" y="3634896"/>
            <a:ext cx="293518" cy="29689"/>
          </a:xfrm>
          <a:custGeom>
            <a:avLst/>
            <a:gdLst/>
            <a:ahLst/>
            <a:cxnLst/>
            <a:rect l="l" t="t" r="r" b="b"/>
            <a:pathLst>
              <a:path w="3658" h="370" extrusionOk="0">
                <a:moveTo>
                  <a:pt x="62" y="1"/>
                </a:moveTo>
                <a:lnTo>
                  <a:pt x="1" y="370"/>
                </a:lnTo>
                <a:lnTo>
                  <a:pt x="3657" y="370"/>
                </a:lnTo>
                <a:lnTo>
                  <a:pt x="3596" y="1"/>
                </a:lnTo>
                <a:close/>
              </a:path>
            </a:pathLst>
          </a:custGeom>
          <a:solidFill>
            <a:srgbClr val="93AF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6" name="Google Shape;2956;p52"/>
          <p:cNvSpPr/>
          <p:nvPr/>
        </p:nvSpPr>
        <p:spPr>
          <a:xfrm>
            <a:off x="1776160" y="3506755"/>
            <a:ext cx="125816" cy="32096"/>
          </a:xfrm>
          <a:custGeom>
            <a:avLst/>
            <a:gdLst/>
            <a:ahLst/>
            <a:cxnLst/>
            <a:rect l="l" t="t" r="r" b="b"/>
            <a:pathLst>
              <a:path w="1568" h="400" extrusionOk="0">
                <a:moveTo>
                  <a:pt x="62" y="0"/>
                </a:moveTo>
                <a:lnTo>
                  <a:pt x="1" y="400"/>
                </a:lnTo>
                <a:lnTo>
                  <a:pt x="1568" y="400"/>
                </a:lnTo>
                <a:lnTo>
                  <a:pt x="1568" y="0"/>
                </a:ln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7" name="Google Shape;2957;p52"/>
          <p:cNvSpPr/>
          <p:nvPr/>
        </p:nvSpPr>
        <p:spPr>
          <a:xfrm>
            <a:off x="1766290" y="3570865"/>
            <a:ext cx="135686" cy="32096"/>
          </a:xfrm>
          <a:custGeom>
            <a:avLst/>
            <a:gdLst/>
            <a:ahLst/>
            <a:cxnLst/>
            <a:rect l="l" t="t" r="r" b="b"/>
            <a:pathLst>
              <a:path w="1691" h="400" extrusionOk="0">
                <a:moveTo>
                  <a:pt x="62" y="0"/>
                </a:moveTo>
                <a:lnTo>
                  <a:pt x="1" y="400"/>
                </a:lnTo>
                <a:lnTo>
                  <a:pt x="1691" y="400"/>
                </a:lnTo>
                <a:lnTo>
                  <a:pt x="1691" y="0"/>
                </a:ln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8" name="Google Shape;2958;p52"/>
          <p:cNvSpPr/>
          <p:nvPr/>
        </p:nvSpPr>
        <p:spPr>
          <a:xfrm>
            <a:off x="1756421" y="3634896"/>
            <a:ext cx="145555" cy="29689"/>
          </a:xfrm>
          <a:custGeom>
            <a:avLst/>
            <a:gdLst/>
            <a:ahLst/>
            <a:cxnLst/>
            <a:rect l="l" t="t" r="r" b="b"/>
            <a:pathLst>
              <a:path w="1814" h="370" extrusionOk="0">
                <a:moveTo>
                  <a:pt x="62" y="1"/>
                </a:moveTo>
                <a:lnTo>
                  <a:pt x="1" y="370"/>
                </a:lnTo>
                <a:lnTo>
                  <a:pt x="1814" y="370"/>
                </a:lnTo>
                <a:lnTo>
                  <a:pt x="1814" y="1"/>
                </a:ln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9" name="Google Shape;2959;p52"/>
          <p:cNvSpPr/>
          <p:nvPr/>
        </p:nvSpPr>
        <p:spPr>
          <a:xfrm>
            <a:off x="1771265" y="3427801"/>
            <a:ext cx="261342" cy="27201"/>
          </a:xfrm>
          <a:custGeom>
            <a:avLst/>
            <a:gdLst/>
            <a:ahLst/>
            <a:cxnLst/>
            <a:rect l="l" t="t" r="r" b="b"/>
            <a:pathLst>
              <a:path w="3257" h="339" extrusionOk="0">
                <a:moveTo>
                  <a:pt x="0" y="1"/>
                </a:moveTo>
                <a:lnTo>
                  <a:pt x="0" y="339"/>
                </a:lnTo>
                <a:lnTo>
                  <a:pt x="3257" y="339"/>
                </a:lnTo>
                <a:lnTo>
                  <a:pt x="3257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0" name="Google Shape;2960;p52"/>
          <p:cNvSpPr/>
          <p:nvPr/>
        </p:nvSpPr>
        <p:spPr>
          <a:xfrm>
            <a:off x="1901893" y="3427801"/>
            <a:ext cx="130711" cy="27201"/>
          </a:xfrm>
          <a:custGeom>
            <a:avLst/>
            <a:gdLst/>
            <a:ahLst/>
            <a:cxnLst/>
            <a:rect l="l" t="t" r="r" b="b"/>
            <a:pathLst>
              <a:path w="1629" h="339" extrusionOk="0">
                <a:moveTo>
                  <a:pt x="1" y="1"/>
                </a:moveTo>
                <a:lnTo>
                  <a:pt x="1" y="339"/>
                </a:lnTo>
                <a:lnTo>
                  <a:pt x="1629" y="339"/>
                </a:lnTo>
                <a:lnTo>
                  <a:pt x="1629" y="1"/>
                </a:ln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1" name="Google Shape;2961;p52"/>
          <p:cNvSpPr/>
          <p:nvPr/>
        </p:nvSpPr>
        <p:spPr>
          <a:xfrm>
            <a:off x="1717024" y="3028454"/>
            <a:ext cx="369826" cy="369906"/>
          </a:xfrm>
          <a:custGeom>
            <a:avLst/>
            <a:gdLst/>
            <a:ahLst/>
            <a:cxnLst/>
            <a:rect l="l" t="t" r="r" b="b"/>
            <a:pathLst>
              <a:path w="4609" h="4610" extrusionOk="0">
                <a:moveTo>
                  <a:pt x="2305" y="0"/>
                </a:moveTo>
                <a:lnTo>
                  <a:pt x="2059" y="31"/>
                </a:lnTo>
                <a:lnTo>
                  <a:pt x="1844" y="62"/>
                </a:lnTo>
                <a:lnTo>
                  <a:pt x="1629" y="123"/>
                </a:lnTo>
                <a:lnTo>
                  <a:pt x="1413" y="185"/>
                </a:lnTo>
                <a:lnTo>
                  <a:pt x="1198" y="277"/>
                </a:lnTo>
                <a:lnTo>
                  <a:pt x="1014" y="400"/>
                </a:lnTo>
                <a:lnTo>
                  <a:pt x="830" y="523"/>
                </a:lnTo>
                <a:lnTo>
                  <a:pt x="676" y="676"/>
                </a:lnTo>
                <a:lnTo>
                  <a:pt x="522" y="861"/>
                </a:lnTo>
                <a:lnTo>
                  <a:pt x="400" y="1014"/>
                </a:lnTo>
                <a:lnTo>
                  <a:pt x="277" y="1199"/>
                </a:lnTo>
                <a:lnTo>
                  <a:pt x="184" y="1414"/>
                </a:lnTo>
                <a:lnTo>
                  <a:pt x="92" y="1629"/>
                </a:lnTo>
                <a:lnTo>
                  <a:pt x="62" y="1844"/>
                </a:lnTo>
                <a:lnTo>
                  <a:pt x="0" y="2090"/>
                </a:lnTo>
                <a:lnTo>
                  <a:pt x="0" y="2305"/>
                </a:lnTo>
                <a:lnTo>
                  <a:pt x="0" y="2551"/>
                </a:lnTo>
                <a:lnTo>
                  <a:pt x="62" y="2766"/>
                </a:lnTo>
                <a:lnTo>
                  <a:pt x="92" y="3012"/>
                </a:lnTo>
                <a:lnTo>
                  <a:pt x="184" y="3196"/>
                </a:lnTo>
                <a:lnTo>
                  <a:pt x="277" y="3411"/>
                </a:lnTo>
                <a:lnTo>
                  <a:pt x="400" y="3595"/>
                </a:lnTo>
                <a:lnTo>
                  <a:pt x="522" y="3780"/>
                </a:lnTo>
                <a:lnTo>
                  <a:pt x="676" y="3933"/>
                </a:lnTo>
                <a:lnTo>
                  <a:pt x="830" y="4087"/>
                </a:lnTo>
                <a:lnTo>
                  <a:pt x="1014" y="4210"/>
                </a:lnTo>
                <a:lnTo>
                  <a:pt x="1198" y="4333"/>
                </a:lnTo>
                <a:lnTo>
                  <a:pt x="1413" y="4425"/>
                </a:lnTo>
                <a:lnTo>
                  <a:pt x="1629" y="4517"/>
                </a:lnTo>
                <a:lnTo>
                  <a:pt x="1844" y="4579"/>
                </a:lnTo>
                <a:lnTo>
                  <a:pt x="2059" y="4609"/>
                </a:lnTo>
                <a:lnTo>
                  <a:pt x="2550" y="4609"/>
                </a:lnTo>
                <a:lnTo>
                  <a:pt x="2765" y="4579"/>
                </a:lnTo>
                <a:lnTo>
                  <a:pt x="2980" y="4517"/>
                </a:lnTo>
                <a:lnTo>
                  <a:pt x="3196" y="4425"/>
                </a:lnTo>
                <a:lnTo>
                  <a:pt x="3411" y="4333"/>
                </a:lnTo>
                <a:lnTo>
                  <a:pt x="3595" y="4210"/>
                </a:lnTo>
                <a:lnTo>
                  <a:pt x="3779" y="4087"/>
                </a:lnTo>
                <a:lnTo>
                  <a:pt x="3933" y="3933"/>
                </a:lnTo>
                <a:lnTo>
                  <a:pt x="4087" y="3780"/>
                </a:lnTo>
                <a:lnTo>
                  <a:pt x="4210" y="3595"/>
                </a:lnTo>
                <a:lnTo>
                  <a:pt x="4332" y="3411"/>
                </a:lnTo>
                <a:lnTo>
                  <a:pt x="4425" y="3196"/>
                </a:lnTo>
                <a:lnTo>
                  <a:pt x="4517" y="3012"/>
                </a:lnTo>
                <a:lnTo>
                  <a:pt x="4578" y="2766"/>
                </a:lnTo>
                <a:lnTo>
                  <a:pt x="4609" y="2551"/>
                </a:lnTo>
                <a:lnTo>
                  <a:pt x="4609" y="2305"/>
                </a:lnTo>
                <a:lnTo>
                  <a:pt x="4609" y="2090"/>
                </a:lnTo>
                <a:lnTo>
                  <a:pt x="4578" y="1844"/>
                </a:lnTo>
                <a:lnTo>
                  <a:pt x="4517" y="1629"/>
                </a:lnTo>
                <a:lnTo>
                  <a:pt x="4425" y="1414"/>
                </a:lnTo>
                <a:lnTo>
                  <a:pt x="4332" y="1199"/>
                </a:lnTo>
                <a:lnTo>
                  <a:pt x="4210" y="1014"/>
                </a:lnTo>
                <a:lnTo>
                  <a:pt x="4087" y="861"/>
                </a:lnTo>
                <a:lnTo>
                  <a:pt x="3933" y="676"/>
                </a:lnTo>
                <a:lnTo>
                  <a:pt x="3779" y="523"/>
                </a:lnTo>
                <a:lnTo>
                  <a:pt x="3595" y="400"/>
                </a:lnTo>
                <a:lnTo>
                  <a:pt x="3411" y="277"/>
                </a:lnTo>
                <a:lnTo>
                  <a:pt x="3196" y="185"/>
                </a:lnTo>
                <a:lnTo>
                  <a:pt x="2980" y="123"/>
                </a:lnTo>
                <a:lnTo>
                  <a:pt x="2765" y="62"/>
                </a:lnTo>
                <a:lnTo>
                  <a:pt x="2550" y="31"/>
                </a:lnTo>
                <a:lnTo>
                  <a:pt x="2305" y="0"/>
                </a:lnTo>
                <a:close/>
              </a:path>
            </a:pathLst>
          </a:custGeom>
          <a:solidFill>
            <a:srgbClr val="B6EF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2" name="Google Shape;2962;p52"/>
          <p:cNvSpPr/>
          <p:nvPr/>
        </p:nvSpPr>
        <p:spPr>
          <a:xfrm>
            <a:off x="1850139" y="3168952"/>
            <a:ext cx="197310" cy="197310"/>
          </a:xfrm>
          <a:custGeom>
            <a:avLst/>
            <a:gdLst/>
            <a:ahLst/>
            <a:cxnLst/>
            <a:rect l="l" t="t" r="r" b="b"/>
            <a:pathLst>
              <a:path w="2459" h="2459" extrusionOk="0">
                <a:moveTo>
                  <a:pt x="2458" y="1"/>
                </a:moveTo>
                <a:lnTo>
                  <a:pt x="2059" y="32"/>
                </a:lnTo>
                <a:lnTo>
                  <a:pt x="1721" y="93"/>
                </a:lnTo>
                <a:lnTo>
                  <a:pt x="1414" y="154"/>
                </a:lnTo>
                <a:lnTo>
                  <a:pt x="1137" y="216"/>
                </a:lnTo>
                <a:lnTo>
                  <a:pt x="861" y="339"/>
                </a:lnTo>
                <a:lnTo>
                  <a:pt x="584" y="492"/>
                </a:lnTo>
                <a:lnTo>
                  <a:pt x="338" y="677"/>
                </a:lnTo>
                <a:lnTo>
                  <a:pt x="185" y="892"/>
                </a:lnTo>
                <a:lnTo>
                  <a:pt x="62" y="1076"/>
                </a:lnTo>
                <a:lnTo>
                  <a:pt x="0" y="1322"/>
                </a:lnTo>
                <a:lnTo>
                  <a:pt x="0" y="1537"/>
                </a:lnTo>
                <a:lnTo>
                  <a:pt x="0" y="1660"/>
                </a:lnTo>
                <a:lnTo>
                  <a:pt x="31" y="1721"/>
                </a:lnTo>
                <a:lnTo>
                  <a:pt x="31" y="1783"/>
                </a:lnTo>
                <a:lnTo>
                  <a:pt x="123" y="1967"/>
                </a:lnTo>
                <a:lnTo>
                  <a:pt x="185" y="2059"/>
                </a:lnTo>
                <a:lnTo>
                  <a:pt x="215" y="2090"/>
                </a:lnTo>
                <a:lnTo>
                  <a:pt x="246" y="2121"/>
                </a:lnTo>
                <a:lnTo>
                  <a:pt x="62" y="2274"/>
                </a:lnTo>
                <a:lnTo>
                  <a:pt x="185" y="2367"/>
                </a:lnTo>
                <a:lnTo>
                  <a:pt x="338" y="2213"/>
                </a:lnTo>
                <a:lnTo>
                  <a:pt x="553" y="2367"/>
                </a:lnTo>
                <a:lnTo>
                  <a:pt x="676" y="2428"/>
                </a:lnTo>
                <a:lnTo>
                  <a:pt x="799" y="2459"/>
                </a:lnTo>
                <a:lnTo>
                  <a:pt x="1076" y="2459"/>
                </a:lnTo>
                <a:lnTo>
                  <a:pt x="1229" y="2428"/>
                </a:lnTo>
                <a:lnTo>
                  <a:pt x="1383" y="2367"/>
                </a:lnTo>
                <a:lnTo>
                  <a:pt x="1475" y="2336"/>
                </a:lnTo>
                <a:lnTo>
                  <a:pt x="1598" y="2244"/>
                </a:lnTo>
                <a:lnTo>
                  <a:pt x="1752" y="2121"/>
                </a:lnTo>
                <a:lnTo>
                  <a:pt x="1875" y="1967"/>
                </a:lnTo>
                <a:lnTo>
                  <a:pt x="1997" y="1814"/>
                </a:lnTo>
                <a:lnTo>
                  <a:pt x="2151" y="1476"/>
                </a:lnTo>
                <a:lnTo>
                  <a:pt x="2305" y="1076"/>
                </a:lnTo>
                <a:lnTo>
                  <a:pt x="2397" y="585"/>
                </a:lnTo>
                <a:lnTo>
                  <a:pt x="2458" y="1"/>
                </a:lnTo>
                <a:close/>
              </a:path>
            </a:pathLst>
          </a:custGeom>
          <a:solidFill>
            <a:srgbClr val="7AB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3" name="Google Shape;2963;p52"/>
          <p:cNvSpPr/>
          <p:nvPr/>
        </p:nvSpPr>
        <p:spPr>
          <a:xfrm>
            <a:off x="1850139" y="3168952"/>
            <a:ext cx="197310" cy="185033"/>
          </a:xfrm>
          <a:custGeom>
            <a:avLst/>
            <a:gdLst/>
            <a:ahLst/>
            <a:cxnLst/>
            <a:rect l="l" t="t" r="r" b="b"/>
            <a:pathLst>
              <a:path w="2459" h="2306" extrusionOk="0">
                <a:moveTo>
                  <a:pt x="2458" y="1"/>
                </a:moveTo>
                <a:lnTo>
                  <a:pt x="2059" y="32"/>
                </a:lnTo>
                <a:lnTo>
                  <a:pt x="1721" y="93"/>
                </a:lnTo>
                <a:lnTo>
                  <a:pt x="1414" y="154"/>
                </a:lnTo>
                <a:lnTo>
                  <a:pt x="1137" y="216"/>
                </a:lnTo>
                <a:lnTo>
                  <a:pt x="861" y="339"/>
                </a:lnTo>
                <a:lnTo>
                  <a:pt x="584" y="492"/>
                </a:lnTo>
                <a:lnTo>
                  <a:pt x="338" y="677"/>
                </a:lnTo>
                <a:lnTo>
                  <a:pt x="185" y="892"/>
                </a:lnTo>
                <a:lnTo>
                  <a:pt x="62" y="1076"/>
                </a:lnTo>
                <a:lnTo>
                  <a:pt x="0" y="1322"/>
                </a:lnTo>
                <a:lnTo>
                  <a:pt x="0" y="1537"/>
                </a:lnTo>
                <a:lnTo>
                  <a:pt x="31" y="1721"/>
                </a:lnTo>
                <a:lnTo>
                  <a:pt x="31" y="1783"/>
                </a:lnTo>
                <a:lnTo>
                  <a:pt x="123" y="1967"/>
                </a:lnTo>
                <a:lnTo>
                  <a:pt x="185" y="2059"/>
                </a:lnTo>
                <a:lnTo>
                  <a:pt x="246" y="2121"/>
                </a:lnTo>
                <a:lnTo>
                  <a:pt x="62" y="2274"/>
                </a:lnTo>
                <a:lnTo>
                  <a:pt x="123" y="2305"/>
                </a:lnTo>
                <a:lnTo>
                  <a:pt x="2458" y="1"/>
                </a:ln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4" name="Google Shape;2964;p52"/>
          <p:cNvSpPr/>
          <p:nvPr/>
        </p:nvSpPr>
        <p:spPr>
          <a:xfrm>
            <a:off x="1919144" y="3186203"/>
            <a:ext cx="46940" cy="81444"/>
          </a:xfrm>
          <a:custGeom>
            <a:avLst/>
            <a:gdLst/>
            <a:ahLst/>
            <a:cxnLst/>
            <a:rect l="l" t="t" r="r" b="b"/>
            <a:pathLst>
              <a:path w="585" h="1015" extrusionOk="0">
                <a:moveTo>
                  <a:pt x="277" y="1"/>
                </a:moveTo>
                <a:lnTo>
                  <a:pt x="1" y="124"/>
                </a:lnTo>
                <a:lnTo>
                  <a:pt x="369" y="1015"/>
                </a:lnTo>
                <a:lnTo>
                  <a:pt x="584" y="769"/>
                </a:lnTo>
                <a:lnTo>
                  <a:pt x="277" y="1"/>
                </a:lnTo>
                <a:close/>
              </a:path>
            </a:pathLst>
          </a:custGeom>
          <a:solidFill>
            <a:srgbClr val="93BE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5" name="Google Shape;2965;p52"/>
          <p:cNvSpPr/>
          <p:nvPr/>
        </p:nvSpPr>
        <p:spPr>
          <a:xfrm>
            <a:off x="1889536" y="3282409"/>
            <a:ext cx="120922" cy="73981"/>
          </a:xfrm>
          <a:custGeom>
            <a:avLst/>
            <a:gdLst/>
            <a:ahLst/>
            <a:cxnLst/>
            <a:rect l="l" t="t" r="r" b="b"/>
            <a:pathLst>
              <a:path w="1507" h="922" extrusionOk="0">
                <a:moveTo>
                  <a:pt x="554" y="0"/>
                </a:moveTo>
                <a:lnTo>
                  <a:pt x="1" y="523"/>
                </a:lnTo>
                <a:lnTo>
                  <a:pt x="984" y="922"/>
                </a:lnTo>
                <a:lnTo>
                  <a:pt x="1107" y="830"/>
                </a:lnTo>
                <a:lnTo>
                  <a:pt x="1261" y="707"/>
                </a:lnTo>
                <a:lnTo>
                  <a:pt x="1384" y="553"/>
                </a:lnTo>
                <a:lnTo>
                  <a:pt x="1506" y="400"/>
                </a:lnTo>
                <a:lnTo>
                  <a:pt x="554" y="0"/>
                </a:lnTo>
                <a:close/>
              </a:path>
            </a:pathLst>
          </a:custGeom>
          <a:solidFill>
            <a:srgbClr val="6496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6" name="Google Shape;2966;p52"/>
          <p:cNvSpPr/>
          <p:nvPr/>
        </p:nvSpPr>
        <p:spPr>
          <a:xfrm>
            <a:off x="1766290" y="3107329"/>
            <a:ext cx="111052" cy="111052"/>
          </a:xfrm>
          <a:custGeom>
            <a:avLst/>
            <a:gdLst/>
            <a:ahLst/>
            <a:cxnLst/>
            <a:rect l="l" t="t" r="r" b="b"/>
            <a:pathLst>
              <a:path w="1384" h="1384" extrusionOk="0">
                <a:moveTo>
                  <a:pt x="1" y="1"/>
                </a:moveTo>
                <a:lnTo>
                  <a:pt x="62" y="339"/>
                </a:lnTo>
                <a:lnTo>
                  <a:pt x="93" y="615"/>
                </a:lnTo>
                <a:lnTo>
                  <a:pt x="185" y="830"/>
                </a:lnTo>
                <a:lnTo>
                  <a:pt x="277" y="1015"/>
                </a:lnTo>
                <a:lnTo>
                  <a:pt x="400" y="1199"/>
                </a:lnTo>
                <a:lnTo>
                  <a:pt x="554" y="1291"/>
                </a:lnTo>
                <a:lnTo>
                  <a:pt x="615" y="1322"/>
                </a:lnTo>
                <a:lnTo>
                  <a:pt x="769" y="1383"/>
                </a:lnTo>
                <a:lnTo>
                  <a:pt x="922" y="1353"/>
                </a:lnTo>
                <a:lnTo>
                  <a:pt x="1076" y="1322"/>
                </a:lnTo>
                <a:lnTo>
                  <a:pt x="1199" y="1230"/>
                </a:lnTo>
                <a:lnTo>
                  <a:pt x="1260" y="1322"/>
                </a:lnTo>
                <a:lnTo>
                  <a:pt x="1322" y="1260"/>
                </a:lnTo>
                <a:lnTo>
                  <a:pt x="1230" y="1199"/>
                </a:lnTo>
                <a:lnTo>
                  <a:pt x="1260" y="1168"/>
                </a:lnTo>
                <a:lnTo>
                  <a:pt x="1260" y="1137"/>
                </a:lnTo>
                <a:lnTo>
                  <a:pt x="1291" y="1107"/>
                </a:lnTo>
                <a:lnTo>
                  <a:pt x="1353" y="984"/>
                </a:lnTo>
                <a:lnTo>
                  <a:pt x="1353" y="953"/>
                </a:lnTo>
                <a:lnTo>
                  <a:pt x="1353" y="922"/>
                </a:lnTo>
                <a:lnTo>
                  <a:pt x="1383" y="861"/>
                </a:lnTo>
                <a:lnTo>
                  <a:pt x="1353" y="738"/>
                </a:lnTo>
                <a:lnTo>
                  <a:pt x="1322" y="615"/>
                </a:lnTo>
                <a:lnTo>
                  <a:pt x="1260" y="492"/>
                </a:lnTo>
                <a:lnTo>
                  <a:pt x="1168" y="400"/>
                </a:lnTo>
                <a:lnTo>
                  <a:pt x="1045" y="277"/>
                </a:lnTo>
                <a:lnTo>
                  <a:pt x="892" y="216"/>
                </a:lnTo>
                <a:lnTo>
                  <a:pt x="738" y="154"/>
                </a:lnTo>
                <a:lnTo>
                  <a:pt x="431" y="62"/>
                </a:lnTo>
                <a:lnTo>
                  <a:pt x="1" y="1"/>
                </a:lnTo>
                <a:close/>
              </a:path>
            </a:pathLst>
          </a:custGeom>
          <a:solidFill>
            <a:srgbClr val="7AB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7" name="Google Shape;2967;p52"/>
          <p:cNvSpPr/>
          <p:nvPr/>
        </p:nvSpPr>
        <p:spPr>
          <a:xfrm>
            <a:off x="1766290" y="3107329"/>
            <a:ext cx="111052" cy="103670"/>
          </a:xfrm>
          <a:custGeom>
            <a:avLst/>
            <a:gdLst/>
            <a:ahLst/>
            <a:cxnLst/>
            <a:rect l="l" t="t" r="r" b="b"/>
            <a:pathLst>
              <a:path w="1384" h="1292" extrusionOk="0">
                <a:moveTo>
                  <a:pt x="1" y="1"/>
                </a:moveTo>
                <a:lnTo>
                  <a:pt x="1291" y="1291"/>
                </a:lnTo>
                <a:lnTo>
                  <a:pt x="1322" y="1260"/>
                </a:lnTo>
                <a:lnTo>
                  <a:pt x="1230" y="1199"/>
                </a:lnTo>
                <a:lnTo>
                  <a:pt x="1260" y="1137"/>
                </a:lnTo>
                <a:lnTo>
                  <a:pt x="1291" y="1107"/>
                </a:lnTo>
                <a:lnTo>
                  <a:pt x="1353" y="984"/>
                </a:lnTo>
                <a:lnTo>
                  <a:pt x="1353" y="953"/>
                </a:lnTo>
                <a:lnTo>
                  <a:pt x="1383" y="861"/>
                </a:lnTo>
                <a:lnTo>
                  <a:pt x="1353" y="738"/>
                </a:lnTo>
                <a:lnTo>
                  <a:pt x="1322" y="615"/>
                </a:lnTo>
                <a:lnTo>
                  <a:pt x="1260" y="492"/>
                </a:lnTo>
                <a:lnTo>
                  <a:pt x="1168" y="400"/>
                </a:lnTo>
                <a:lnTo>
                  <a:pt x="1045" y="277"/>
                </a:lnTo>
                <a:lnTo>
                  <a:pt x="892" y="216"/>
                </a:lnTo>
                <a:lnTo>
                  <a:pt x="738" y="154"/>
                </a:lnTo>
                <a:lnTo>
                  <a:pt x="431" y="62"/>
                </a:lnTo>
                <a:lnTo>
                  <a:pt x="1" y="1"/>
                </a:ln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8" name="Google Shape;2968;p52"/>
          <p:cNvSpPr/>
          <p:nvPr/>
        </p:nvSpPr>
        <p:spPr>
          <a:xfrm>
            <a:off x="1810662" y="3119685"/>
            <a:ext cx="27201" cy="41966"/>
          </a:xfrm>
          <a:custGeom>
            <a:avLst/>
            <a:gdLst/>
            <a:ahLst/>
            <a:cxnLst/>
            <a:rect l="l" t="t" r="r" b="b"/>
            <a:pathLst>
              <a:path w="339" h="523" extrusionOk="0">
                <a:moveTo>
                  <a:pt x="185" y="0"/>
                </a:moveTo>
                <a:lnTo>
                  <a:pt x="1" y="400"/>
                </a:lnTo>
                <a:lnTo>
                  <a:pt x="124" y="523"/>
                </a:lnTo>
                <a:lnTo>
                  <a:pt x="339" y="62"/>
                </a:lnTo>
                <a:lnTo>
                  <a:pt x="185" y="0"/>
                </a:lnTo>
                <a:close/>
              </a:path>
            </a:pathLst>
          </a:custGeom>
          <a:solidFill>
            <a:srgbClr val="93BE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9" name="Google Shape;2969;p52"/>
          <p:cNvSpPr/>
          <p:nvPr/>
        </p:nvSpPr>
        <p:spPr>
          <a:xfrm>
            <a:off x="1788516" y="3171439"/>
            <a:ext cx="64112" cy="39558"/>
          </a:xfrm>
          <a:custGeom>
            <a:avLst/>
            <a:gdLst/>
            <a:ahLst/>
            <a:cxnLst/>
            <a:rect l="l" t="t" r="r" b="b"/>
            <a:pathLst>
              <a:path w="799" h="493" extrusionOk="0">
                <a:moveTo>
                  <a:pt x="522" y="1"/>
                </a:moveTo>
                <a:lnTo>
                  <a:pt x="0" y="216"/>
                </a:lnTo>
                <a:lnTo>
                  <a:pt x="123" y="400"/>
                </a:lnTo>
                <a:lnTo>
                  <a:pt x="277" y="492"/>
                </a:lnTo>
                <a:lnTo>
                  <a:pt x="799" y="277"/>
                </a:lnTo>
                <a:lnTo>
                  <a:pt x="522" y="1"/>
                </a:lnTo>
                <a:close/>
              </a:path>
            </a:pathLst>
          </a:custGeom>
          <a:solidFill>
            <a:srgbClr val="6496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0" name="Google Shape;2970;p52"/>
          <p:cNvSpPr/>
          <p:nvPr/>
        </p:nvSpPr>
        <p:spPr>
          <a:xfrm>
            <a:off x="1342230" y="3728614"/>
            <a:ext cx="133198" cy="421661"/>
          </a:xfrm>
          <a:custGeom>
            <a:avLst/>
            <a:gdLst/>
            <a:ahLst/>
            <a:cxnLst/>
            <a:rect l="l" t="t" r="r" b="b"/>
            <a:pathLst>
              <a:path w="1660" h="5255" extrusionOk="0">
                <a:moveTo>
                  <a:pt x="277" y="1"/>
                </a:moveTo>
                <a:lnTo>
                  <a:pt x="1" y="5255"/>
                </a:lnTo>
                <a:lnTo>
                  <a:pt x="1660" y="5255"/>
                </a:lnTo>
                <a:lnTo>
                  <a:pt x="1383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1" name="Google Shape;2971;p52"/>
          <p:cNvSpPr/>
          <p:nvPr/>
        </p:nvSpPr>
        <p:spPr>
          <a:xfrm>
            <a:off x="1342230" y="3728614"/>
            <a:ext cx="66679" cy="421661"/>
          </a:xfrm>
          <a:custGeom>
            <a:avLst/>
            <a:gdLst/>
            <a:ahLst/>
            <a:cxnLst/>
            <a:rect l="l" t="t" r="r" b="b"/>
            <a:pathLst>
              <a:path w="831" h="5255" extrusionOk="0">
                <a:moveTo>
                  <a:pt x="277" y="1"/>
                </a:moveTo>
                <a:lnTo>
                  <a:pt x="1" y="5255"/>
                </a:lnTo>
                <a:lnTo>
                  <a:pt x="830" y="5255"/>
                </a:lnTo>
                <a:lnTo>
                  <a:pt x="8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2" name="Google Shape;2972;p52"/>
          <p:cNvSpPr/>
          <p:nvPr/>
        </p:nvSpPr>
        <p:spPr>
          <a:xfrm>
            <a:off x="1359481" y="3713850"/>
            <a:ext cx="101183" cy="14844"/>
          </a:xfrm>
          <a:custGeom>
            <a:avLst/>
            <a:gdLst/>
            <a:ahLst/>
            <a:cxnLst/>
            <a:rect l="l" t="t" r="r" b="b"/>
            <a:pathLst>
              <a:path w="1261" h="185" extrusionOk="0">
                <a:moveTo>
                  <a:pt x="1" y="0"/>
                </a:moveTo>
                <a:lnTo>
                  <a:pt x="1" y="185"/>
                </a:lnTo>
                <a:lnTo>
                  <a:pt x="1261" y="185"/>
                </a:lnTo>
                <a:lnTo>
                  <a:pt x="1261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3" name="Google Shape;2973;p52"/>
          <p:cNvSpPr/>
          <p:nvPr/>
        </p:nvSpPr>
        <p:spPr>
          <a:xfrm>
            <a:off x="1408828" y="3713850"/>
            <a:ext cx="51835" cy="14844"/>
          </a:xfrm>
          <a:custGeom>
            <a:avLst/>
            <a:gdLst/>
            <a:ahLst/>
            <a:cxnLst/>
            <a:rect l="l" t="t" r="r" b="b"/>
            <a:pathLst>
              <a:path w="646" h="185" extrusionOk="0">
                <a:moveTo>
                  <a:pt x="0" y="0"/>
                </a:moveTo>
                <a:lnTo>
                  <a:pt x="0" y="185"/>
                </a:lnTo>
                <a:lnTo>
                  <a:pt x="646" y="185"/>
                </a:lnTo>
                <a:lnTo>
                  <a:pt x="646" y="0"/>
                </a:ln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4" name="Google Shape;2974;p52"/>
          <p:cNvSpPr/>
          <p:nvPr/>
        </p:nvSpPr>
        <p:spPr>
          <a:xfrm>
            <a:off x="1292964" y="3837096"/>
            <a:ext cx="532633" cy="313177"/>
          </a:xfrm>
          <a:custGeom>
            <a:avLst/>
            <a:gdLst/>
            <a:ahLst/>
            <a:cxnLst/>
            <a:rect l="l" t="t" r="r" b="b"/>
            <a:pathLst>
              <a:path w="6638" h="3903" extrusionOk="0">
                <a:moveTo>
                  <a:pt x="3319" y="0"/>
                </a:moveTo>
                <a:lnTo>
                  <a:pt x="2981" y="31"/>
                </a:lnTo>
                <a:lnTo>
                  <a:pt x="2643" y="62"/>
                </a:lnTo>
                <a:lnTo>
                  <a:pt x="2335" y="154"/>
                </a:lnTo>
                <a:lnTo>
                  <a:pt x="2028" y="277"/>
                </a:lnTo>
                <a:lnTo>
                  <a:pt x="1721" y="400"/>
                </a:lnTo>
                <a:lnTo>
                  <a:pt x="1475" y="584"/>
                </a:lnTo>
                <a:lnTo>
                  <a:pt x="1199" y="769"/>
                </a:lnTo>
                <a:lnTo>
                  <a:pt x="983" y="984"/>
                </a:lnTo>
                <a:lnTo>
                  <a:pt x="768" y="1230"/>
                </a:lnTo>
                <a:lnTo>
                  <a:pt x="553" y="1475"/>
                </a:lnTo>
                <a:lnTo>
                  <a:pt x="400" y="1752"/>
                </a:lnTo>
                <a:lnTo>
                  <a:pt x="246" y="2028"/>
                </a:lnTo>
                <a:lnTo>
                  <a:pt x="154" y="2336"/>
                </a:lnTo>
                <a:lnTo>
                  <a:pt x="62" y="2674"/>
                </a:lnTo>
                <a:lnTo>
                  <a:pt x="0" y="2981"/>
                </a:lnTo>
                <a:lnTo>
                  <a:pt x="0" y="3319"/>
                </a:lnTo>
                <a:lnTo>
                  <a:pt x="0" y="3903"/>
                </a:lnTo>
                <a:lnTo>
                  <a:pt x="6637" y="3903"/>
                </a:lnTo>
                <a:lnTo>
                  <a:pt x="6637" y="3319"/>
                </a:lnTo>
                <a:lnTo>
                  <a:pt x="6637" y="2981"/>
                </a:lnTo>
                <a:lnTo>
                  <a:pt x="6576" y="2674"/>
                </a:lnTo>
                <a:lnTo>
                  <a:pt x="6483" y="2336"/>
                </a:lnTo>
                <a:lnTo>
                  <a:pt x="6391" y="2028"/>
                </a:lnTo>
                <a:lnTo>
                  <a:pt x="6238" y="1752"/>
                </a:lnTo>
                <a:lnTo>
                  <a:pt x="6084" y="1475"/>
                </a:lnTo>
                <a:lnTo>
                  <a:pt x="5900" y="1230"/>
                </a:lnTo>
                <a:lnTo>
                  <a:pt x="5685" y="984"/>
                </a:lnTo>
                <a:lnTo>
                  <a:pt x="5439" y="769"/>
                </a:lnTo>
                <a:lnTo>
                  <a:pt x="5193" y="584"/>
                </a:lnTo>
                <a:lnTo>
                  <a:pt x="4916" y="400"/>
                </a:lnTo>
                <a:lnTo>
                  <a:pt x="4609" y="277"/>
                </a:lnTo>
                <a:lnTo>
                  <a:pt x="4302" y="154"/>
                </a:lnTo>
                <a:lnTo>
                  <a:pt x="3995" y="62"/>
                </a:lnTo>
                <a:lnTo>
                  <a:pt x="3657" y="31"/>
                </a:lnTo>
                <a:lnTo>
                  <a:pt x="3319" y="0"/>
                </a:lnTo>
                <a:close/>
              </a:path>
            </a:pathLst>
          </a:custGeom>
          <a:solidFill>
            <a:srgbClr val="A3E5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5" name="Google Shape;2975;p52"/>
          <p:cNvSpPr/>
          <p:nvPr/>
        </p:nvSpPr>
        <p:spPr>
          <a:xfrm>
            <a:off x="1292964" y="3837096"/>
            <a:ext cx="266317" cy="313177"/>
          </a:xfrm>
          <a:custGeom>
            <a:avLst/>
            <a:gdLst/>
            <a:ahLst/>
            <a:cxnLst/>
            <a:rect l="l" t="t" r="r" b="b"/>
            <a:pathLst>
              <a:path w="3319" h="3903" extrusionOk="0">
                <a:moveTo>
                  <a:pt x="3319" y="0"/>
                </a:moveTo>
                <a:lnTo>
                  <a:pt x="2981" y="31"/>
                </a:lnTo>
                <a:lnTo>
                  <a:pt x="2643" y="62"/>
                </a:lnTo>
                <a:lnTo>
                  <a:pt x="2335" y="154"/>
                </a:lnTo>
                <a:lnTo>
                  <a:pt x="2028" y="277"/>
                </a:lnTo>
                <a:lnTo>
                  <a:pt x="1752" y="400"/>
                </a:lnTo>
                <a:lnTo>
                  <a:pt x="1475" y="584"/>
                </a:lnTo>
                <a:lnTo>
                  <a:pt x="1199" y="769"/>
                </a:lnTo>
                <a:lnTo>
                  <a:pt x="983" y="984"/>
                </a:lnTo>
                <a:lnTo>
                  <a:pt x="768" y="1230"/>
                </a:lnTo>
                <a:lnTo>
                  <a:pt x="553" y="1475"/>
                </a:lnTo>
                <a:lnTo>
                  <a:pt x="400" y="1752"/>
                </a:lnTo>
                <a:lnTo>
                  <a:pt x="246" y="2028"/>
                </a:lnTo>
                <a:lnTo>
                  <a:pt x="154" y="2336"/>
                </a:lnTo>
                <a:lnTo>
                  <a:pt x="62" y="2674"/>
                </a:lnTo>
                <a:lnTo>
                  <a:pt x="0" y="2981"/>
                </a:lnTo>
                <a:lnTo>
                  <a:pt x="0" y="3319"/>
                </a:lnTo>
                <a:lnTo>
                  <a:pt x="0" y="3903"/>
                </a:lnTo>
                <a:lnTo>
                  <a:pt x="3319" y="3903"/>
                </a:lnTo>
                <a:lnTo>
                  <a:pt x="3319" y="0"/>
                </a:lnTo>
                <a:close/>
              </a:path>
            </a:pathLst>
          </a:custGeom>
          <a:solidFill>
            <a:srgbClr val="D5F7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6" name="Google Shape;2976;p52"/>
          <p:cNvSpPr/>
          <p:nvPr/>
        </p:nvSpPr>
        <p:spPr>
          <a:xfrm>
            <a:off x="1384195" y="4058955"/>
            <a:ext cx="49348" cy="51915"/>
          </a:xfrm>
          <a:custGeom>
            <a:avLst/>
            <a:gdLst/>
            <a:ahLst/>
            <a:cxnLst/>
            <a:rect l="l" t="t" r="r" b="b"/>
            <a:pathLst>
              <a:path w="615" h="647" extrusionOk="0">
                <a:moveTo>
                  <a:pt x="307" y="1"/>
                </a:moveTo>
                <a:lnTo>
                  <a:pt x="184" y="32"/>
                </a:lnTo>
                <a:lnTo>
                  <a:pt x="92" y="93"/>
                </a:lnTo>
                <a:lnTo>
                  <a:pt x="0" y="185"/>
                </a:lnTo>
                <a:lnTo>
                  <a:pt x="0" y="308"/>
                </a:lnTo>
                <a:lnTo>
                  <a:pt x="0" y="431"/>
                </a:lnTo>
                <a:lnTo>
                  <a:pt x="92" y="554"/>
                </a:lnTo>
                <a:lnTo>
                  <a:pt x="184" y="615"/>
                </a:lnTo>
                <a:lnTo>
                  <a:pt x="307" y="646"/>
                </a:lnTo>
                <a:lnTo>
                  <a:pt x="430" y="615"/>
                </a:lnTo>
                <a:lnTo>
                  <a:pt x="522" y="554"/>
                </a:lnTo>
                <a:lnTo>
                  <a:pt x="615" y="431"/>
                </a:lnTo>
                <a:lnTo>
                  <a:pt x="615" y="308"/>
                </a:lnTo>
                <a:lnTo>
                  <a:pt x="615" y="185"/>
                </a:lnTo>
                <a:lnTo>
                  <a:pt x="522" y="93"/>
                </a:lnTo>
                <a:lnTo>
                  <a:pt x="430" y="32"/>
                </a:lnTo>
                <a:lnTo>
                  <a:pt x="307" y="1"/>
                </a:lnTo>
                <a:close/>
              </a:path>
            </a:pathLst>
          </a:custGeom>
          <a:solidFill>
            <a:srgbClr val="7D9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7" name="Google Shape;2977;p52"/>
          <p:cNvSpPr/>
          <p:nvPr/>
        </p:nvSpPr>
        <p:spPr>
          <a:xfrm>
            <a:off x="1386602" y="4061443"/>
            <a:ext cx="44453" cy="98695"/>
          </a:xfrm>
          <a:custGeom>
            <a:avLst/>
            <a:gdLst/>
            <a:ahLst/>
            <a:cxnLst/>
            <a:rect l="l" t="t" r="r" b="b"/>
            <a:pathLst>
              <a:path w="554" h="1230" extrusionOk="0">
                <a:moveTo>
                  <a:pt x="277" y="1"/>
                </a:moveTo>
                <a:lnTo>
                  <a:pt x="154" y="31"/>
                </a:lnTo>
                <a:lnTo>
                  <a:pt x="62" y="93"/>
                </a:lnTo>
                <a:lnTo>
                  <a:pt x="1" y="185"/>
                </a:lnTo>
                <a:lnTo>
                  <a:pt x="1" y="277"/>
                </a:lnTo>
                <a:lnTo>
                  <a:pt x="1" y="1230"/>
                </a:lnTo>
                <a:lnTo>
                  <a:pt x="554" y="1230"/>
                </a:lnTo>
                <a:lnTo>
                  <a:pt x="554" y="277"/>
                </a:lnTo>
                <a:lnTo>
                  <a:pt x="554" y="185"/>
                </a:lnTo>
                <a:lnTo>
                  <a:pt x="492" y="93"/>
                </a:lnTo>
                <a:lnTo>
                  <a:pt x="400" y="31"/>
                </a:lnTo>
                <a:lnTo>
                  <a:pt x="277" y="1"/>
                </a:ln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8" name="Google Shape;2978;p52"/>
          <p:cNvSpPr/>
          <p:nvPr/>
        </p:nvSpPr>
        <p:spPr>
          <a:xfrm>
            <a:off x="1386602" y="4061443"/>
            <a:ext cx="22307" cy="98695"/>
          </a:xfrm>
          <a:custGeom>
            <a:avLst/>
            <a:gdLst/>
            <a:ahLst/>
            <a:cxnLst/>
            <a:rect l="l" t="t" r="r" b="b"/>
            <a:pathLst>
              <a:path w="278" h="1230" extrusionOk="0">
                <a:moveTo>
                  <a:pt x="277" y="1"/>
                </a:moveTo>
                <a:lnTo>
                  <a:pt x="154" y="31"/>
                </a:lnTo>
                <a:lnTo>
                  <a:pt x="62" y="93"/>
                </a:lnTo>
                <a:lnTo>
                  <a:pt x="1" y="185"/>
                </a:lnTo>
                <a:lnTo>
                  <a:pt x="1" y="277"/>
                </a:lnTo>
                <a:lnTo>
                  <a:pt x="1" y="1230"/>
                </a:lnTo>
                <a:lnTo>
                  <a:pt x="277" y="1230"/>
                </a:lnTo>
                <a:lnTo>
                  <a:pt x="277" y="1"/>
                </a:lnTo>
                <a:close/>
              </a:path>
            </a:pathLst>
          </a:custGeom>
          <a:solidFill>
            <a:srgbClr val="C5D8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9" name="Google Shape;2979;p52"/>
          <p:cNvSpPr/>
          <p:nvPr/>
        </p:nvSpPr>
        <p:spPr>
          <a:xfrm>
            <a:off x="1381707" y="4160056"/>
            <a:ext cx="54322" cy="4975"/>
          </a:xfrm>
          <a:custGeom>
            <a:avLst/>
            <a:gdLst/>
            <a:ahLst/>
            <a:cxnLst/>
            <a:rect l="l" t="t" r="r" b="b"/>
            <a:pathLst>
              <a:path w="677" h="62" extrusionOk="0">
                <a:moveTo>
                  <a:pt x="31" y="1"/>
                </a:moveTo>
                <a:lnTo>
                  <a:pt x="0" y="31"/>
                </a:lnTo>
                <a:lnTo>
                  <a:pt x="31" y="62"/>
                </a:lnTo>
                <a:lnTo>
                  <a:pt x="646" y="62"/>
                </a:lnTo>
                <a:lnTo>
                  <a:pt x="676" y="31"/>
                </a:lnTo>
                <a:lnTo>
                  <a:pt x="646" y="1"/>
                </a:ln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0" name="Google Shape;2980;p52"/>
          <p:cNvSpPr/>
          <p:nvPr/>
        </p:nvSpPr>
        <p:spPr>
          <a:xfrm>
            <a:off x="1381707" y="4160056"/>
            <a:ext cx="27201" cy="4975"/>
          </a:xfrm>
          <a:custGeom>
            <a:avLst/>
            <a:gdLst/>
            <a:ahLst/>
            <a:cxnLst/>
            <a:rect l="l" t="t" r="r" b="b"/>
            <a:pathLst>
              <a:path w="339" h="62" extrusionOk="0">
                <a:moveTo>
                  <a:pt x="31" y="1"/>
                </a:moveTo>
                <a:lnTo>
                  <a:pt x="0" y="31"/>
                </a:lnTo>
                <a:lnTo>
                  <a:pt x="31" y="62"/>
                </a:lnTo>
                <a:lnTo>
                  <a:pt x="338" y="62"/>
                </a:lnTo>
                <a:lnTo>
                  <a:pt x="3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1" name="Google Shape;2981;p52"/>
          <p:cNvSpPr/>
          <p:nvPr/>
        </p:nvSpPr>
        <p:spPr>
          <a:xfrm>
            <a:off x="1532074" y="4058955"/>
            <a:ext cx="51835" cy="51915"/>
          </a:xfrm>
          <a:custGeom>
            <a:avLst/>
            <a:gdLst/>
            <a:ahLst/>
            <a:cxnLst/>
            <a:rect l="l" t="t" r="r" b="b"/>
            <a:pathLst>
              <a:path w="646" h="647" extrusionOk="0">
                <a:moveTo>
                  <a:pt x="339" y="1"/>
                </a:moveTo>
                <a:lnTo>
                  <a:pt x="216" y="32"/>
                </a:lnTo>
                <a:lnTo>
                  <a:pt x="124" y="93"/>
                </a:lnTo>
                <a:lnTo>
                  <a:pt x="31" y="185"/>
                </a:lnTo>
                <a:lnTo>
                  <a:pt x="1" y="308"/>
                </a:lnTo>
                <a:lnTo>
                  <a:pt x="31" y="431"/>
                </a:lnTo>
                <a:lnTo>
                  <a:pt x="124" y="554"/>
                </a:lnTo>
                <a:lnTo>
                  <a:pt x="216" y="615"/>
                </a:lnTo>
                <a:lnTo>
                  <a:pt x="339" y="646"/>
                </a:lnTo>
                <a:lnTo>
                  <a:pt x="462" y="615"/>
                </a:lnTo>
                <a:lnTo>
                  <a:pt x="554" y="554"/>
                </a:lnTo>
                <a:lnTo>
                  <a:pt x="615" y="431"/>
                </a:lnTo>
                <a:lnTo>
                  <a:pt x="646" y="308"/>
                </a:lnTo>
                <a:lnTo>
                  <a:pt x="615" y="185"/>
                </a:lnTo>
                <a:lnTo>
                  <a:pt x="554" y="93"/>
                </a:lnTo>
                <a:lnTo>
                  <a:pt x="462" y="32"/>
                </a:lnTo>
                <a:lnTo>
                  <a:pt x="339" y="1"/>
                </a:lnTo>
                <a:close/>
              </a:path>
            </a:pathLst>
          </a:custGeom>
          <a:solidFill>
            <a:srgbClr val="7D9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2" name="Google Shape;2982;p52"/>
          <p:cNvSpPr/>
          <p:nvPr/>
        </p:nvSpPr>
        <p:spPr>
          <a:xfrm>
            <a:off x="1537049" y="4061443"/>
            <a:ext cx="44453" cy="98695"/>
          </a:xfrm>
          <a:custGeom>
            <a:avLst/>
            <a:gdLst/>
            <a:ahLst/>
            <a:cxnLst/>
            <a:rect l="l" t="t" r="r" b="b"/>
            <a:pathLst>
              <a:path w="554" h="1230" extrusionOk="0">
                <a:moveTo>
                  <a:pt x="277" y="1"/>
                </a:moveTo>
                <a:lnTo>
                  <a:pt x="154" y="31"/>
                </a:lnTo>
                <a:lnTo>
                  <a:pt x="62" y="93"/>
                </a:lnTo>
                <a:lnTo>
                  <a:pt x="0" y="185"/>
                </a:lnTo>
                <a:lnTo>
                  <a:pt x="0" y="277"/>
                </a:lnTo>
                <a:lnTo>
                  <a:pt x="0" y="1230"/>
                </a:lnTo>
                <a:lnTo>
                  <a:pt x="553" y="1230"/>
                </a:lnTo>
                <a:lnTo>
                  <a:pt x="553" y="277"/>
                </a:lnTo>
                <a:lnTo>
                  <a:pt x="553" y="185"/>
                </a:lnTo>
                <a:lnTo>
                  <a:pt x="492" y="93"/>
                </a:lnTo>
                <a:lnTo>
                  <a:pt x="400" y="31"/>
                </a:lnTo>
                <a:lnTo>
                  <a:pt x="277" y="1"/>
                </a:ln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3" name="Google Shape;2983;p52"/>
          <p:cNvSpPr/>
          <p:nvPr/>
        </p:nvSpPr>
        <p:spPr>
          <a:xfrm>
            <a:off x="1537049" y="4061443"/>
            <a:ext cx="22226" cy="98695"/>
          </a:xfrm>
          <a:custGeom>
            <a:avLst/>
            <a:gdLst/>
            <a:ahLst/>
            <a:cxnLst/>
            <a:rect l="l" t="t" r="r" b="b"/>
            <a:pathLst>
              <a:path w="277" h="1230" extrusionOk="0">
                <a:moveTo>
                  <a:pt x="277" y="1"/>
                </a:moveTo>
                <a:lnTo>
                  <a:pt x="154" y="31"/>
                </a:lnTo>
                <a:lnTo>
                  <a:pt x="62" y="93"/>
                </a:lnTo>
                <a:lnTo>
                  <a:pt x="0" y="185"/>
                </a:lnTo>
                <a:lnTo>
                  <a:pt x="0" y="277"/>
                </a:lnTo>
                <a:lnTo>
                  <a:pt x="0" y="1230"/>
                </a:lnTo>
                <a:lnTo>
                  <a:pt x="277" y="1230"/>
                </a:lnTo>
                <a:lnTo>
                  <a:pt x="277" y="1"/>
                </a:lnTo>
                <a:close/>
              </a:path>
            </a:pathLst>
          </a:custGeom>
          <a:solidFill>
            <a:srgbClr val="C5D8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4" name="Google Shape;2984;p52"/>
          <p:cNvSpPr/>
          <p:nvPr/>
        </p:nvSpPr>
        <p:spPr>
          <a:xfrm>
            <a:off x="1532074" y="4160056"/>
            <a:ext cx="54322" cy="4975"/>
          </a:xfrm>
          <a:custGeom>
            <a:avLst/>
            <a:gdLst/>
            <a:ahLst/>
            <a:cxnLst/>
            <a:rect l="l" t="t" r="r" b="b"/>
            <a:pathLst>
              <a:path w="677" h="62" extrusionOk="0">
                <a:moveTo>
                  <a:pt x="31" y="1"/>
                </a:moveTo>
                <a:lnTo>
                  <a:pt x="1" y="31"/>
                </a:lnTo>
                <a:lnTo>
                  <a:pt x="31" y="62"/>
                </a:lnTo>
                <a:lnTo>
                  <a:pt x="646" y="62"/>
                </a:lnTo>
                <a:lnTo>
                  <a:pt x="677" y="31"/>
                </a:lnTo>
                <a:lnTo>
                  <a:pt x="646" y="1"/>
                </a:ln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5" name="Google Shape;2985;p52"/>
          <p:cNvSpPr/>
          <p:nvPr/>
        </p:nvSpPr>
        <p:spPr>
          <a:xfrm>
            <a:off x="1532074" y="4160056"/>
            <a:ext cx="27201" cy="4975"/>
          </a:xfrm>
          <a:custGeom>
            <a:avLst/>
            <a:gdLst/>
            <a:ahLst/>
            <a:cxnLst/>
            <a:rect l="l" t="t" r="r" b="b"/>
            <a:pathLst>
              <a:path w="339" h="62" extrusionOk="0">
                <a:moveTo>
                  <a:pt x="31" y="1"/>
                </a:moveTo>
                <a:lnTo>
                  <a:pt x="1" y="31"/>
                </a:lnTo>
                <a:lnTo>
                  <a:pt x="31" y="62"/>
                </a:lnTo>
                <a:lnTo>
                  <a:pt x="339" y="62"/>
                </a:lnTo>
                <a:lnTo>
                  <a:pt x="33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6" name="Google Shape;2986;p52"/>
          <p:cNvSpPr/>
          <p:nvPr/>
        </p:nvSpPr>
        <p:spPr>
          <a:xfrm>
            <a:off x="1682441" y="4058955"/>
            <a:ext cx="51915" cy="51915"/>
          </a:xfrm>
          <a:custGeom>
            <a:avLst/>
            <a:gdLst/>
            <a:ahLst/>
            <a:cxnLst/>
            <a:rect l="l" t="t" r="r" b="b"/>
            <a:pathLst>
              <a:path w="647" h="647" extrusionOk="0">
                <a:moveTo>
                  <a:pt x="339" y="1"/>
                </a:moveTo>
                <a:lnTo>
                  <a:pt x="216" y="32"/>
                </a:lnTo>
                <a:lnTo>
                  <a:pt x="93" y="93"/>
                </a:lnTo>
                <a:lnTo>
                  <a:pt x="32" y="185"/>
                </a:lnTo>
                <a:lnTo>
                  <a:pt x="1" y="308"/>
                </a:lnTo>
                <a:lnTo>
                  <a:pt x="32" y="431"/>
                </a:lnTo>
                <a:lnTo>
                  <a:pt x="93" y="554"/>
                </a:lnTo>
                <a:lnTo>
                  <a:pt x="216" y="615"/>
                </a:lnTo>
                <a:lnTo>
                  <a:pt x="339" y="646"/>
                </a:lnTo>
                <a:lnTo>
                  <a:pt x="462" y="615"/>
                </a:lnTo>
                <a:lnTo>
                  <a:pt x="554" y="554"/>
                </a:lnTo>
                <a:lnTo>
                  <a:pt x="615" y="431"/>
                </a:lnTo>
                <a:lnTo>
                  <a:pt x="646" y="308"/>
                </a:lnTo>
                <a:lnTo>
                  <a:pt x="615" y="185"/>
                </a:lnTo>
                <a:lnTo>
                  <a:pt x="554" y="93"/>
                </a:lnTo>
                <a:lnTo>
                  <a:pt x="462" y="32"/>
                </a:lnTo>
                <a:lnTo>
                  <a:pt x="339" y="1"/>
                </a:lnTo>
                <a:close/>
              </a:path>
            </a:pathLst>
          </a:custGeom>
          <a:solidFill>
            <a:srgbClr val="7D9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7" name="Google Shape;2987;p52"/>
          <p:cNvSpPr/>
          <p:nvPr/>
        </p:nvSpPr>
        <p:spPr>
          <a:xfrm>
            <a:off x="1684928" y="4061443"/>
            <a:ext cx="46940" cy="98695"/>
          </a:xfrm>
          <a:custGeom>
            <a:avLst/>
            <a:gdLst/>
            <a:ahLst/>
            <a:cxnLst/>
            <a:rect l="l" t="t" r="r" b="b"/>
            <a:pathLst>
              <a:path w="585" h="1230" extrusionOk="0">
                <a:moveTo>
                  <a:pt x="308" y="1"/>
                </a:moveTo>
                <a:lnTo>
                  <a:pt x="185" y="31"/>
                </a:lnTo>
                <a:lnTo>
                  <a:pt x="93" y="93"/>
                </a:lnTo>
                <a:lnTo>
                  <a:pt x="31" y="185"/>
                </a:lnTo>
                <a:lnTo>
                  <a:pt x="1" y="277"/>
                </a:lnTo>
                <a:lnTo>
                  <a:pt x="1" y="1230"/>
                </a:lnTo>
                <a:lnTo>
                  <a:pt x="584" y="1230"/>
                </a:lnTo>
                <a:lnTo>
                  <a:pt x="584" y="277"/>
                </a:lnTo>
                <a:lnTo>
                  <a:pt x="554" y="185"/>
                </a:lnTo>
                <a:lnTo>
                  <a:pt x="492" y="93"/>
                </a:lnTo>
                <a:lnTo>
                  <a:pt x="400" y="31"/>
                </a:lnTo>
                <a:lnTo>
                  <a:pt x="308" y="1"/>
                </a:ln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8" name="Google Shape;2988;p52"/>
          <p:cNvSpPr/>
          <p:nvPr/>
        </p:nvSpPr>
        <p:spPr>
          <a:xfrm>
            <a:off x="1684928" y="4061443"/>
            <a:ext cx="24714" cy="98695"/>
          </a:xfrm>
          <a:custGeom>
            <a:avLst/>
            <a:gdLst/>
            <a:ahLst/>
            <a:cxnLst/>
            <a:rect l="l" t="t" r="r" b="b"/>
            <a:pathLst>
              <a:path w="308" h="1230" extrusionOk="0">
                <a:moveTo>
                  <a:pt x="308" y="1"/>
                </a:moveTo>
                <a:lnTo>
                  <a:pt x="185" y="31"/>
                </a:lnTo>
                <a:lnTo>
                  <a:pt x="93" y="93"/>
                </a:lnTo>
                <a:lnTo>
                  <a:pt x="31" y="185"/>
                </a:lnTo>
                <a:lnTo>
                  <a:pt x="1" y="277"/>
                </a:lnTo>
                <a:lnTo>
                  <a:pt x="1" y="1230"/>
                </a:lnTo>
                <a:lnTo>
                  <a:pt x="308" y="1230"/>
                </a:lnTo>
                <a:lnTo>
                  <a:pt x="308" y="1"/>
                </a:lnTo>
                <a:close/>
              </a:path>
            </a:pathLst>
          </a:custGeom>
          <a:solidFill>
            <a:srgbClr val="C5D8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9" name="Google Shape;2989;p52"/>
          <p:cNvSpPr/>
          <p:nvPr/>
        </p:nvSpPr>
        <p:spPr>
          <a:xfrm>
            <a:off x="1682441" y="4160056"/>
            <a:ext cx="54322" cy="4975"/>
          </a:xfrm>
          <a:custGeom>
            <a:avLst/>
            <a:gdLst/>
            <a:ahLst/>
            <a:cxnLst/>
            <a:rect l="l" t="t" r="r" b="b"/>
            <a:pathLst>
              <a:path w="677" h="62" extrusionOk="0">
                <a:moveTo>
                  <a:pt x="32" y="1"/>
                </a:moveTo>
                <a:lnTo>
                  <a:pt x="1" y="31"/>
                </a:lnTo>
                <a:lnTo>
                  <a:pt x="32" y="62"/>
                </a:lnTo>
                <a:lnTo>
                  <a:pt x="646" y="62"/>
                </a:lnTo>
                <a:lnTo>
                  <a:pt x="677" y="31"/>
                </a:lnTo>
                <a:lnTo>
                  <a:pt x="646" y="1"/>
                </a:ln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0" name="Google Shape;2990;p52"/>
          <p:cNvSpPr/>
          <p:nvPr/>
        </p:nvSpPr>
        <p:spPr>
          <a:xfrm>
            <a:off x="1682441" y="4160056"/>
            <a:ext cx="27201" cy="4975"/>
          </a:xfrm>
          <a:custGeom>
            <a:avLst/>
            <a:gdLst/>
            <a:ahLst/>
            <a:cxnLst/>
            <a:rect l="l" t="t" r="r" b="b"/>
            <a:pathLst>
              <a:path w="339" h="62" extrusionOk="0">
                <a:moveTo>
                  <a:pt x="32" y="1"/>
                </a:moveTo>
                <a:lnTo>
                  <a:pt x="1" y="31"/>
                </a:lnTo>
                <a:lnTo>
                  <a:pt x="32" y="62"/>
                </a:lnTo>
                <a:lnTo>
                  <a:pt x="339" y="62"/>
                </a:lnTo>
                <a:lnTo>
                  <a:pt x="33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1" name="Google Shape;2991;p52"/>
          <p:cNvSpPr/>
          <p:nvPr/>
        </p:nvSpPr>
        <p:spPr>
          <a:xfrm>
            <a:off x="1465557" y="3854348"/>
            <a:ext cx="189848" cy="189928"/>
          </a:xfrm>
          <a:custGeom>
            <a:avLst/>
            <a:gdLst/>
            <a:ahLst/>
            <a:cxnLst/>
            <a:rect l="l" t="t" r="r" b="b"/>
            <a:pathLst>
              <a:path w="2366" h="2367" extrusionOk="0">
                <a:moveTo>
                  <a:pt x="953" y="1"/>
                </a:moveTo>
                <a:lnTo>
                  <a:pt x="707" y="93"/>
                </a:lnTo>
                <a:lnTo>
                  <a:pt x="522" y="185"/>
                </a:lnTo>
                <a:lnTo>
                  <a:pt x="338" y="339"/>
                </a:lnTo>
                <a:lnTo>
                  <a:pt x="184" y="523"/>
                </a:lnTo>
                <a:lnTo>
                  <a:pt x="92" y="707"/>
                </a:lnTo>
                <a:lnTo>
                  <a:pt x="0" y="953"/>
                </a:lnTo>
                <a:lnTo>
                  <a:pt x="0" y="1168"/>
                </a:lnTo>
                <a:lnTo>
                  <a:pt x="0" y="1414"/>
                </a:lnTo>
                <a:lnTo>
                  <a:pt x="92" y="1660"/>
                </a:lnTo>
                <a:lnTo>
                  <a:pt x="184" y="1844"/>
                </a:lnTo>
                <a:lnTo>
                  <a:pt x="338" y="2028"/>
                </a:lnTo>
                <a:lnTo>
                  <a:pt x="522" y="2182"/>
                </a:lnTo>
                <a:lnTo>
                  <a:pt x="707" y="2274"/>
                </a:lnTo>
                <a:lnTo>
                  <a:pt x="953" y="2366"/>
                </a:lnTo>
                <a:lnTo>
                  <a:pt x="1413" y="2366"/>
                </a:lnTo>
                <a:lnTo>
                  <a:pt x="1659" y="2274"/>
                </a:lnTo>
                <a:lnTo>
                  <a:pt x="1844" y="2182"/>
                </a:lnTo>
                <a:lnTo>
                  <a:pt x="2028" y="2028"/>
                </a:lnTo>
                <a:lnTo>
                  <a:pt x="2182" y="1844"/>
                </a:lnTo>
                <a:lnTo>
                  <a:pt x="2274" y="1660"/>
                </a:lnTo>
                <a:lnTo>
                  <a:pt x="2366" y="1414"/>
                </a:lnTo>
                <a:lnTo>
                  <a:pt x="2366" y="1168"/>
                </a:lnTo>
                <a:lnTo>
                  <a:pt x="2366" y="953"/>
                </a:lnTo>
                <a:lnTo>
                  <a:pt x="2274" y="707"/>
                </a:lnTo>
                <a:lnTo>
                  <a:pt x="2182" y="523"/>
                </a:lnTo>
                <a:lnTo>
                  <a:pt x="2028" y="339"/>
                </a:lnTo>
                <a:lnTo>
                  <a:pt x="1844" y="185"/>
                </a:lnTo>
                <a:lnTo>
                  <a:pt x="1659" y="93"/>
                </a:lnTo>
                <a:lnTo>
                  <a:pt x="1413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2" name="Google Shape;2992;p52"/>
          <p:cNvSpPr/>
          <p:nvPr/>
        </p:nvSpPr>
        <p:spPr>
          <a:xfrm>
            <a:off x="1465557" y="3854348"/>
            <a:ext cx="96208" cy="189928"/>
          </a:xfrm>
          <a:custGeom>
            <a:avLst/>
            <a:gdLst/>
            <a:ahLst/>
            <a:cxnLst/>
            <a:rect l="l" t="t" r="r" b="b"/>
            <a:pathLst>
              <a:path w="1199" h="2367" extrusionOk="0">
                <a:moveTo>
                  <a:pt x="953" y="1"/>
                </a:moveTo>
                <a:lnTo>
                  <a:pt x="707" y="93"/>
                </a:lnTo>
                <a:lnTo>
                  <a:pt x="522" y="185"/>
                </a:lnTo>
                <a:lnTo>
                  <a:pt x="338" y="339"/>
                </a:lnTo>
                <a:lnTo>
                  <a:pt x="184" y="523"/>
                </a:lnTo>
                <a:lnTo>
                  <a:pt x="92" y="707"/>
                </a:lnTo>
                <a:lnTo>
                  <a:pt x="0" y="953"/>
                </a:lnTo>
                <a:lnTo>
                  <a:pt x="0" y="1199"/>
                </a:lnTo>
                <a:lnTo>
                  <a:pt x="0" y="1414"/>
                </a:lnTo>
                <a:lnTo>
                  <a:pt x="92" y="1660"/>
                </a:lnTo>
                <a:lnTo>
                  <a:pt x="184" y="1844"/>
                </a:lnTo>
                <a:lnTo>
                  <a:pt x="338" y="2028"/>
                </a:lnTo>
                <a:lnTo>
                  <a:pt x="522" y="2182"/>
                </a:lnTo>
                <a:lnTo>
                  <a:pt x="707" y="2274"/>
                </a:lnTo>
                <a:lnTo>
                  <a:pt x="953" y="2366"/>
                </a:lnTo>
                <a:lnTo>
                  <a:pt x="1198" y="2366"/>
                </a:lnTo>
                <a:lnTo>
                  <a:pt x="11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3" name="Google Shape;2993;p52"/>
          <p:cNvSpPr/>
          <p:nvPr/>
        </p:nvSpPr>
        <p:spPr>
          <a:xfrm>
            <a:off x="1497572" y="3938197"/>
            <a:ext cx="118434" cy="69087"/>
          </a:xfrm>
          <a:custGeom>
            <a:avLst/>
            <a:gdLst/>
            <a:ahLst/>
            <a:cxnLst/>
            <a:rect l="l" t="t" r="r" b="b"/>
            <a:pathLst>
              <a:path w="1476" h="861" extrusionOk="0">
                <a:moveTo>
                  <a:pt x="154" y="0"/>
                </a:moveTo>
                <a:lnTo>
                  <a:pt x="0" y="123"/>
                </a:lnTo>
                <a:lnTo>
                  <a:pt x="62" y="123"/>
                </a:lnTo>
                <a:lnTo>
                  <a:pt x="62" y="277"/>
                </a:lnTo>
                <a:lnTo>
                  <a:pt x="93" y="430"/>
                </a:lnTo>
                <a:lnTo>
                  <a:pt x="185" y="553"/>
                </a:lnTo>
                <a:lnTo>
                  <a:pt x="277" y="645"/>
                </a:lnTo>
                <a:lnTo>
                  <a:pt x="369" y="738"/>
                </a:lnTo>
                <a:lnTo>
                  <a:pt x="492" y="799"/>
                </a:lnTo>
                <a:lnTo>
                  <a:pt x="646" y="861"/>
                </a:lnTo>
                <a:lnTo>
                  <a:pt x="769" y="861"/>
                </a:lnTo>
                <a:lnTo>
                  <a:pt x="1014" y="830"/>
                </a:lnTo>
                <a:lnTo>
                  <a:pt x="1199" y="738"/>
                </a:lnTo>
                <a:lnTo>
                  <a:pt x="1352" y="584"/>
                </a:lnTo>
                <a:lnTo>
                  <a:pt x="1475" y="400"/>
                </a:lnTo>
                <a:lnTo>
                  <a:pt x="1260" y="400"/>
                </a:lnTo>
                <a:lnTo>
                  <a:pt x="1168" y="523"/>
                </a:lnTo>
                <a:lnTo>
                  <a:pt x="1076" y="615"/>
                </a:lnTo>
                <a:lnTo>
                  <a:pt x="922" y="676"/>
                </a:lnTo>
                <a:lnTo>
                  <a:pt x="676" y="676"/>
                </a:lnTo>
                <a:lnTo>
                  <a:pt x="584" y="645"/>
                </a:lnTo>
                <a:lnTo>
                  <a:pt x="461" y="584"/>
                </a:lnTo>
                <a:lnTo>
                  <a:pt x="400" y="523"/>
                </a:lnTo>
                <a:lnTo>
                  <a:pt x="338" y="430"/>
                </a:lnTo>
                <a:lnTo>
                  <a:pt x="277" y="338"/>
                </a:lnTo>
                <a:lnTo>
                  <a:pt x="246" y="246"/>
                </a:lnTo>
                <a:lnTo>
                  <a:pt x="246" y="123"/>
                </a:lnTo>
                <a:lnTo>
                  <a:pt x="308" y="123"/>
                </a:lnTo>
                <a:lnTo>
                  <a:pt x="154" y="0"/>
                </a:lnTo>
                <a:close/>
              </a:path>
            </a:pathLst>
          </a:custGeom>
          <a:solidFill>
            <a:srgbClr val="8BA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4" name="Google Shape;2994;p52"/>
          <p:cNvSpPr/>
          <p:nvPr/>
        </p:nvSpPr>
        <p:spPr>
          <a:xfrm>
            <a:off x="1504954" y="3891337"/>
            <a:ext cx="118434" cy="69087"/>
          </a:xfrm>
          <a:custGeom>
            <a:avLst/>
            <a:gdLst/>
            <a:ahLst/>
            <a:cxnLst/>
            <a:rect l="l" t="t" r="r" b="b"/>
            <a:pathLst>
              <a:path w="1476" h="861" extrusionOk="0">
                <a:moveTo>
                  <a:pt x="677" y="0"/>
                </a:moveTo>
                <a:lnTo>
                  <a:pt x="462" y="31"/>
                </a:lnTo>
                <a:lnTo>
                  <a:pt x="277" y="123"/>
                </a:lnTo>
                <a:lnTo>
                  <a:pt x="124" y="277"/>
                </a:lnTo>
                <a:lnTo>
                  <a:pt x="1" y="461"/>
                </a:lnTo>
                <a:lnTo>
                  <a:pt x="216" y="461"/>
                </a:lnTo>
                <a:lnTo>
                  <a:pt x="308" y="338"/>
                </a:lnTo>
                <a:lnTo>
                  <a:pt x="400" y="246"/>
                </a:lnTo>
                <a:lnTo>
                  <a:pt x="554" y="185"/>
                </a:lnTo>
                <a:lnTo>
                  <a:pt x="800" y="185"/>
                </a:lnTo>
                <a:lnTo>
                  <a:pt x="892" y="216"/>
                </a:lnTo>
                <a:lnTo>
                  <a:pt x="984" y="277"/>
                </a:lnTo>
                <a:lnTo>
                  <a:pt x="1076" y="338"/>
                </a:lnTo>
                <a:lnTo>
                  <a:pt x="1138" y="431"/>
                </a:lnTo>
                <a:lnTo>
                  <a:pt x="1199" y="523"/>
                </a:lnTo>
                <a:lnTo>
                  <a:pt x="1230" y="615"/>
                </a:lnTo>
                <a:lnTo>
                  <a:pt x="1230" y="707"/>
                </a:lnTo>
                <a:lnTo>
                  <a:pt x="1168" y="707"/>
                </a:lnTo>
                <a:lnTo>
                  <a:pt x="1322" y="861"/>
                </a:lnTo>
                <a:lnTo>
                  <a:pt x="1476" y="707"/>
                </a:lnTo>
                <a:lnTo>
                  <a:pt x="1414" y="707"/>
                </a:lnTo>
                <a:lnTo>
                  <a:pt x="1414" y="584"/>
                </a:lnTo>
                <a:lnTo>
                  <a:pt x="1353" y="431"/>
                </a:lnTo>
                <a:lnTo>
                  <a:pt x="1291" y="308"/>
                </a:lnTo>
                <a:lnTo>
                  <a:pt x="1199" y="216"/>
                </a:lnTo>
                <a:lnTo>
                  <a:pt x="1107" y="123"/>
                </a:lnTo>
                <a:lnTo>
                  <a:pt x="984" y="31"/>
                </a:lnTo>
                <a:lnTo>
                  <a:pt x="830" y="0"/>
                </a:lnTo>
                <a:close/>
              </a:path>
            </a:pathLst>
          </a:custGeom>
          <a:solidFill>
            <a:srgbClr val="8BA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5" name="Google Shape;2995;p52"/>
          <p:cNvSpPr/>
          <p:nvPr/>
        </p:nvSpPr>
        <p:spPr>
          <a:xfrm>
            <a:off x="1497572" y="3938197"/>
            <a:ext cx="64192" cy="69087"/>
          </a:xfrm>
          <a:custGeom>
            <a:avLst/>
            <a:gdLst/>
            <a:ahLst/>
            <a:cxnLst/>
            <a:rect l="l" t="t" r="r" b="b"/>
            <a:pathLst>
              <a:path w="800" h="861" extrusionOk="0">
                <a:moveTo>
                  <a:pt x="154" y="0"/>
                </a:moveTo>
                <a:lnTo>
                  <a:pt x="0" y="154"/>
                </a:lnTo>
                <a:lnTo>
                  <a:pt x="62" y="154"/>
                </a:lnTo>
                <a:lnTo>
                  <a:pt x="62" y="277"/>
                </a:lnTo>
                <a:lnTo>
                  <a:pt x="93" y="430"/>
                </a:lnTo>
                <a:lnTo>
                  <a:pt x="185" y="553"/>
                </a:lnTo>
                <a:lnTo>
                  <a:pt x="277" y="645"/>
                </a:lnTo>
                <a:lnTo>
                  <a:pt x="369" y="738"/>
                </a:lnTo>
                <a:lnTo>
                  <a:pt x="492" y="799"/>
                </a:lnTo>
                <a:lnTo>
                  <a:pt x="646" y="861"/>
                </a:lnTo>
                <a:lnTo>
                  <a:pt x="799" y="861"/>
                </a:lnTo>
                <a:lnTo>
                  <a:pt x="799" y="676"/>
                </a:lnTo>
                <a:lnTo>
                  <a:pt x="676" y="676"/>
                </a:lnTo>
                <a:lnTo>
                  <a:pt x="584" y="645"/>
                </a:lnTo>
                <a:lnTo>
                  <a:pt x="461" y="584"/>
                </a:lnTo>
                <a:lnTo>
                  <a:pt x="400" y="523"/>
                </a:lnTo>
                <a:lnTo>
                  <a:pt x="338" y="430"/>
                </a:lnTo>
                <a:lnTo>
                  <a:pt x="277" y="338"/>
                </a:lnTo>
                <a:lnTo>
                  <a:pt x="246" y="246"/>
                </a:lnTo>
                <a:lnTo>
                  <a:pt x="246" y="154"/>
                </a:lnTo>
                <a:lnTo>
                  <a:pt x="308" y="154"/>
                </a:lnTo>
                <a:lnTo>
                  <a:pt x="154" y="0"/>
                </a:lnTo>
                <a:close/>
              </a:path>
            </a:pathLst>
          </a:custGeom>
          <a:solidFill>
            <a:srgbClr val="9BC3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6" name="Google Shape;2996;p52"/>
          <p:cNvSpPr/>
          <p:nvPr/>
        </p:nvSpPr>
        <p:spPr>
          <a:xfrm>
            <a:off x="1504954" y="3891337"/>
            <a:ext cx="56810" cy="37071"/>
          </a:xfrm>
          <a:custGeom>
            <a:avLst/>
            <a:gdLst/>
            <a:ahLst/>
            <a:cxnLst/>
            <a:rect l="l" t="t" r="r" b="b"/>
            <a:pathLst>
              <a:path w="708" h="462" extrusionOk="0">
                <a:moveTo>
                  <a:pt x="677" y="0"/>
                </a:moveTo>
                <a:lnTo>
                  <a:pt x="462" y="31"/>
                </a:lnTo>
                <a:lnTo>
                  <a:pt x="277" y="123"/>
                </a:lnTo>
                <a:lnTo>
                  <a:pt x="124" y="277"/>
                </a:lnTo>
                <a:lnTo>
                  <a:pt x="1" y="461"/>
                </a:lnTo>
                <a:lnTo>
                  <a:pt x="216" y="461"/>
                </a:lnTo>
                <a:lnTo>
                  <a:pt x="308" y="338"/>
                </a:lnTo>
                <a:lnTo>
                  <a:pt x="400" y="246"/>
                </a:lnTo>
                <a:lnTo>
                  <a:pt x="554" y="185"/>
                </a:lnTo>
                <a:lnTo>
                  <a:pt x="707" y="185"/>
                </a:lnTo>
                <a:lnTo>
                  <a:pt x="707" y="0"/>
                </a:lnTo>
                <a:close/>
              </a:path>
            </a:pathLst>
          </a:custGeom>
          <a:solidFill>
            <a:srgbClr val="9BC3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7" name="Google Shape;2997;p52"/>
          <p:cNvSpPr/>
          <p:nvPr/>
        </p:nvSpPr>
        <p:spPr>
          <a:xfrm>
            <a:off x="1756421" y="4029428"/>
            <a:ext cx="293518" cy="120841"/>
          </a:xfrm>
          <a:custGeom>
            <a:avLst/>
            <a:gdLst/>
            <a:ahLst/>
            <a:cxnLst/>
            <a:rect l="l" t="t" r="r" b="b"/>
            <a:pathLst>
              <a:path w="3658" h="1506" extrusionOk="0">
                <a:moveTo>
                  <a:pt x="1752" y="0"/>
                </a:moveTo>
                <a:lnTo>
                  <a:pt x="1598" y="31"/>
                </a:lnTo>
                <a:lnTo>
                  <a:pt x="1445" y="92"/>
                </a:lnTo>
                <a:lnTo>
                  <a:pt x="1322" y="184"/>
                </a:lnTo>
                <a:lnTo>
                  <a:pt x="1230" y="307"/>
                </a:lnTo>
                <a:lnTo>
                  <a:pt x="1138" y="400"/>
                </a:lnTo>
                <a:lnTo>
                  <a:pt x="1045" y="553"/>
                </a:lnTo>
                <a:lnTo>
                  <a:pt x="1015" y="707"/>
                </a:lnTo>
                <a:lnTo>
                  <a:pt x="861" y="645"/>
                </a:lnTo>
                <a:lnTo>
                  <a:pt x="707" y="615"/>
                </a:lnTo>
                <a:lnTo>
                  <a:pt x="492" y="645"/>
                </a:lnTo>
                <a:lnTo>
                  <a:pt x="339" y="738"/>
                </a:lnTo>
                <a:lnTo>
                  <a:pt x="185" y="830"/>
                </a:lnTo>
                <a:lnTo>
                  <a:pt x="93" y="983"/>
                </a:lnTo>
                <a:lnTo>
                  <a:pt x="1" y="1137"/>
                </a:lnTo>
                <a:lnTo>
                  <a:pt x="1" y="1321"/>
                </a:lnTo>
                <a:lnTo>
                  <a:pt x="1" y="1506"/>
                </a:lnTo>
                <a:lnTo>
                  <a:pt x="3626" y="1506"/>
                </a:lnTo>
                <a:lnTo>
                  <a:pt x="3657" y="1321"/>
                </a:lnTo>
                <a:lnTo>
                  <a:pt x="3626" y="1198"/>
                </a:lnTo>
                <a:lnTo>
                  <a:pt x="3596" y="1045"/>
                </a:lnTo>
                <a:lnTo>
                  <a:pt x="3534" y="953"/>
                </a:lnTo>
                <a:lnTo>
                  <a:pt x="3442" y="830"/>
                </a:lnTo>
                <a:lnTo>
                  <a:pt x="3350" y="738"/>
                </a:lnTo>
                <a:lnTo>
                  <a:pt x="3227" y="676"/>
                </a:lnTo>
                <a:lnTo>
                  <a:pt x="3073" y="645"/>
                </a:lnTo>
                <a:lnTo>
                  <a:pt x="2950" y="615"/>
                </a:lnTo>
                <a:lnTo>
                  <a:pt x="2797" y="645"/>
                </a:lnTo>
                <a:lnTo>
                  <a:pt x="2705" y="430"/>
                </a:lnTo>
                <a:lnTo>
                  <a:pt x="2551" y="277"/>
                </a:lnTo>
                <a:lnTo>
                  <a:pt x="2428" y="154"/>
                </a:lnTo>
                <a:lnTo>
                  <a:pt x="2274" y="62"/>
                </a:lnTo>
                <a:lnTo>
                  <a:pt x="2090" y="0"/>
                </a:lnTo>
                <a:close/>
              </a:path>
            </a:pathLst>
          </a:custGeom>
          <a:solidFill>
            <a:srgbClr val="BFE5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8" name="Google Shape;2998;p52"/>
          <p:cNvSpPr/>
          <p:nvPr/>
        </p:nvSpPr>
        <p:spPr>
          <a:xfrm>
            <a:off x="1901893" y="4054061"/>
            <a:ext cx="234301" cy="96208"/>
          </a:xfrm>
          <a:custGeom>
            <a:avLst/>
            <a:gdLst/>
            <a:ahLst/>
            <a:cxnLst/>
            <a:rect l="l" t="t" r="r" b="b"/>
            <a:pathLst>
              <a:path w="2920" h="1199" extrusionOk="0">
                <a:moveTo>
                  <a:pt x="1414" y="0"/>
                </a:moveTo>
                <a:lnTo>
                  <a:pt x="1291" y="31"/>
                </a:lnTo>
                <a:lnTo>
                  <a:pt x="1168" y="93"/>
                </a:lnTo>
                <a:lnTo>
                  <a:pt x="1076" y="154"/>
                </a:lnTo>
                <a:lnTo>
                  <a:pt x="984" y="246"/>
                </a:lnTo>
                <a:lnTo>
                  <a:pt x="922" y="338"/>
                </a:lnTo>
                <a:lnTo>
                  <a:pt x="861" y="431"/>
                </a:lnTo>
                <a:lnTo>
                  <a:pt x="799" y="553"/>
                </a:lnTo>
                <a:lnTo>
                  <a:pt x="707" y="523"/>
                </a:lnTo>
                <a:lnTo>
                  <a:pt x="584" y="492"/>
                </a:lnTo>
                <a:lnTo>
                  <a:pt x="431" y="523"/>
                </a:lnTo>
                <a:lnTo>
                  <a:pt x="277" y="584"/>
                </a:lnTo>
                <a:lnTo>
                  <a:pt x="185" y="676"/>
                </a:lnTo>
                <a:lnTo>
                  <a:pt x="93" y="768"/>
                </a:lnTo>
                <a:lnTo>
                  <a:pt x="31" y="922"/>
                </a:lnTo>
                <a:lnTo>
                  <a:pt x="1" y="1076"/>
                </a:lnTo>
                <a:lnTo>
                  <a:pt x="31" y="1199"/>
                </a:lnTo>
                <a:lnTo>
                  <a:pt x="2889" y="1199"/>
                </a:lnTo>
                <a:lnTo>
                  <a:pt x="2919" y="1076"/>
                </a:lnTo>
                <a:lnTo>
                  <a:pt x="2919" y="953"/>
                </a:lnTo>
                <a:lnTo>
                  <a:pt x="2889" y="830"/>
                </a:lnTo>
                <a:lnTo>
                  <a:pt x="2827" y="738"/>
                </a:lnTo>
                <a:lnTo>
                  <a:pt x="2766" y="676"/>
                </a:lnTo>
                <a:lnTo>
                  <a:pt x="2674" y="584"/>
                </a:lnTo>
                <a:lnTo>
                  <a:pt x="2581" y="553"/>
                </a:lnTo>
                <a:lnTo>
                  <a:pt x="2459" y="523"/>
                </a:lnTo>
                <a:lnTo>
                  <a:pt x="2366" y="492"/>
                </a:lnTo>
                <a:lnTo>
                  <a:pt x="2244" y="523"/>
                </a:lnTo>
                <a:lnTo>
                  <a:pt x="2151" y="338"/>
                </a:lnTo>
                <a:lnTo>
                  <a:pt x="2059" y="215"/>
                </a:lnTo>
                <a:lnTo>
                  <a:pt x="1936" y="123"/>
                </a:lnTo>
                <a:lnTo>
                  <a:pt x="1813" y="62"/>
                </a:lnTo>
                <a:lnTo>
                  <a:pt x="1690" y="0"/>
                </a:lnTo>
                <a:close/>
              </a:path>
            </a:pathLst>
          </a:custGeom>
          <a:solidFill>
            <a:srgbClr val="6585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9" name="Google Shape;2999;p52"/>
          <p:cNvSpPr/>
          <p:nvPr/>
        </p:nvSpPr>
        <p:spPr>
          <a:xfrm>
            <a:off x="2750014" y="4049086"/>
            <a:ext cx="246578" cy="103670"/>
          </a:xfrm>
          <a:custGeom>
            <a:avLst/>
            <a:gdLst/>
            <a:ahLst/>
            <a:cxnLst/>
            <a:rect l="l" t="t" r="r" b="b"/>
            <a:pathLst>
              <a:path w="3073" h="1292" extrusionOk="0">
                <a:moveTo>
                  <a:pt x="1598" y="1"/>
                </a:moveTo>
                <a:lnTo>
                  <a:pt x="1475" y="32"/>
                </a:lnTo>
                <a:lnTo>
                  <a:pt x="1352" y="62"/>
                </a:lnTo>
                <a:lnTo>
                  <a:pt x="1229" y="93"/>
                </a:lnTo>
                <a:lnTo>
                  <a:pt x="1106" y="185"/>
                </a:lnTo>
                <a:lnTo>
                  <a:pt x="1014" y="247"/>
                </a:lnTo>
                <a:lnTo>
                  <a:pt x="953" y="370"/>
                </a:lnTo>
                <a:lnTo>
                  <a:pt x="891" y="462"/>
                </a:lnTo>
                <a:lnTo>
                  <a:pt x="860" y="585"/>
                </a:lnTo>
                <a:lnTo>
                  <a:pt x="738" y="554"/>
                </a:lnTo>
                <a:lnTo>
                  <a:pt x="430" y="554"/>
                </a:lnTo>
                <a:lnTo>
                  <a:pt x="277" y="615"/>
                </a:lnTo>
                <a:lnTo>
                  <a:pt x="185" y="708"/>
                </a:lnTo>
                <a:lnTo>
                  <a:pt x="92" y="830"/>
                </a:lnTo>
                <a:lnTo>
                  <a:pt x="31" y="984"/>
                </a:lnTo>
                <a:lnTo>
                  <a:pt x="0" y="1138"/>
                </a:lnTo>
                <a:lnTo>
                  <a:pt x="31" y="1291"/>
                </a:lnTo>
                <a:lnTo>
                  <a:pt x="3042" y="1291"/>
                </a:lnTo>
                <a:lnTo>
                  <a:pt x="3073" y="1138"/>
                </a:lnTo>
                <a:lnTo>
                  <a:pt x="3042" y="1015"/>
                </a:lnTo>
                <a:lnTo>
                  <a:pt x="3011" y="892"/>
                </a:lnTo>
                <a:lnTo>
                  <a:pt x="2950" y="800"/>
                </a:lnTo>
                <a:lnTo>
                  <a:pt x="2888" y="708"/>
                </a:lnTo>
                <a:lnTo>
                  <a:pt x="2796" y="646"/>
                </a:lnTo>
                <a:lnTo>
                  <a:pt x="2704" y="585"/>
                </a:lnTo>
                <a:lnTo>
                  <a:pt x="2581" y="554"/>
                </a:lnTo>
                <a:lnTo>
                  <a:pt x="2335" y="554"/>
                </a:lnTo>
                <a:lnTo>
                  <a:pt x="2274" y="370"/>
                </a:lnTo>
                <a:lnTo>
                  <a:pt x="2151" y="247"/>
                </a:lnTo>
                <a:lnTo>
                  <a:pt x="2028" y="155"/>
                </a:lnTo>
                <a:lnTo>
                  <a:pt x="1905" y="62"/>
                </a:lnTo>
                <a:lnTo>
                  <a:pt x="1752" y="32"/>
                </a:lnTo>
                <a:lnTo>
                  <a:pt x="1598" y="1"/>
                </a:lnTo>
                <a:close/>
              </a:path>
            </a:pathLst>
          </a:custGeom>
          <a:solidFill>
            <a:srgbClr val="BFE5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0" name="Google Shape;3000;p52"/>
          <p:cNvSpPr/>
          <p:nvPr/>
        </p:nvSpPr>
        <p:spPr>
          <a:xfrm>
            <a:off x="2873260" y="4071312"/>
            <a:ext cx="194823" cy="81444"/>
          </a:xfrm>
          <a:custGeom>
            <a:avLst/>
            <a:gdLst/>
            <a:ahLst/>
            <a:cxnLst/>
            <a:rect l="l" t="t" r="r" b="b"/>
            <a:pathLst>
              <a:path w="2428" h="1015" extrusionOk="0">
                <a:moveTo>
                  <a:pt x="1260" y="0"/>
                </a:moveTo>
                <a:lnTo>
                  <a:pt x="1076" y="31"/>
                </a:lnTo>
                <a:lnTo>
                  <a:pt x="892" y="123"/>
                </a:lnTo>
                <a:lnTo>
                  <a:pt x="738" y="277"/>
                </a:lnTo>
                <a:lnTo>
                  <a:pt x="676" y="461"/>
                </a:lnTo>
                <a:lnTo>
                  <a:pt x="584" y="431"/>
                </a:lnTo>
                <a:lnTo>
                  <a:pt x="461" y="400"/>
                </a:lnTo>
                <a:lnTo>
                  <a:pt x="338" y="431"/>
                </a:lnTo>
                <a:lnTo>
                  <a:pt x="216" y="492"/>
                </a:lnTo>
                <a:lnTo>
                  <a:pt x="123" y="553"/>
                </a:lnTo>
                <a:lnTo>
                  <a:pt x="62" y="646"/>
                </a:lnTo>
                <a:lnTo>
                  <a:pt x="0" y="769"/>
                </a:lnTo>
                <a:lnTo>
                  <a:pt x="0" y="891"/>
                </a:lnTo>
                <a:lnTo>
                  <a:pt x="0" y="1014"/>
                </a:lnTo>
                <a:lnTo>
                  <a:pt x="2428" y="1014"/>
                </a:lnTo>
                <a:lnTo>
                  <a:pt x="2428" y="891"/>
                </a:lnTo>
                <a:lnTo>
                  <a:pt x="2428" y="799"/>
                </a:lnTo>
                <a:lnTo>
                  <a:pt x="2397" y="707"/>
                </a:lnTo>
                <a:lnTo>
                  <a:pt x="2305" y="553"/>
                </a:lnTo>
                <a:lnTo>
                  <a:pt x="2151" y="461"/>
                </a:lnTo>
                <a:lnTo>
                  <a:pt x="2059" y="431"/>
                </a:lnTo>
                <a:lnTo>
                  <a:pt x="1967" y="400"/>
                </a:lnTo>
                <a:lnTo>
                  <a:pt x="1875" y="431"/>
                </a:lnTo>
                <a:lnTo>
                  <a:pt x="1813" y="277"/>
                </a:lnTo>
                <a:lnTo>
                  <a:pt x="1721" y="185"/>
                </a:lnTo>
                <a:lnTo>
                  <a:pt x="1629" y="93"/>
                </a:lnTo>
                <a:lnTo>
                  <a:pt x="1506" y="31"/>
                </a:lnTo>
                <a:lnTo>
                  <a:pt x="1383" y="0"/>
                </a:lnTo>
                <a:close/>
              </a:path>
            </a:pathLst>
          </a:custGeom>
          <a:solidFill>
            <a:srgbClr val="6585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1" name="Google Shape;3001;p52"/>
          <p:cNvSpPr/>
          <p:nvPr/>
        </p:nvSpPr>
        <p:spPr>
          <a:xfrm>
            <a:off x="4643400" y="4367151"/>
            <a:ext cx="14844" cy="46940"/>
          </a:xfrm>
          <a:custGeom>
            <a:avLst/>
            <a:gdLst/>
            <a:ahLst/>
            <a:cxnLst/>
            <a:rect l="l" t="t" r="r" b="b"/>
            <a:pathLst>
              <a:path w="185" h="585" extrusionOk="0">
                <a:moveTo>
                  <a:pt x="1" y="1"/>
                </a:moveTo>
                <a:lnTo>
                  <a:pt x="185" y="584"/>
                </a:lnTo>
                <a:lnTo>
                  <a:pt x="93" y="277"/>
                </a:lnTo>
                <a:lnTo>
                  <a:pt x="1" y="1"/>
                </a:lnTo>
                <a:close/>
              </a:path>
            </a:pathLst>
          </a:custGeom>
          <a:solidFill>
            <a:srgbClr val="DFE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2" name="Google Shape;3002;p52"/>
          <p:cNvSpPr/>
          <p:nvPr/>
        </p:nvSpPr>
        <p:spPr>
          <a:xfrm>
            <a:off x="3117345" y="3679348"/>
            <a:ext cx="1582894" cy="922118"/>
          </a:xfrm>
          <a:custGeom>
            <a:avLst/>
            <a:gdLst/>
            <a:ahLst/>
            <a:cxnLst/>
            <a:rect l="l" t="t" r="r" b="b"/>
            <a:pathLst>
              <a:path w="19727" h="11492" extrusionOk="0">
                <a:moveTo>
                  <a:pt x="2796" y="0"/>
                </a:moveTo>
                <a:lnTo>
                  <a:pt x="2551" y="31"/>
                </a:lnTo>
                <a:lnTo>
                  <a:pt x="2305" y="61"/>
                </a:lnTo>
                <a:lnTo>
                  <a:pt x="2090" y="123"/>
                </a:lnTo>
                <a:lnTo>
                  <a:pt x="1875" y="184"/>
                </a:lnTo>
                <a:lnTo>
                  <a:pt x="1660" y="307"/>
                </a:lnTo>
                <a:lnTo>
                  <a:pt x="1444" y="399"/>
                </a:lnTo>
                <a:lnTo>
                  <a:pt x="1260" y="553"/>
                </a:lnTo>
                <a:lnTo>
                  <a:pt x="1106" y="707"/>
                </a:lnTo>
                <a:lnTo>
                  <a:pt x="953" y="891"/>
                </a:lnTo>
                <a:lnTo>
                  <a:pt x="799" y="1075"/>
                </a:lnTo>
                <a:lnTo>
                  <a:pt x="676" y="1260"/>
                </a:lnTo>
                <a:lnTo>
                  <a:pt x="584" y="1475"/>
                </a:lnTo>
                <a:lnTo>
                  <a:pt x="492" y="1690"/>
                </a:lnTo>
                <a:lnTo>
                  <a:pt x="430" y="1936"/>
                </a:lnTo>
                <a:lnTo>
                  <a:pt x="400" y="2151"/>
                </a:lnTo>
                <a:lnTo>
                  <a:pt x="400" y="2397"/>
                </a:lnTo>
                <a:lnTo>
                  <a:pt x="400" y="9341"/>
                </a:lnTo>
                <a:lnTo>
                  <a:pt x="62" y="10416"/>
                </a:lnTo>
                <a:lnTo>
                  <a:pt x="0" y="10416"/>
                </a:lnTo>
                <a:lnTo>
                  <a:pt x="0" y="11338"/>
                </a:lnTo>
                <a:lnTo>
                  <a:pt x="0" y="11369"/>
                </a:lnTo>
                <a:lnTo>
                  <a:pt x="0" y="11399"/>
                </a:lnTo>
                <a:lnTo>
                  <a:pt x="31" y="11430"/>
                </a:lnTo>
                <a:lnTo>
                  <a:pt x="62" y="11461"/>
                </a:lnTo>
                <a:lnTo>
                  <a:pt x="92" y="11461"/>
                </a:lnTo>
                <a:lnTo>
                  <a:pt x="123" y="11491"/>
                </a:lnTo>
                <a:lnTo>
                  <a:pt x="19634" y="11491"/>
                </a:lnTo>
                <a:lnTo>
                  <a:pt x="19696" y="11461"/>
                </a:lnTo>
                <a:lnTo>
                  <a:pt x="19726" y="11399"/>
                </a:lnTo>
                <a:lnTo>
                  <a:pt x="19726" y="10324"/>
                </a:lnTo>
                <a:lnTo>
                  <a:pt x="19696" y="10170"/>
                </a:lnTo>
                <a:lnTo>
                  <a:pt x="19603" y="10017"/>
                </a:lnTo>
                <a:lnTo>
                  <a:pt x="19450" y="9924"/>
                </a:lnTo>
                <a:lnTo>
                  <a:pt x="19296" y="9894"/>
                </a:lnTo>
                <a:lnTo>
                  <a:pt x="19265" y="9525"/>
                </a:lnTo>
                <a:lnTo>
                  <a:pt x="19204" y="9156"/>
                </a:lnTo>
                <a:lnTo>
                  <a:pt x="19112" y="8849"/>
                </a:lnTo>
                <a:lnTo>
                  <a:pt x="19020" y="8573"/>
                </a:lnTo>
                <a:lnTo>
                  <a:pt x="18958" y="8450"/>
                </a:lnTo>
                <a:lnTo>
                  <a:pt x="18897" y="8327"/>
                </a:lnTo>
                <a:lnTo>
                  <a:pt x="18743" y="8142"/>
                </a:lnTo>
                <a:lnTo>
                  <a:pt x="18559" y="7897"/>
                </a:lnTo>
                <a:lnTo>
                  <a:pt x="18282" y="7589"/>
                </a:lnTo>
                <a:lnTo>
                  <a:pt x="17821" y="7159"/>
                </a:lnTo>
                <a:lnTo>
                  <a:pt x="17207" y="6637"/>
                </a:lnTo>
                <a:lnTo>
                  <a:pt x="16500" y="6114"/>
                </a:lnTo>
                <a:lnTo>
                  <a:pt x="15640" y="5531"/>
                </a:lnTo>
                <a:lnTo>
                  <a:pt x="14779" y="4732"/>
                </a:lnTo>
                <a:lnTo>
                  <a:pt x="13028" y="3134"/>
                </a:lnTo>
                <a:lnTo>
                  <a:pt x="10539" y="799"/>
                </a:lnTo>
                <a:lnTo>
                  <a:pt x="10386" y="645"/>
                </a:lnTo>
                <a:lnTo>
                  <a:pt x="10232" y="522"/>
                </a:lnTo>
                <a:lnTo>
                  <a:pt x="10048" y="369"/>
                </a:lnTo>
                <a:lnTo>
                  <a:pt x="9802" y="246"/>
                </a:lnTo>
                <a:lnTo>
                  <a:pt x="9525" y="123"/>
                </a:lnTo>
                <a:lnTo>
                  <a:pt x="9218" y="31"/>
                </a:lnTo>
                <a:lnTo>
                  <a:pt x="8880" y="0"/>
                </a:lnTo>
                <a:close/>
              </a:path>
            </a:pathLst>
          </a:custGeom>
          <a:solidFill>
            <a:srgbClr val="DFE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3" name="Google Shape;3003;p52"/>
          <p:cNvSpPr/>
          <p:nvPr/>
        </p:nvSpPr>
        <p:spPr>
          <a:xfrm>
            <a:off x="3117345" y="3679348"/>
            <a:ext cx="1582894" cy="922118"/>
          </a:xfrm>
          <a:custGeom>
            <a:avLst/>
            <a:gdLst/>
            <a:ahLst/>
            <a:cxnLst/>
            <a:rect l="l" t="t" r="r" b="b"/>
            <a:pathLst>
              <a:path w="19727" h="11492" fill="none" extrusionOk="0">
                <a:moveTo>
                  <a:pt x="0" y="10416"/>
                </a:moveTo>
                <a:lnTo>
                  <a:pt x="0" y="11338"/>
                </a:lnTo>
                <a:lnTo>
                  <a:pt x="0" y="11369"/>
                </a:lnTo>
                <a:lnTo>
                  <a:pt x="0" y="11399"/>
                </a:lnTo>
                <a:lnTo>
                  <a:pt x="0" y="11399"/>
                </a:lnTo>
                <a:lnTo>
                  <a:pt x="31" y="11430"/>
                </a:lnTo>
                <a:lnTo>
                  <a:pt x="31" y="11430"/>
                </a:lnTo>
                <a:lnTo>
                  <a:pt x="31" y="11430"/>
                </a:lnTo>
                <a:lnTo>
                  <a:pt x="62" y="11461"/>
                </a:lnTo>
                <a:lnTo>
                  <a:pt x="92" y="11461"/>
                </a:lnTo>
                <a:lnTo>
                  <a:pt x="92" y="11461"/>
                </a:lnTo>
                <a:lnTo>
                  <a:pt x="123" y="11491"/>
                </a:lnTo>
                <a:lnTo>
                  <a:pt x="19634" y="11491"/>
                </a:lnTo>
                <a:lnTo>
                  <a:pt x="19634" y="11491"/>
                </a:lnTo>
                <a:lnTo>
                  <a:pt x="19696" y="11461"/>
                </a:lnTo>
                <a:lnTo>
                  <a:pt x="19726" y="11399"/>
                </a:lnTo>
                <a:lnTo>
                  <a:pt x="19726" y="10324"/>
                </a:lnTo>
                <a:lnTo>
                  <a:pt x="19726" y="10324"/>
                </a:lnTo>
                <a:lnTo>
                  <a:pt x="19696" y="10170"/>
                </a:lnTo>
                <a:lnTo>
                  <a:pt x="19603" y="10017"/>
                </a:lnTo>
                <a:lnTo>
                  <a:pt x="19603" y="10017"/>
                </a:lnTo>
                <a:lnTo>
                  <a:pt x="19450" y="9924"/>
                </a:lnTo>
                <a:lnTo>
                  <a:pt x="19296" y="9894"/>
                </a:lnTo>
                <a:lnTo>
                  <a:pt x="19296" y="9894"/>
                </a:lnTo>
                <a:lnTo>
                  <a:pt x="19265" y="9525"/>
                </a:lnTo>
                <a:lnTo>
                  <a:pt x="19204" y="9156"/>
                </a:lnTo>
                <a:lnTo>
                  <a:pt x="19204" y="9156"/>
                </a:lnTo>
                <a:lnTo>
                  <a:pt x="19204" y="9156"/>
                </a:lnTo>
                <a:lnTo>
                  <a:pt x="19112" y="8849"/>
                </a:lnTo>
                <a:lnTo>
                  <a:pt x="19020" y="8573"/>
                </a:lnTo>
                <a:lnTo>
                  <a:pt x="19020" y="8573"/>
                </a:lnTo>
                <a:lnTo>
                  <a:pt x="19020" y="8573"/>
                </a:lnTo>
                <a:lnTo>
                  <a:pt x="18958" y="8450"/>
                </a:lnTo>
                <a:lnTo>
                  <a:pt x="18958" y="8450"/>
                </a:lnTo>
                <a:lnTo>
                  <a:pt x="18958" y="8450"/>
                </a:lnTo>
                <a:lnTo>
                  <a:pt x="18897" y="8327"/>
                </a:lnTo>
                <a:lnTo>
                  <a:pt x="18743" y="8142"/>
                </a:lnTo>
                <a:lnTo>
                  <a:pt x="18559" y="7897"/>
                </a:lnTo>
                <a:lnTo>
                  <a:pt x="18282" y="7589"/>
                </a:lnTo>
                <a:lnTo>
                  <a:pt x="18282" y="7589"/>
                </a:lnTo>
                <a:lnTo>
                  <a:pt x="17821" y="7159"/>
                </a:lnTo>
                <a:lnTo>
                  <a:pt x="17207" y="6637"/>
                </a:lnTo>
                <a:lnTo>
                  <a:pt x="16500" y="6114"/>
                </a:lnTo>
                <a:lnTo>
                  <a:pt x="15640" y="5531"/>
                </a:lnTo>
                <a:lnTo>
                  <a:pt x="15640" y="5531"/>
                </a:lnTo>
                <a:lnTo>
                  <a:pt x="14779" y="4732"/>
                </a:lnTo>
                <a:lnTo>
                  <a:pt x="13028" y="3134"/>
                </a:lnTo>
                <a:lnTo>
                  <a:pt x="10539" y="799"/>
                </a:lnTo>
                <a:lnTo>
                  <a:pt x="10539" y="799"/>
                </a:lnTo>
                <a:lnTo>
                  <a:pt x="10386" y="645"/>
                </a:lnTo>
                <a:lnTo>
                  <a:pt x="10232" y="522"/>
                </a:lnTo>
                <a:lnTo>
                  <a:pt x="10048" y="369"/>
                </a:lnTo>
                <a:lnTo>
                  <a:pt x="9802" y="246"/>
                </a:lnTo>
                <a:lnTo>
                  <a:pt x="9525" y="123"/>
                </a:lnTo>
                <a:lnTo>
                  <a:pt x="9218" y="31"/>
                </a:lnTo>
                <a:lnTo>
                  <a:pt x="8880" y="0"/>
                </a:lnTo>
                <a:lnTo>
                  <a:pt x="2796" y="0"/>
                </a:lnTo>
                <a:lnTo>
                  <a:pt x="2796" y="0"/>
                </a:lnTo>
                <a:lnTo>
                  <a:pt x="2551" y="31"/>
                </a:lnTo>
                <a:lnTo>
                  <a:pt x="2305" y="61"/>
                </a:lnTo>
                <a:lnTo>
                  <a:pt x="2090" y="123"/>
                </a:lnTo>
                <a:lnTo>
                  <a:pt x="1875" y="184"/>
                </a:lnTo>
                <a:lnTo>
                  <a:pt x="1660" y="307"/>
                </a:lnTo>
                <a:lnTo>
                  <a:pt x="1444" y="399"/>
                </a:lnTo>
                <a:lnTo>
                  <a:pt x="1260" y="553"/>
                </a:lnTo>
                <a:lnTo>
                  <a:pt x="1106" y="707"/>
                </a:lnTo>
                <a:lnTo>
                  <a:pt x="953" y="891"/>
                </a:lnTo>
                <a:lnTo>
                  <a:pt x="799" y="1075"/>
                </a:lnTo>
                <a:lnTo>
                  <a:pt x="676" y="1260"/>
                </a:lnTo>
                <a:lnTo>
                  <a:pt x="584" y="1475"/>
                </a:lnTo>
                <a:lnTo>
                  <a:pt x="492" y="1690"/>
                </a:lnTo>
                <a:lnTo>
                  <a:pt x="430" y="1936"/>
                </a:lnTo>
                <a:lnTo>
                  <a:pt x="400" y="2151"/>
                </a:lnTo>
                <a:lnTo>
                  <a:pt x="400" y="2397"/>
                </a:lnTo>
                <a:lnTo>
                  <a:pt x="400" y="9341"/>
                </a:lnTo>
                <a:lnTo>
                  <a:pt x="62" y="10416"/>
                </a:lnTo>
                <a:lnTo>
                  <a:pt x="0" y="10416"/>
                </a:lnTo>
                <a:lnTo>
                  <a:pt x="0" y="1041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4" name="Google Shape;3004;p52"/>
          <p:cNvSpPr/>
          <p:nvPr/>
        </p:nvSpPr>
        <p:spPr>
          <a:xfrm>
            <a:off x="3178968" y="4113196"/>
            <a:ext cx="108565" cy="108565"/>
          </a:xfrm>
          <a:custGeom>
            <a:avLst/>
            <a:gdLst/>
            <a:ahLst/>
            <a:cxnLst/>
            <a:rect l="l" t="t" r="r" b="b"/>
            <a:pathLst>
              <a:path w="1353" h="1353" extrusionOk="0">
                <a:moveTo>
                  <a:pt x="554" y="1"/>
                </a:moveTo>
                <a:lnTo>
                  <a:pt x="431" y="31"/>
                </a:lnTo>
                <a:lnTo>
                  <a:pt x="308" y="93"/>
                </a:lnTo>
                <a:lnTo>
                  <a:pt x="185" y="185"/>
                </a:lnTo>
                <a:lnTo>
                  <a:pt x="123" y="277"/>
                </a:lnTo>
                <a:lnTo>
                  <a:pt x="62" y="400"/>
                </a:lnTo>
                <a:lnTo>
                  <a:pt x="0" y="523"/>
                </a:lnTo>
                <a:lnTo>
                  <a:pt x="0" y="677"/>
                </a:lnTo>
                <a:lnTo>
                  <a:pt x="0" y="800"/>
                </a:lnTo>
                <a:lnTo>
                  <a:pt x="62" y="923"/>
                </a:lnTo>
                <a:lnTo>
                  <a:pt x="123" y="1045"/>
                </a:lnTo>
                <a:lnTo>
                  <a:pt x="185" y="1168"/>
                </a:lnTo>
                <a:lnTo>
                  <a:pt x="308" y="1230"/>
                </a:lnTo>
                <a:lnTo>
                  <a:pt x="431" y="1291"/>
                </a:lnTo>
                <a:lnTo>
                  <a:pt x="554" y="1353"/>
                </a:lnTo>
                <a:lnTo>
                  <a:pt x="830" y="1353"/>
                </a:lnTo>
                <a:lnTo>
                  <a:pt x="953" y="1291"/>
                </a:lnTo>
                <a:lnTo>
                  <a:pt x="1076" y="1230"/>
                </a:lnTo>
                <a:lnTo>
                  <a:pt x="1168" y="1168"/>
                </a:lnTo>
                <a:lnTo>
                  <a:pt x="1260" y="1045"/>
                </a:lnTo>
                <a:lnTo>
                  <a:pt x="1322" y="923"/>
                </a:lnTo>
                <a:lnTo>
                  <a:pt x="1352" y="800"/>
                </a:lnTo>
                <a:lnTo>
                  <a:pt x="1352" y="677"/>
                </a:lnTo>
                <a:lnTo>
                  <a:pt x="1352" y="523"/>
                </a:lnTo>
                <a:lnTo>
                  <a:pt x="1322" y="400"/>
                </a:lnTo>
                <a:lnTo>
                  <a:pt x="1260" y="277"/>
                </a:lnTo>
                <a:lnTo>
                  <a:pt x="1168" y="185"/>
                </a:lnTo>
                <a:lnTo>
                  <a:pt x="1076" y="93"/>
                </a:lnTo>
                <a:lnTo>
                  <a:pt x="953" y="31"/>
                </a:lnTo>
                <a:lnTo>
                  <a:pt x="830" y="1"/>
                </a:lnTo>
                <a:close/>
              </a:path>
            </a:pathLst>
          </a:custGeom>
          <a:solidFill>
            <a:srgbClr val="B5C3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5" name="Google Shape;3005;p52"/>
          <p:cNvSpPr/>
          <p:nvPr/>
        </p:nvSpPr>
        <p:spPr>
          <a:xfrm>
            <a:off x="3193732" y="4125553"/>
            <a:ext cx="81444" cy="81444"/>
          </a:xfrm>
          <a:custGeom>
            <a:avLst/>
            <a:gdLst/>
            <a:ahLst/>
            <a:cxnLst/>
            <a:rect l="l" t="t" r="r" b="b"/>
            <a:pathLst>
              <a:path w="1015" h="1015" extrusionOk="0">
                <a:moveTo>
                  <a:pt x="492" y="0"/>
                </a:moveTo>
                <a:lnTo>
                  <a:pt x="400" y="31"/>
                </a:lnTo>
                <a:lnTo>
                  <a:pt x="308" y="62"/>
                </a:lnTo>
                <a:lnTo>
                  <a:pt x="216" y="93"/>
                </a:lnTo>
                <a:lnTo>
                  <a:pt x="154" y="154"/>
                </a:lnTo>
                <a:lnTo>
                  <a:pt x="93" y="246"/>
                </a:lnTo>
                <a:lnTo>
                  <a:pt x="32" y="308"/>
                </a:lnTo>
                <a:lnTo>
                  <a:pt x="1" y="431"/>
                </a:lnTo>
                <a:lnTo>
                  <a:pt x="1" y="523"/>
                </a:lnTo>
                <a:lnTo>
                  <a:pt x="1" y="615"/>
                </a:lnTo>
                <a:lnTo>
                  <a:pt x="32" y="707"/>
                </a:lnTo>
                <a:lnTo>
                  <a:pt x="93" y="799"/>
                </a:lnTo>
                <a:lnTo>
                  <a:pt x="154" y="861"/>
                </a:lnTo>
                <a:lnTo>
                  <a:pt x="216" y="922"/>
                </a:lnTo>
                <a:lnTo>
                  <a:pt x="308" y="984"/>
                </a:lnTo>
                <a:lnTo>
                  <a:pt x="400" y="1014"/>
                </a:lnTo>
                <a:lnTo>
                  <a:pt x="615" y="1014"/>
                </a:lnTo>
                <a:lnTo>
                  <a:pt x="708" y="984"/>
                </a:lnTo>
                <a:lnTo>
                  <a:pt x="769" y="922"/>
                </a:lnTo>
                <a:lnTo>
                  <a:pt x="861" y="861"/>
                </a:lnTo>
                <a:lnTo>
                  <a:pt x="923" y="799"/>
                </a:lnTo>
                <a:lnTo>
                  <a:pt x="953" y="707"/>
                </a:lnTo>
                <a:lnTo>
                  <a:pt x="984" y="615"/>
                </a:lnTo>
                <a:lnTo>
                  <a:pt x="1015" y="523"/>
                </a:lnTo>
                <a:lnTo>
                  <a:pt x="984" y="431"/>
                </a:lnTo>
                <a:lnTo>
                  <a:pt x="953" y="308"/>
                </a:lnTo>
                <a:lnTo>
                  <a:pt x="923" y="246"/>
                </a:lnTo>
                <a:lnTo>
                  <a:pt x="861" y="154"/>
                </a:lnTo>
                <a:lnTo>
                  <a:pt x="769" y="93"/>
                </a:lnTo>
                <a:lnTo>
                  <a:pt x="708" y="62"/>
                </a:lnTo>
                <a:lnTo>
                  <a:pt x="615" y="31"/>
                </a:lnTo>
                <a:lnTo>
                  <a:pt x="492" y="0"/>
                </a:lnTo>
                <a:close/>
              </a:path>
            </a:pathLst>
          </a:custGeom>
          <a:solidFill>
            <a:srgbClr val="D3D3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6" name="Google Shape;3006;p52"/>
          <p:cNvSpPr/>
          <p:nvPr/>
        </p:nvSpPr>
        <p:spPr>
          <a:xfrm>
            <a:off x="3208576" y="4142804"/>
            <a:ext cx="49348" cy="49348"/>
          </a:xfrm>
          <a:custGeom>
            <a:avLst/>
            <a:gdLst/>
            <a:ahLst/>
            <a:cxnLst/>
            <a:rect l="l" t="t" r="r" b="b"/>
            <a:pathLst>
              <a:path w="615" h="615" extrusionOk="0">
                <a:moveTo>
                  <a:pt x="307" y="0"/>
                </a:moveTo>
                <a:lnTo>
                  <a:pt x="185" y="31"/>
                </a:lnTo>
                <a:lnTo>
                  <a:pt x="92" y="93"/>
                </a:lnTo>
                <a:lnTo>
                  <a:pt x="31" y="185"/>
                </a:lnTo>
                <a:lnTo>
                  <a:pt x="0" y="308"/>
                </a:lnTo>
                <a:lnTo>
                  <a:pt x="31" y="431"/>
                </a:lnTo>
                <a:lnTo>
                  <a:pt x="92" y="523"/>
                </a:lnTo>
                <a:lnTo>
                  <a:pt x="185" y="584"/>
                </a:lnTo>
                <a:lnTo>
                  <a:pt x="307" y="615"/>
                </a:lnTo>
                <a:lnTo>
                  <a:pt x="430" y="584"/>
                </a:lnTo>
                <a:lnTo>
                  <a:pt x="523" y="523"/>
                </a:lnTo>
                <a:lnTo>
                  <a:pt x="584" y="431"/>
                </a:lnTo>
                <a:lnTo>
                  <a:pt x="615" y="308"/>
                </a:lnTo>
                <a:lnTo>
                  <a:pt x="584" y="185"/>
                </a:lnTo>
                <a:lnTo>
                  <a:pt x="523" y="93"/>
                </a:lnTo>
                <a:lnTo>
                  <a:pt x="430" y="31"/>
                </a:lnTo>
                <a:lnTo>
                  <a:pt x="307" y="0"/>
                </a:lnTo>
                <a:close/>
              </a:path>
            </a:pathLst>
          </a:custGeom>
          <a:solidFill>
            <a:srgbClr val="2A40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7" name="Google Shape;3007;p52"/>
          <p:cNvSpPr/>
          <p:nvPr/>
        </p:nvSpPr>
        <p:spPr>
          <a:xfrm>
            <a:off x="3215958" y="4147699"/>
            <a:ext cx="37071" cy="37071"/>
          </a:xfrm>
          <a:custGeom>
            <a:avLst/>
            <a:gdLst/>
            <a:ahLst/>
            <a:cxnLst/>
            <a:rect l="l" t="t" r="r" b="b"/>
            <a:pathLst>
              <a:path w="462" h="462" extrusionOk="0">
                <a:moveTo>
                  <a:pt x="215" y="1"/>
                </a:moveTo>
                <a:lnTo>
                  <a:pt x="123" y="32"/>
                </a:lnTo>
                <a:lnTo>
                  <a:pt x="62" y="93"/>
                </a:lnTo>
                <a:lnTo>
                  <a:pt x="0" y="155"/>
                </a:lnTo>
                <a:lnTo>
                  <a:pt x="0" y="247"/>
                </a:lnTo>
                <a:lnTo>
                  <a:pt x="0" y="339"/>
                </a:lnTo>
                <a:lnTo>
                  <a:pt x="62" y="400"/>
                </a:lnTo>
                <a:lnTo>
                  <a:pt x="123" y="462"/>
                </a:lnTo>
                <a:lnTo>
                  <a:pt x="308" y="462"/>
                </a:lnTo>
                <a:lnTo>
                  <a:pt x="369" y="400"/>
                </a:lnTo>
                <a:lnTo>
                  <a:pt x="431" y="339"/>
                </a:lnTo>
                <a:lnTo>
                  <a:pt x="461" y="247"/>
                </a:lnTo>
                <a:lnTo>
                  <a:pt x="431" y="155"/>
                </a:lnTo>
                <a:lnTo>
                  <a:pt x="369" y="93"/>
                </a:lnTo>
                <a:lnTo>
                  <a:pt x="308" y="32"/>
                </a:lnTo>
                <a:lnTo>
                  <a:pt x="21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8" name="Google Shape;3008;p52"/>
          <p:cNvSpPr/>
          <p:nvPr/>
        </p:nvSpPr>
        <p:spPr>
          <a:xfrm>
            <a:off x="3149360" y="4231548"/>
            <a:ext cx="54322" cy="54322"/>
          </a:xfrm>
          <a:custGeom>
            <a:avLst/>
            <a:gdLst/>
            <a:ahLst/>
            <a:cxnLst/>
            <a:rect l="l" t="t" r="r" b="b"/>
            <a:pathLst>
              <a:path w="677" h="677" extrusionOk="0">
                <a:moveTo>
                  <a:pt x="1" y="1"/>
                </a:moveTo>
                <a:lnTo>
                  <a:pt x="1" y="677"/>
                </a:lnTo>
                <a:lnTo>
                  <a:pt x="339" y="677"/>
                </a:lnTo>
                <a:lnTo>
                  <a:pt x="492" y="646"/>
                </a:lnTo>
                <a:lnTo>
                  <a:pt x="585" y="584"/>
                </a:lnTo>
                <a:lnTo>
                  <a:pt x="677" y="492"/>
                </a:lnTo>
                <a:lnTo>
                  <a:pt x="677" y="339"/>
                </a:lnTo>
                <a:lnTo>
                  <a:pt x="677" y="216"/>
                </a:lnTo>
                <a:lnTo>
                  <a:pt x="585" y="93"/>
                </a:lnTo>
                <a:lnTo>
                  <a:pt x="492" y="31"/>
                </a:lnTo>
                <a:lnTo>
                  <a:pt x="339" y="1"/>
                </a:lnTo>
                <a:close/>
              </a:path>
            </a:pathLst>
          </a:custGeom>
          <a:solidFill>
            <a:srgbClr val="E56E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9" name="Google Shape;3009;p52"/>
          <p:cNvSpPr/>
          <p:nvPr/>
        </p:nvSpPr>
        <p:spPr>
          <a:xfrm>
            <a:off x="3415672" y="3721232"/>
            <a:ext cx="875258" cy="816121"/>
          </a:xfrm>
          <a:custGeom>
            <a:avLst/>
            <a:gdLst/>
            <a:ahLst/>
            <a:cxnLst/>
            <a:rect l="l" t="t" r="r" b="b"/>
            <a:pathLst>
              <a:path w="10908" h="10171" extrusionOk="0">
                <a:moveTo>
                  <a:pt x="0" y="0"/>
                </a:moveTo>
                <a:lnTo>
                  <a:pt x="0" y="6176"/>
                </a:lnTo>
                <a:lnTo>
                  <a:pt x="0" y="6238"/>
                </a:lnTo>
                <a:lnTo>
                  <a:pt x="31" y="6361"/>
                </a:lnTo>
                <a:lnTo>
                  <a:pt x="92" y="6422"/>
                </a:lnTo>
                <a:lnTo>
                  <a:pt x="154" y="6514"/>
                </a:lnTo>
                <a:lnTo>
                  <a:pt x="246" y="6576"/>
                </a:lnTo>
                <a:lnTo>
                  <a:pt x="369" y="6606"/>
                </a:lnTo>
                <a:lnTo>
                  <a:pt x="430" y="6606"/>
                </a:lnTo>
                <a:lnTo>
                  <a:pt x="645" y="6668"/>
                </a:lnTo>
                <a:lnTo>
                  <a:pt x="891" y="6760"/>
                </a:lnTo>
                <a:lnTo>
                  <a:pt x="1106" y="6852"/>
                </a:lnTo>
                <a:lnTo>
                  <a:pt x="1229" y="6914"/>
                </a:lnTo>
                <a:lnTo>
                  <a:pt x="1536" y="7098"/>
                </a:lnTo>
                <a:lnTo>
                  <a:pt x="1844" y="7313"/>
                </a:lnTo>
                <a:lnTo>
                  <a:pt x="1967" y="7405"/>
                </a:lnTo>
                <a:lnTo>
                  <a:pt x="2089" y="7528"/>
                </a:lnTo>
                <a:lnTo>
                  <a:pt x="2151" y="7620"/>
                </a:lnTo>
                <a:lnTo>
                  <a:pt x="2274" y="7743"/>
                </a:lnTo>
                <a:lnTo>
                  <a:pt x="2366" y="7835"/>
                </a:lnTo>
                <a:lnTo>
                  <a:pt x="2520" y="8051"/>
                </a:lnTo>
                <a:lnTo>
                  <a:pt x="2673" y="8327"/>
                </a:lnTo>
                <a:lnTo>
                  <a:pt x="2735" y="8389"/>
                </a:lnTo>
                <a:lnTo>
                  <a:pt x="2796" y="8511"/>
                </a:lnTo>
                <a:lnTo>
                  <a:pt x="2858" y="8665"/>
                </a:lnTo>
                <a:lnTo>
                  <a:pt x="2888" y="8819"/>
                </a:lnTo>
                <a:lnTo>
                  <a:pt x="2950" y="8942"/>
                </a:lnTo>
                <a:lnTo>
                  <a:pt x="2950" y="8972"/>
                </a:lnTo>
                <a:lnTo>
                  <a:pt x="2981" y="9095"/>
                </a:lnTo>
                <a:lnTo>
                  <a:pt x="2981" y="9126"/>
                </a:lnTo>
                <a:lnTo>
                  <a:pt x="3011" y="9249"/>
                </a:lnTo>
                <a:lnTo>
                  <a:pt x="3011" y="9280"/>
                </a:lnTo>
                <a:lnTo>
                  <a:pt x="3042" y="9433"/>
                </a:lnTo>
                <a:lnTo>
                  <a:pt x="3073" y="9587"/>
                </a:lnTo>
                <a:lnTo>
                  <a:pt x="3103" y="9679"/>
                </a:lnTo>
                <a:lnTo>
                  <a:pt x="3165" y="9863"/>
                </a:lnTo>
                <a:lnTo>
                  <a:pt x="3226" y="9986"/>
                </a:lnTo>
                <a:lnTo>
                  <a:pt x="3288" y="10078"/>
                </a:lnTo>
                <a:lnTo>
                  <a:pt x="3411" y="10140"/>
                </a:lnTo>
                <a:lnTo>
                  <a:pt x="3534" y="10171"/>
                </a:lnTo>
                <a:lnTo>
                  <a:pt x="7006" y="10171"/>
                </a:lnTo>
                <a:lnTo>
                  <a:pt x="7129" y="10140"/>
                </a:lnTo>
                <a:lnTo>
                  <a:pt x="7251" y="10078"/>
                </a:lnTo>
                <a:lnTo>
                  <a:pt x="7313" y="10017"/>
                </a:lnTo>
                <a:lnTo>
                  <a:pt x="7374" y="9925"/>
                </a:lnTo>
                <a:lnTo>
                  <a:pt x="7466" y="9740"/>
                </a:lnTo>
                <a:lnTo>
                  <a:pt x="7497" y="9618"/>
                </a:lnTo>
                <a:lnTo>
                  <a:pt x="7497" y="9587"/>
                </a:lnTo>
                <a:lnTo>
                  <a:pt x="7497" y="9464"/>
                </a:lnTo>
                <a:lnTo>
                  <a:pt x="7528" y="9341"/>
                </a:lnTo>
                <a:lnTo>
                  <a:pt x="7589" y="9003"/>
                </a:lnTo>
                <a:lnTo>
                  <a:pt x="7620" y="8942"/>
                </a:lnTo>
                <a:lnTo>
                  <a:pt x="7620" y="8911"/>
                </a:lnTo>
                <a:lnTo>
                  <a:pt x="7651" y="8819"/>
                </a:lnTo>
                <a:lnTo>
                  <a:pt x="7682" y="8788"/>
                </a:lnTo>
                <a:lnTo>
                  <a:pt x="7712" y="8665"/>
                </a:lnTo>
                <a:lnTo>
                  <a:pt x="7774" y="8511"/>
                </a:lnTo>
                <a:lnTo>
                  <a:pt x="7835" y="8389"/>
                </a:lnTo>
                <a:lnTo>
                  <a:pt x="7927" y="8266"/>
                </a:lnTo>
                <a:lnTo>
                  <a:pt x="7927" y="8235"/>
                </a:lnTo>
                <a:lnTo>
                  <a:pt x="7989" y="8112"/>
                </a:lnTo>
                <a:lnTo>
                  <a:pt x="8020" y="8112"/>
                </a:lnTo>
                <a:lnTo>
                  <a:pt x="8081" y="7989"/>
                </a:lnTo>
                <a:lnTo>
                  <a:pt x="8142" y="7897"/>
                </a:lnTo>
                <a:lnTo>
                  <a:pt x="8173" y="7866"/>
                </a:lnTo>
                <a:lnTo>
                  <a:pt x="8265" y="7743"/>
                </a:lnTo>
                <a:lnTo>
                  <a:pt x="8388" y="7620"/>
                </a:lnTo>
                <a:lnTo>
                  <a:pt x="8419" y="7590"/>
                </a:lnTo>
                <a:lnTo>
                  <a:pt x="8480" y="7528"/>
                </a:lnTo>
                <a:lnTo>
                  <a:pt x="8603" y="7405"/>
                </a:lnTo>
                <a:lnTo>
                  <a:pt x="8696" y="7313"/>
                </a:lnTo>
                <a:lnTo>
                  <a:pt x="8818" y="7221"/>
                </a:lnTo>
                <a:lnTo>
                  <a:pt x="8849" y="7221"/>
                </a:lnTo>
                <a:lnTo>
                  <a:pt x="8941" y="7129"/>
                </a:lnTo>
                <a:lnTo>
                  <a:pt x="8972" y="7129"/>
                </a:lnTo>
                <a:lnTo>
                  <a:pt x="9095" y="7037"/>
                </a:lnTo>
                <a:lnTo>
                  <a:pt x="9218" y="6975"/>
                </a:lnTo>
                <a:lnTo>
                  <a:pt x="9310" y="6914"/>
                </a:lnTo>
                <a:lnTo>
                  <a:pt x="9341" y="6914"/>
                </a:lnTo>
                <a:lnTo>
                  <a:pt x="9371" y="6883"/>
                </a:lnTo>
                <a:lnTo>
                  <a:pt x="9464" y="6852"/>
                </a:lnTo>
                <a:lnTo>
                  <a:pt x="9617" y="6760"/>
                </a:lnTo>
                <a:lnTo>
                  <a:pt x="9771" y="6729"/>
                </a:lnTo>
                <a:lnTo>
                  <a:pt x="9894" y="6668"/>
                </a:lnTo>
                <a:lnTo>
                  <a:pt x="9955" y="6668"/>
                </a:lnTo>
                <a:lnTo>
                  <a:pt x="10047" y="6637"/>
                </a:lnTo>
                <a:lnTo>
                  <a:pt x="10201" y="6606"/>
                </a:lnTo>
                <a:lnTo>
                  <a:pt x="10263" y="6606"/>
                </a:lnTo>
                <a:lnTo>
                  <a:pt x="10355" y="6576"/>
                </a:lnTo>
                <a:lnTo>
                  <a:pt x="10447" y="6576"/>
                </a:lnTo>
                <a:lnTo>
                  <a:pt x="10570" y="6545"/>
                </a:lnTo>
                <a:lnTo>
                  <a:pt x="10662" y="6545"/>
                </a:lnTo>
                <a:lnTo>
                  <a:pt x="10754" y="6514"/>
                </a:lnTo>
                <a:lnTo>
                  <a:pt x="10816" y="6484"/>
                </a:lnTo>
                <a:lnTo>
                  <a:pt x="10877" y="6391"/>
                </a:lnTo>
                <a:lnTo>
                  <a:pt x="10908" y="6299"/>
                </a:lnTo>
                <a:lnTo>
                  <a:pt x="10908" y="6238"/>
                </a:lnTo>
                <a:lnTo>
                  <a:pt x="10908" y="4824"/>
                </a:lnTo>
                <a:lnTo>
                  <a:pt x="10846" y="4609"/>
                </a:lnTo>
                <a:lnTo>
                  <a:pt x="10723" y="4394"/>
                </a:lnTo>
                <a:lnTo>
                  <a:pt x="10570" y="4179"/>
                </a:lnTo>
                <a:lnTo>
                  <a:pt x="10416" y="4025"/>
                </a:lnTo>
                <a:lnTo>
                  <a:pt x="9986" y="3595"/>
                </a:lnTo>
                <a:lnTo>
                  <a:pt x="8419" y="2243"/>
                </a:lnTo>
                <a:lnTo>
                  <a:pt x="7282" y="1229"/>
                </a:lnTo>
                <a:lnTo>
                  <a:pt x="6883" y="830"/>
                </a:lnTo>
                <a:lnTo>
                  <a:pt x="6637" y="553"/>
                </a:lnTo>
                <a:lnTo>
                  <a:pt x="6545" y="523"/>
                </a:lnTo>
                <a:lnTo>
                  <a:pt x="6483" y="492"/>
                </a:lnTo>
                <a:lnTo>
                  <a:pt x="6268" y="277"/>
                </a:lnTo>
                <a:lnTo>
                  <a:pt x="6053" y="123"/>
                </a:lnTo>
                <a:lnTo>
                  <a:pt x="5807" y="31"/>
                </a:lnTo>
                <a:lnTo>
                  <a:pt x="5531" y="0"/>
                </a:lnTo>
                <a:close/>
              </a:path>
            </a:pathLst>
          </a:custGeom>
          <a:solidFill>
            <a:srgbClr val="4CBB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0" name="Google Shape;3010;p52"/>
          <p:cNvSpPr/>
          <p:nvPr/>
        </p:nvSpPr>
        <p:spPr>
          <a:xfrm>
            <a:off x="3415672" y="3721232"/>
            <a:ext cx="875258" cy="816121"/>
          </a:xfrm>
          <a:custGeom>
            <a:avLst/>
            <a:gdLst/>
            <a:ahLst/>
            <a:cxnLst/>
            <a:rect l="l" t="t" r="r" b="b"/>
            <a:pathLst>
              <a:path w="10908" h="10171" fill="none" extrusionOk="0">
                <a:moveTo>
                  <a:pt x="0" y="0"/>
                </a:moveTo>
                <a:lnTo>
                  <a:pt x="0" y="6176"/>
                </a:lnTo>
                <a:lnTo>
                  <a:pt x="0" y="6176"/>
                </a:lnTo>
                <a:lnTo>
                  <a:pt x="0" y="6238"/>
                </a:lnTo>
                <a:lnTo>
                  <a:pt x="31" y="6361"/>
                </a:lnTo>
                <a:lnTo>
                  <a:pt x="92" y="6422"/>
                </a:lnTo>
                <a:lnTo>
                  <a:pt x="154" y="6514"/>
                </a:lnTo>
                <a:lnTo>
                  <a:pt x="246" y="6576"/>
                </a:lnTo>
                <a:lnTo>
                  <a:pt x="369" y="6606"/>
                </a:lnTo>
                <a:lnTo>
                  <a:pt x="369" y="6606"/>
                </a:lnTo>
                <a:lnTo>
                  <a:pt x="430" y="6606"/>
                </a:lnTo>
                <a:lnTo>
                  <a:pt x="430" y="6606"/>
                </a:lnTo>
                <a:lnTo>
                  <a:pt x="430" y="6606"/>
                </a:lnTo>
                <a:lnTo>
                  <a:pt x="645" y="6668"/>
                </a:lnTo>
                <a:lnTo>
                  <a:pt x="645" y="6668"/>
                </a:lnTo>
                <a:lnTo>
                  <a:pt x="891" y="6760"/>
                </a:lnTo>
                <a:lnTo>
                  <a:pt x="1106" y="6852"/>
                </a:lnTo>
                <a:lnTo>
                  <a:pt x="1106" y="6852"/>
                </a:lnTo>
                <a:lnTo>
                  <a:pt x="1229" y="6914"/>
                </a:lnTo>
                <a:lnTo>
                  <a:pt x="1229" y="6914"/>
                </a:lnTo>
                <a:lnTo>
                  <a:pt x="1536" y="7098"/>
                </a:lnTo>
                <a:lnTo>
                  <a:pt x="1844" y="7313"/>
                </a:lnTo>
                <a:lnTo>
                  <a:pt x="1844" y="7313"/>
                </a:lnTo>
                <a:lnTo>
                  <a:pt x="1967" y="7405"/>
                </a:lnTo>
                <a:lnTo>
                  <a:pt x="1967" y="7405"/>
                </a:lnTo>
                <a:lnTo>
                  <a:pt x="2089" y="7528"/>
                </a:lnTo>
                <a:lnTo>
                  <a:pt x="2089" y="7528"/>
                </a:lnTo>
                <a:lnTo>
                  <a:pt x="2151" y="7620"/>
                </a:lnTo>
                <a:lnTo>
                  <a:pt x="2151" y="7620"/>
                </a:lnTo>
                <a:lnTo>
                  <a:pt x="2274" y="7743"/>
                </a:lnTo>
                <a:lnTo>
                  <a:pt x="2274" y="7743"/>
                </a:lnTo>
                <a:lnTo>
                  <a:pt x="2366" y="7835"/>
                </a:lnTo>
                <a:lnTo>
                  <a:pt x="2366" y="7835"/>
                </a:lnTo>
                <a:lnTo>
                  <a:pt x="2520" y="8051"/>
                </a:lnTo>
                <a:lnTo>
                  <a:pt x="2673" y="8327"/>
                </a:lnTo>
                <a:lnTo>
                  <a:pt x="2673" y="8327"/>
                </a:lnTo>
                <a:lnTo>
                  <a:pt x="2735" y="8389"/>
                </a:lnTo>
                <a:lnTo>
                  <a:pt x="2735" y="8389"/>
                </a:lnTo>
                <a:lnTo>
                  <a:pt x="2796" y="8511"/>
                </a:lnTo>
                <a:lnTo>
                  <a:pt x="2796" y="8511"/>
                </a:lnTo>
                <a:lnTo>
                  <a:pt x="2858" y="8665"/>
                </a:lnTo>
                <a:lnTo>
                  <a:pt x="2858" y="8665"/>
                </a:lnTo>
                <a:lnTo>
                  <a:pt x="2888" y="8819"/>
                </a:lnTo>
                <a:lnTo>
                  <a:pt x="2888" y="8819"/>
                </a:lnTo>
                <a:lnTo>
                  <a:pt x="2950" y="8942"/>
                </a:lnTo>
                <a:lnTo>
                  <a:pt x="2950" y="8972"/>
                </a:lnTo>
                <a:lnTo>
                  <a:pt x="2950" y="8972"/>
                </a:lnTo>
                <a:lnTo>
                  <a:pt x="2981" y="9095"/>
                </a:lnTo>
                <a:lnTo>
                  <a:pt x="2981" y="9126"/>
                </a:lnTo>
                <a:lnTo>
                  <a:pt x="2981" y="9126"/>
                </a:lnTo>
                <a:lnTo>
                  <a:pt x="3011" y="9249"/>
                </a:lnTo>
                <a:lnTo>
                  <a:pt x="3011" y="9280"/>
                </a:lnTo>
                <a:lnTo>
                  <a:pt x="3011" y="9280"/>
                </a:lnTo>
                <a:lnTo>
                  <a:pt x="3042" y="9433"/>
                </a:lnTo>
                <a:lnTo>
                  <a:pt x="3042" y="9433"/>
                </a:lnTo>
                <a:lnTo>
                  <a:pt x="3073" y="9587"/>
                </a:lnTo>
                <a:lnTo>
                  <a:pt x="3073" y="9587"/>
                </a:lnTo>
                <a:lnTo>
                  <a:pt x="3073" y="9587"/>
                </a:lnTo>
                <a:lnTo>
                  <a:pt x="3073" y="9587"/>
                </a:lnTo>
                <a:lnTo>
                  <a:pt x="3103" y="9679"/>
                </a:lnTo>
                <a:lnTo>
                  <a:pt x="3165" y="9863"/>
                </a:lnTo>
                <a:lnTo>
                  <a:pt x="3226" y="9986"/>
                </a:lnTo>
                <a:lnTo>
                  <a:pt x="3288" y="10078"/>
                </a:lnTo>
                <a:lnTo>
                  <a:pt x="3411" y="10140"/>
                </a:lnTo>
                <a:lnTo>
                  <a:pt x="3534" y="10171"/>
                </a:lnTo>
                <a:lnTo>
                  <a:pt x="7006" y="10171"/>
                </a:lnTo>
                <a:lnTo>
                  <a:pt x="7006" y="10171"/>
                </a:lnTo>
                <a:lnTo>
                  <a:pt x="7129" y="10140"/>
                </a:lnTo>
                <a:lnTo>
                  <a:pt x="7251" y="10078"/>
                </a:lnTo>
                <a:lnTo>
                  <a:pt x="7313" y="10017"/>
                </a:lnTo>
                <a:lnTo>
                  <a:pt x="7374" y="9925"/>
                </a:lnTo>
                <a:lnTo>
                  <a:pt x="7466" y="9740"/>
                </a:lnTo>
                <a:lnTo>
                  <a:pt x="7497" y="9618"/>
                </a:lnTo>
                <a:lnTo>
                  <a:pt x="7497" y="9618"/>
                </a:lnTo>
                <a:lnTo>
                  <a:pt x="7497" y="9587"/>
                </a:lnTo>
                <a:lnTo>
                  <a:pt x="7497" y="9587"/>
                </a:lnTo>
                <a:lnTo>
                  <a:pt x="7497" y="9464"/>
                </a:lnTo>
                <a:lnTo>
                  <a:pt x="7497" y="9464"/>
                </a:lnTo>
                <a:lnTo>
                  <a:pt x="7528" y="9341"/>
                </a:lnTo>
                <a:lnTo>
                  <a:pt x="7589" y="9003"/>
                </a:lnTo>
                <a:lnTo>
                  <a:pt x="7589" y="9003"/>
                </a:lnTo>
                <a:lnTo>
                  <a:pt x="7620" y="8942"/>
                </a:lnTo>
                <a:lnTo>
                  <a:pt x="7620" y="8911"/>
                </a:lnTo>
                <a:lnTo>
                  <a:pt x="7620" y="8911"/>
                </a:lnTo>
                <a:lnTo>
                  <a:pt x="7651" y="8819"/>
                </a:lnTo>
                <a:lnTo>
                  <a:pt x="7682" y="8788"/>
                </a:lnTo>
                <a:lnTo>
                  <a:pt x="7682" y="8788"/>
                </a:lnTo>
                <a:lnTo>
                  <a:pt x="7712" y="8665"/>
                </a:lnTo>
                <a:lnTo>
                  <a:pt x="7712" y="8665"/>
                </a:lnTo>
                <a:lnTo>
                  <a:pt x="7712" y="8665"/>
                </a:lnTo>
                <a:lnTo>
                  <a:pt x="7774" y="8511"/>
                </a:lnTo>
                <a:lnTo>
                  <a:pt x="7774" y="8511"/>
                </a:lnTo>
                <a:lnTo>
                  <a:pt x="7835" y="8389"/>
                </a:lnTo>
                <a:lnTo>
                  <a:pt x="7835" y="8389"/>
                </a:lnTo>
                <a:lnTo>
                  <a:pt x="7835" y="8389"/>
                </a:lnTo>
                <a:lnTo>
                  <a:pt x="7927" y="8266"/>
                </a:lnTo>
                <a:lnTo>
                  <a:pt x="7927" y="8235"/>
                </a:lnTo>
                <a:lnTo>
                  <a:pt x="7927" y="8235"/>
                </a:lnTo>
                <a:lnTo>
                  <a:pt x="7989" y="8112"/>
                </a:lnTo>
                <a:lnTo>
                  <a:pt x="8020" y="8112"/>
                </a:lnTo>
                <a:lnTo>
                  <a:pt x="8020" y="8112"/>
                </a:lnTo>
                <a:lnTo>
                  <a:pt x="8081" y="7989"/>
                </a:lnTo>
                <a:lnTo>
                  <a:pt x="8081" y="7989"/>
                </a:lnTo>
                <a:lnTo>
                  <a:pt x="8142" y="7897"/>
                </a:lnTo>
                <a:lnTo>
                  <a:pt x="8173" y="7866"/>
                </a:lnTo>
                <a:lnTo>
                  <a:pt x="8173" y="7866"/>
                </a:lnTo>
                <a:lnTo>
                  <a:pt x="8265" y="7743"/>
                </a:lnTo>
                <a:lnTo>
                  <a:pt x="8265" y="7743"/>
                </a:lnTo>
                <a:lnTo>
                  <a:pt x="8388" y="7620"/>
                </a:lnTo>
                <a:lnTo>
                  <a:pt x="8388" y="7620"/>
                </a:lnTo>
                <a:lnTo>
                  <a:pt x="8419" y="7590"/>
                </a:lnTo>
                <a:lnTo>
                  <a:pt x="8419" y="7590"/>
                </a:lnTo>
                <a:lnTo>
                  <a:pt x="8480" y="7528"/>
                </a:lnTo>
                <a:lnTo>
                  <a:pt x="8480" y="7528"/>
                </a:lnTo>
                <a:lnTo>
                  <a:pt x="8603" y="7405"/>
                </a:lnTo>
                <a:lnTo>
                  <a:pt x="8603" y="7405"/>
                </a:lnTo>
                <a:lnTo>
                  <a:pt x="8696" y="7313"/>
                </a:lnTo>
                <a:lnTo>
                  <a:pt x="8696" y="7313"/>
                </a:lnTo>
                <a:lnTo>
                  <a:pt x="8818" y="7221"/>
                </a:lnTo>
                <a:lnTo>
                  <a:pt x="8849" y="7221"/>
                </a:lnTo>
                <a:lnTo>
                  <a:pt x="8849" y="7221"/>
                </a:lnTo>
                <a:lnTo>
                  <a:pt x="8941" y="7129"/>
                </a:lnTo>
                <a:lnTo>
                  <a:pt x="8972" y="7129"/>
                </a:lnTo>
                <a:lnTo>
                  <a:pt x="8972" y="7129"/>
                </a:lnTo>
                <a:lnTo>
                  <a:pt x="9095" y="7037"/>
                </a:lnTo>
                <a:lnTo>
                  <a:pt x="9095" y="7037"/>
                </a:lnTo>
                <a:lnTo>
                  <a:pt x="9218" y="6975"/>
                </a:lnTo>
                <a:lnTo>
                  <a:pt x="9218" y="6975"/>
                </a:lnTo>
                <a:lnTo>
                  <a:pt x="9310" y="6914"/>
                </a:lnTo>
                <a:lnTo>
                  <a:pt x="9341" y="6914"/>
                </a:lnTo>
                <a:lnTo>
                  <a:pt x="9341" y="6914"/>
                </a:lnTo>
                <a:lnTo>
                  <a:pt x="9371" y="6883"/>
                </a:lnTo>
                <a:lnTo>
                  <a:pt x="9371" y="6883"/>
                </a:lnTo>
                <a:lnTo>
                  <a:pt x="9464" y="6852"/>
                </a:lnTo>
                <a:lnTo>
                  <a:pt x="9464" y="6852"/>
                </a:lnTo>
                <a:lnTo>
                  <a:pt x="9617" y="6760"/>
                </a:lnTo>
                <a:lnTo>
                  <a:pt x="9617" y="6760"/>
                </a:lnTo>
                <a:lnTo>
                  <a:pt x="9771" y="6729"/>
                </a:lnTo>
                <a:lnTo>
                  <a:pt x="9771" y="6729"/>
                </a:lnTo>
                <a:lnTo>
                  <a:pt x="9771" y="6729"/>
                </a:lnTo>
                <a:lnTo>
                  <a:pt x="9894" y="6668"/>
                </a:lnTo>
                <a:lnTo>
                  <a:pt x="9894" y="6668"/>
                </a:lnTo>
                <a:lnTo>
                  <a:pt x="9955" y="6668"/>
                </a:lnTo>
                <a:lnTo>
                  <a:pt x="9955" y="6668"/>
                </a:lnTo>
                <a:lnTo>
                  <a:pt x="9955" y="6668"/>
                </a:lnTo>
                <a:lnTo>
                  <a:pt x="10047" y="6637"/>
                </a:lnTo>
                <a:lnTo>
                  <a:pt x="10047" y="6637"/>
                </a:lnTo>
                <a:lnTo>
                  <a:pt x="10201" y="6606"/>
                </a:lnTo>
                <a:lnTo>
                  <a:pt x="10201" y="6606"/>
                </a:lnTo>
                <a:lnTo>
                  <a:pt x="10263" y="6606"/>
                </a:lnTo>
                <a:lnTo>
                  <a:pt x="10263" y="6606"/>
                </a:lnTo>
                <a:lnTo>
                  <a:pt x="10355" y="6576"/>
                </a:lnTo>
                <a:lnTo>
                  <a:pt x="10355" y="6576"/>
                </a:lnTo>
                <a:lnTo>
                  <a:pt x="10447" y="6576"/>
                </a:lnTo>
                <a:lnTo>
                  <a:pt x="10447" y="6576"/>
                </a:lnTo>
                <a:lnTo>
                  <a:pt x="10570" y="6545"/>
                </a:lnTo>
                <a:lnTo>
                  <a:pt x="10570" y="6545"/>
                </a:lnTo>
                <a:lnTo>
                  <a:pt x="10601" y="6545"/>
                </a:lnTo>
                <a:lnTo>
                  <a:pt x="10601" y="6545"/>
                </a:lnTo>
                <a:lnTo>
                  <a:pt x="10662" y="6545"/>
                </a:lnTo>
                <a:lnTo>
                  <a:pt x="10662" y="6545"/>
                </a:lnTo>
                <a:lnTo>
                  <a:pt x="10754" y="6514"/>
                </a:lnTo>
                <a:lnTo>
                  <a:pt x="10816" y="6484"/>
                </a:lnTo>
                <a:lnTo>
                  <a:pt x="10877" y="6391"/>
                </a:lnTo>
                <a:lnTo>
                  <a:pt x="10908" y="6299"/>
                </a:lnTo>
                <a:lnTo>
                  <a:pt x="10908" y="6238"/>
                </a:lnTo>
                <a:lnTo>
                  <a:pt x="10908" y="6238"/>
                </a:lnTo>
                <a:lnTo>
                  <a:pt x="10908" y="4824"/>
                </a:lnTo>
                <a:lnTo>
                  <a:pt x="10908" y="4824"/>
                </a:lnTo>
                <a:lnTo>
                  <a:pt x="10908" y="4824"/>
                </a:lnTo>
                <a:lnTo>
                  <a:pt x="10846" y="4609"/>
                </a:lnTo>
                <a:lnTo>
                  <a:pt x="10723" y="4394"/>
                </a:lnTo>
                <a:lnTo>
                  <a:pt x="10570" y="4179"/>
                </a:lnTo>
                <a:lnTo>
                  <a:pt x="10416" y="4025"/>
                </a:lnTo>
                <a:lnTo>
                  <a:pt x="9986" y="3595"/>
                </a:lnTo>
                <a:lnTo>
                  <a:pt x="9986" y="3595"/>
                </a:lnTo>
                <a:lnTo>
                  <a:pt x="8419" y="2243"/>
                </a:lnTo>
                <a:lnTo>
                  <a:pt x="7282" y="1229"/>
                </a:lnTo>
                <a:lnTo>
                  <a:pt x="6883" y="830"/>
                </a:lnTo>
                <a:lnTo>
                  <a:pt x="6637" y="553"/>
                </a:lnTo>
                <a:lnTo>
                  <a:pt x="6637" y="553"/>
                </a:lnTo>
                <a:lnTo>
                  <a:pt x="6545" y="523"/>
                </a:lnTo>
                <a:lnTo>
                  <a:pt x="6483" y="492"/>
                </a:lnTo>
                <a:lnTo>
                  <a:pt x="6483" y="492"/>
                </a:lnTo>
                <a:lnTo>
                  <a:pt x="6268" y="277"/>
                </a:lnTo>
                <a:lnTo>
                  <a:pt x="6053" y="123"/>
                </a:lnTo>
                <a:lnTo>
                  <a:pt x="5807" y="31"/>
                </a:lnTo>
                <a:lnTo>
                  <a:pt x="5531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1" name="Google Shape;3011;p52"/>
          <p:cNvSpPr/>
          <p:nvPr/>
        </p:nvSpPr>
        <p:spPr>
          <a:xfrm>
            <a:off x="3415672" y="3721232"/>
            <a:ext cx="875258" cy="816121"/>
          </a:xfrm>
          <a:custGeom>
            <a:avLst/>
            <a:gdLst/>
            <a:ahLst/>
            <a:cxnLst/>
            <a:rect l="l" t="t" r="r" b="b"/>
            <a:pathLst>
              <a:path w="10908" h="10171" extrusionOk="0">
                <a:moveTo>
                  <a:pt x="5777" y="123"/>
                </a:moveTo>
                <a:lnTo>
                  <a:pt x="5992" y="215"/>
                </a:lnTo>
                <a:lnTo>
                  <a:pt x="6207" y="369"/>
                </a:lnTo>
                <a:lnTo>
                  <a:pt x="6391" y="553"/>
                </a:lnTo>
                <a:lnTo>
                  <a:pt x="6453" y="615"/>
                </a:lnTo>
                <a:lnTo>
                  <a:pt x="6514" y="646"/>
                </a:lnTo>
                <a:lnTo>
                  <a:pt x="6575" y="646"/>
                </a:lnTo>
                <a:lnTo>
                  <a:pt x="6821" y="922"/>
                </a:lnTo>
                <a:lnTo>
                  <a:pt x="7251" y="1322"/>
                </a:lnTo>
                <a:lnTo>
                  <a:pt x="8327" y="2305"/>
                </a:lnTo>
                <a:lnTo>
                  <a:pt x="9894" y="3687"/>
                </a:lnTo>
                <a:lnTo>
                  <a:pt x="10324" y="4087"/>
                </a:lnTo>
                <a:lnTo>
                  <a:pt x="10508" y="4271"/>
                </a:lnTo>
                <a:lnTo>
                  <a:pt x="10631" y="4456"/>
                </a:lnTo>
                <a:lnTo>
                  <a:pt x="10723" y="4640"/>
                </a:lnTo>
                <a:lnTo>
                  <a:pt x="10816" y="4855"/>
                </a:lnTo>
                <a:lnTo>
                  <a:pt x="10816" y="6238"/>
                </a:lnTo>
                <a:lnTo>
                  <a:pt x="10816" y="6299"/>
                </a:lnTo>
                <a:lnTo>
                  <a:pt x="10785" y="6361"/>
                </a:lnTo>
                <a:lnTo>
                  <a:pt x="10723" y="6422"/>
                </a:lnTo>
                <a:lnTo>
                  <a:pt x="10662" y="6453"/>
                </a:lnTo>
                <a:lnTo>
                  <a:pt x="10416" y="6453"/>
                </a:lnTo>
                <a:lnTo>
                  <a:pt x="10355" y="6484"/>
                </a:lnTo>
                <a:lnTo>
                  <a:pt x="10263" y="6484"/>
                </a:lnTo>
                <a:lnTo>
                  <a:pt x="10170" y="6514"/>
                </a:lnTo>
                <a:lnTo>
                  <a:pt x="10047" y="6545"/>
                </a:lnTo>
                <a:lnTo>
                  <a:pt x="9955" y="6545"/>
                </a:lnTo>
                <a:lnTo>
                  <a:pt x="9925" y="6576"/>
                </a:lnTo>
                <a:lnTo>
                  <a:pt x="9863" y="6576"/>
                </a:lnTo>
                <a:lnTo>
                  <a:pt x="9740" y="6606"/>
                </a:lnTo>
                <a:lnTo>
                  <a:pt x="9709" y="6637"/>
                </a:lnTo>
                <a:lnTo>
                  <a:pt x="9587" y="6668"/>
                </a:lnTo>
                <a:lnTo>
                  <a:pt x="9433" y="6729"/>
                </a:lnTo>
                <a:lnTo>
                  <a:pt x="9341" y="6791"/>
                </a:lnTo>
                <a:lnTo>
                  <a:pt x="9279" y="6821"/>
                </a:lnTo>
                <a:lnTo>
                  <a:pt x="9249" y="6821"/>
                </a:lnTo>
                <a:lnTo>
                  <a:pt x="9156" y="6883"/>
                </a:lnTo>
                <a:lnTo>
                  <a:pt x="9034" y="6944"/>
                </a:lnTo>
                <a:lnTo>
                  <a:pt x="8911" y="7037"/>
                </a:lnTo>
                <a:lnTo>
                  <a:pt x="8880" y="7037"/>
                </a:lnTo>
                <a:lnTo>
                  <a:pt x="8788" y="7129"/>
                </a:lnTo>
                <a:lnTo>
                  <a:pt x="8757" y="7129"/>
                </a:lnTo>
                <a:lnTo>
                  <a:pt x="8634" y="7221"/>
                </a:lnTo>
                <a:lnTo>
                  <a:pt x="8511" y="7344"/>
                </a:lnTo>
                <a:lnTo>
                  <a:pt x="8419" y="7436"/>
                </a:lnTo>
                <a:lnTo>
                  <a:pt x="8327" y="7528"/>
                </a:lnTo>
                <a:lnTo>
                  <a:pt x="8296" y="7559"/>
                </a:lnTo>
                <a:lnTo>
                  <a:pt x="8204" y="7682"/>
                </a:lnTo>
                <a:lnTo>
                  <a:pt x="8112" y="7805"/>
                </a:lnTo>
                <a:lnTo>
                  <a:pt x="8050" y="7835"/>
                </a:lnTo>
                <a:lnTo>
                  <a:pt x="8020" y="7897"/>
                </a:lnTo>
                <a:lnTo>
                  <a:pt x="7989" y="7928"/>
                </a:lnTo>
                <a:lnTo>
                  <a:pt x="7897" y="8051"/>
                </a:lnTo>
                <a:lnTo>
                  <a:pt x="7835" y="8173"/>
                </a:lnTo>
                <a:lnTo>
                  <a:pt x="7835" y="8204"/>
                </a:lnTo>
                <a:lnTo>
                  <a:pt x="7743" y="8327"/>
                </a:lnTo>
                <a:lnTo>
                  <a:pt x="7743" y="8358"/>
                </a:lnTo>
                <a:lnTo>
                  <a:pt x="7682" y="8481"/>
                </a:lnTo>
                <a:lnTo>
                  <a:pt x="7620" y="8604"/>
                </a:lnTo>
                <a:lnTo>
                  <a:pt x="7620" y="8634"/>
                </a:lnTo>
                <a:lnTo>
                  <a:pt x="7589" y="8726"/>
                </a:lnTo>
                <a:lnTo>
                  <a:pt x="7559" y="8788"/>
                </a:lnTo>
                <a:lnTo>
                  <a:pt x="7528" y="8880"/>
                </a:lnTo>
                <a:lnTo>
                  <a:pt x="7528" y="8911"/>
                </a:lnTo>
                <a:lnTo>
                  <a:pt x="7497" y="8942"/>
                </a:lnTo>
                <a:lnTo>
                  <a:pt x="7497" y="8972"/>
                </a:lnTo>
                <a:lnTo>
                  <a:pt x="7405" y="9310"/>
                </a:lnTo>
                <a:lnTo>
                  <a:pt x="7405" y="9433"/>
                </a:lnTo>
                <a:lnTo>
                  <a:pt x="7374" y="9556"/>
                </a:lnTo>
                <a:lnTo>
                  <a:pt x="7374" y="9587"/>
                </a:lnTo>
                <a:lnTo>
                  <a:pt x="7344" y="9710"/>
                </a:lnTo>
                <a:lnTo>
                  <a:pt x="7282" y="9863"/>
                </a:lnTo>
                <a:lnTo>
                  <a:pt x="7251" y="9925"/>
                </a:lnTo>
                <a:lnTo>
                  <a:pt x="7190" y="9986"/>
                </a:lnTo>
                <a:lnTo>
                  <a:pt x="7098" y="10048"/>
                </a:lnTo>
                <a:lnTo>
                  <a:pt x="3441" y="10048"/>
                </a:lnTo>
                <a:lnTo>
                  <a:pt x="3349" y="9986"/>
                </a:lnTo>
                <a:lnTo>
                  <a:pt x="3288" y="9894"/>
                </a:lnTo>
                <a:lnTo>
                  <a:pt x="3257" y="9802"/>
                </a:lnTo>
                <a:lnTo>
                  <a:pt x="3196" y="9648"/>
                </a:lnTo>
                <a:lnTo>
                  <a:pt x="3165" y="9556"/>
                </a:lnTo>
                <a:lnTo>
                  <a:pt x="3165" y="9464"/>
                </a:lnTo>
                <a:lnTo>
                  <a:pt x="3165" y="9402"/>
                </a:lnTo>
                <a:lnTo>
                  <a:pt x="3134" y="9249"/>
                </a:lnTo>
                <a:lnTo>
                  <a:pt x="3134" y="9218"/>
                </a:lnTo>
                <a:lnTo>
                  <a:pt x="3103" y="9095"/>
                </a:lnTo>
                <a:lnTo>
                  <a:pt x="3073" y="9064"/>
                </a:lnTo>
                <a:lnTo>
                  <a:pt x="3042" y="8911"/>
                </a:lnTo>
                <a:lnTo>
                  <a:pt x="3011" y="8819"/>
                </a:lnTo>
                <a:lnTo>
                  <a:pt x="3011" y="8788"/>
                </a:lnTo>
                <a:lnTo>
                  <a:pt x="2950" y="8634"/>
                </a:lnTo>
                <a:lnTo>
                  <a:pt x="2888" y="8481"/>
                </a:lnTo>
                <a:lnTo>
                  <a:pt x="2827" y="8358"/>
                </a:lnTo>
                <a:lnTo>
                  <a:pt x="2765" y="8266"/>
                </a:lnTo>
                <a:lnTo>
                  <a:pt x="2612" y="7989"/>
                </a:lnTo>
                <a:lnTo>
                  <a:pt x="2427" y="7774"/>
                </a:lnTo>
                <a:lnTo>
                  <a:pt x="2366" y="7682"/>
                </a:lnTo>
                <a:lnTo>
                  <a:pt x="2243" y="7528"/>
                </a:lnTo>
                <a:lnTo>
                  <a:pt x="2151" y="7436"/>
                </a:lnTo>
                <a:lnTo>
                  <a:pt x="2028" y="7344"/>
                </a:lnTo>
                <a:lnTo>
                  <a:pt x="1936" y="7221"/>
                </a:lnTo>
                <a:lnTo>
                  <a:pt x="1598" y="7006"/>
                </a:lnTo>
                <a:lnTo>
                  <a:pt x="1260" y="6821"/>
                </a:lnTo>
                <a:lnTo>
                  <a:pt x="1168" y="6760"/>
                </a:lnTo>
                <a:lnTo>
                  <a:pt x="922" y="6637"/>
                </a:lnTo>
                <a:lnTo>
                  <a:pt x="676" y="6576"/>
                </a:lnTo>
                <a:lnTo>
                  <a:pt x="461" y="6514"/>
                </a:lnTo>
                <a:lnTo>
                  <a:pt x="400" y="6514"/>
                </a:lnTo>
                <a:lnTo>
                  <a:pt x="307" y="6484"/>
                </a:lnTo>
                <a:lnTo>
                  <a:pt x="246" y="6422"/>
                </a:lnTo>
                <a:lnTo>
                  <a:pt x="154" y="6330"/>
                </a:lnTo>
                <a:lnTo>
                  <a:pt x="123" y="6207"/>
                </a:lnTo>
                <a:lnTo>
                  <a:pt x="92" y="6176"/>
                </a:lnTo>
                <a:lnTo>
                  <a:pt x="92" y="123"/>
                </a:lnTo>
                <a:close/>
                <a:moveTo>
                  <a:pt x="0" y="0"/>
                </a:moveTo>
                <a:lnTo>
                  <a:pt x="0" y="6176"/>
                </a:lnTo>
                <a:lnTo>
                  <a:pt x="0" y="6238"/>
                </a:lnTo>
                <a:lnTo>
                  <a:pt x="31" y="6361"/>
                </a:lnTo>
                <a:lnTo>
                  <a:pt x="92" y="6422"/>
                </a:lnTo>
                <a:lnTo>
                  <a:pt x="154" y="6514"/>
                </a:lnTo>
                <a:lnTo>
                  <a:pt x="246" y="6576"/>
                </a:lnTo>
                <a:lnTo>
                  <a:pt x="369" y="6606"/>
                </a:lnTo>
                <a:lnTo>
                  <a:pt x="430" y="6606"/>
                </a:lnTo>
                <a:lnTo>
                  <a:pt x="645" y="6668"/>
                </a:lnTo>
                <a:lnTo>
                  <a:pt x="891" y="6760"/>
                </a:lnTo>
                <a:lnTo>
                  <a:pt x="1106" y="6852"/>
                </a:lnTo>
                <a:lnTo>
                  <a:pt x="1229" y="6914"/>
                </a:lnTo>
                <a:lnTo>
                  <a:pt x="1536" y="7098"/>
                </a:lnTo>
                <a:lnTo>
                  <a:pt x="1844" y="7313"/>
                </a:lnTo>
                <a:lnTo>
                  <a:pt x="1967" y="7405"/>
                </a:lnTo>
                <a:lnTo>
                  <a:pt x="2089" y="7528"/>
                </a:lnTo>
                <a:lnTo>
                  <a:pt x="2151" y="7620"/>
                </a:lnTo>
                <a:lnTo>
                  <a:pt x="2274" y="7743"/>
                </a:lnTo>
                <a:lnTo>
                  <a:pt x="2366" y="7835"/>
                </a:lnTo>
                <a:lnTo>
                  <a:pt x="2520" y="8051"/>
                </a:lnTo>
                <a:lnTo>
                  <a:pt x="2673" y="8327"/>
                </a:lnTo>
                <a:lnTo>
                  <a:pt x="2735" y="8389"/>
                </a:lnTo>
                <a:lnTo>
                  <a:pt x="2796" y="8511"/>
                </a:lnTo>
                <a:lnTo>
                  <a:pt x="2858" y="8665"/>
                </a:lnTo>
                <a:lnTo>
                  <a:pt x="2888" y="8819"/>
                </a:lnTo>
                <a:lnTo>
                  <a:pt x="2950" y="8942"/>
                </a:lnTo>
                <a:lnTo>
                  <a:pt x="2950" y="8972"/>
                </a:lnTo>
                <a:lnTo>
                  <a:pt x="2981" y="9095"/>
                </a:lnTo>
                <a:lnTo>
                  <a:pt x="2981" y="9126"/>
                </a:lnTo>
                <a:lnTo>
                  <a:pt x="3011" y="9249"/>
                </a:lnTo>
                <a:lnTo>
                  <a:pt x="3011" y="9280"/>
                </a:lnTo>
                <a:lnTo>
                  <a:pt x="3042" y="9433"/>
                </a:lnTo>
                <a:lnTo>
                  <a:pt x="3073" y="9587"/>
                </a:lnTo>
                <a:lnTo>
                  <a:pt x="3103" y="9679"/>
                </a:lnTo>
                <a:lnTo>
                  <a:pt x="3165" y="9863"/>
                </a:lnTo>
                <a:lnTo>
                  <a:pt x="3226" y="9986"/>
                </a:lnTo>
                <a:lnTo>
                  <a:pt x="3288" y="10078"/>
                </a:lnTo>
                <a:lnTo>
                  <a:pt x="3411" y="10140"/>
                </a:lnTo>
                <a:lnTo>
                  <a:pt x="3534" y="10171"/>
                </a:lnTo>
                <a:lnTo>
                  <a:pt x="7006" y="10171"/>
                </a:lnTo>
                <a:lnTo>
                  <a:pt x="7129" y="10140"/>
                </a:lnTo>
                <a:lnTo>
                  <a:pt x="7251" y="10078"/>
                </a:lnTo>
                <a:lnTo>
                  <a:pt x="7313" y="10017"/>
                </a:lnTo>
                <a:lnTo>
                  <a:pt x="7374" y="9925"/>
                </a:lnTo>
                <a:lnTo>
                  <a:pt x="7466" y="9740"/>
                </a:lnTo>
                <a:lnTo>
                  <a:pt x="7497" y="9618"/>
                </a:lnTo>
                <a:lnTo>
                  <a:pt x="7497" y="9587"/>
                </a:lnTo>
                <a:lnTo>
                  <a:pt x="7497" y="9464"/>
                </a:lnTo>
                <a:lnTo>
                  <a:pt x="7528" y="9341"/>
                </a:lnTo>
                <a:lnTo>
                  <a:pt x="7589" y="9003"/>
                </a:lnTo>
                <a:lnTo>
                  <a:pt x="7620" y="8942"/>
                </a:lnTo>
                <a:lnTo>
                  <a:pt x="7620" y="8911"/>
                </a:lnTo>
                <a:lnTo>
                  <a:pt x="7651" y="8819"/>
                </a:lnTo>
                <a:lnTo>
                  <a:pt x="7682" y="8788"/>
                </a:lnTo>
                <a:lnTo>
                  <a:pt x="7712" y="8665"/>
                </a:lnTo>
                <a:lnTo>
                  <a:pt x="7774" y="8511"/>
                </a:lnTo>
                <a:lnTo>
                  <a:pt x="7835" y="8389"/>
                </a:lnTo>
                <a:lnTo>
                  <a:pt x="7927" y="8266"/>
                </a:lnTo>
                <a:lnTo>
                  <a:pt x="7927" y="8235"/>
                </a:lnTo>
                <a:lnTo>
                  <a:pt x="7989" y="8112"/>
                </a:lnTo>
                <a:lnTo>
                  <a:pt x="8020" y="8112"/>
                </a:lnTo>
                <a:lnTo>
                  <a:pt x="8081" y="7989"/>
                </a:lnTo>
                <a:lnTo>
                  <a:pt x="8142" y="7897"/>
                </a:lnTo>
                <a:lnTo>
                  <a:pt x="8173" y="7866"/>
                </a:lnTo>
                <a:lnTo>
                  <a:pt x="8265" y="7743"/>
                </a:lnTo>
                <a:lnTo>
                  <a:pt x="8388" y="7620"/>
                </a:lnTo>
                <a:lnTo>
                  <a:pt x="8419" y="7590"/>
                </a:lnTo>
                <a:lnTo>
                  <a:pt x="8480" y="7528"/>
                </a:lnTo>
                <a:lnTo>
                  <a:pt x="8603" y="7405"/>
                </a:lnTo>
                <a:lnTo>
                  <a:pt x="8696" y="7313"/>
                </a:lnTo>
                <a:lnTo>
                  <a:pt x="8818" y="7221"/>
                </a:lnTo>
                <a:lnTo>
                  <a:pt x="8849" y="7221"/>
                </a:lnTo>
                <a:lnTo>
                  <a:pt x="8941" y="7129"/>
                </a:lnTo>
                <a:lnTo>
                  <a:pt x="8972" y="7129"/>
                </a:lnTo>
                <a:lnTo>
                  <a:pt x="9095" y="7037"/>
                </a:lnTo>
                <a:lnTo>
                  <a:pt x="9218" y="6975"/>
                </a:lnTo>
                <a:lnTo>
                  <a:pt x="9310" y="6914"/>
                </a:lnTo>
                <a:lnTo>
                  <a:pt x="9341" y="6914"/>
                </a:lnTo>
                <a:lnTo>
                  <a:pt x="9371" y="6883"/>
                </a:lnTo>
                <a:lnTo>
                  <a:pt x="9464" y="6852"/>
                </a:lnTo>
                <a:lnTo>
                  <a:pt x="9617" y="6760"/>
                </a:lnTo>
                <a:lnTo>
                  <a:pt x="9771" y="6729"/>
                </a:lnTo>
                <a:lnTo>
                  <a:pt x="9894" y="6668"/>
                </a:lnTo>
                <a:lnTo>
                  <a:pt x="9955" y="6668"/>
                </a:lnTo>
                <a:lnTo>
                  <a:pt x="10047" y="6637"/>
                </a:lnTo>
                <a:lnTo>
                  <a:pt x="10201" y="6606"/>
                </a:lnTo>
                <a:lnTo>
                  <a:pt x="10263" y="6606"/>
                </a:lnTo>
                <a:lnTo>
                  <a:pt x="10355" y="6576"/>
                </a:lnTo>
                <a:lnTo>
                  <a:pt x="10447" y="6576"/>
                </a:lnTo>
                <a:lnTo>
                  <a:pt x="10570" y="6545"/>
                </a:lnTo>
                <a:lnTo>
                  <a:pt x="10662" y="6545"/>
                </a:lnTo>
                <a:lnTo>
                  <a:pt x="10754" y="6514"/>
                </a:lnTo>
                <a:lnTo>
                  <a:pt x="10816" y="6484"/>
                </a:lnTo>
                <a:lnTo>
                  <a:pt x="10877" y="6391"/>
                </a:lnTo>
                <a:lnTo>
                  <a:pt x="10908" y="6299"/>
                </a:lnTo>
                <a:lnTo>
                  <a:pt x="10908" y="6238"/>
                </a:lnTo>
                <a:lnTo>
                  <a:pt x="10908" y="4824"/>
                </a:lnTo>
                <a:lnTo>
                  <a:pt x="10846" y="4609"/>
                </a:lnTo>
                <a:lnTo>
                  <a:pt x="10723" y="4394"/>
                </a:lnTo>
                <a:lnTo>
                  <a:pt x="10570" y="4179"/>
                </a:lnTo>
                <a:lnTo>
                  <a:pt x="10416" y="4025"/>
                </a:lnTo>
                <a:lnTo>
                  <a:pt x="9986" y="3595"/>
                </a:lnTo>
                <a:lnTo>
                  <a:pt x="8419" y="2243"/>
                </a:lnTo>
                <a:lnTo>
                  <a:pt x="7282" y="1229"/>
                </a:lnTo>
                <a:lnTo>
                  <a:pt x="6883" y="830"/>
                </a:lnTo>
                <a:lnTo>
                  <a:pt x="6637" y="553"/>
                </a:lnTo>
                <a:lnTo>
                  <a:pt x="6545" y="523"/>
                </a:lnTo>
                <a:lnTo>
                  <a:pt x="6483" y="492"/>
                </a:lnTo>
                <a:lnTo>
                  <a:pt x="6268" y="277"/>
                </a:lnTo>
                <a:lnTo>
                  <a:pt x="6053" y="123"/>
                </a:lnTo>
                <a:lnTo>
                  <a:pt x="5807" y="31"/>
                </a:lnTo>
                <a:lnTo>
                  <a:pt x="5531" y="0"/>
                </a:lnTo>
                <a:close/>
              </a:path>
            </a:pathLst>
          </a:custGeom>
          <a:solidFill>
            <a:srgbClr val="4CBB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2" name="Google Shape;3012;p52"/>
          <p:cNvSpPr/>
          <p:nvPr/>
        </p:nvSpPr>
        <p:spPr>
          <a:xfrm>
            <a:off x="3423054" y="3731101"/>
            <a:ext cx="860494" cy="796382"/>
          </a:xfrm>
          <a:custGeom>
            <a:avLst/>
            <a:gdLst/>
            <a:ahLst/>
            <a:cxnLst/>
            <a:rect l="l" t="t" r="r" b="b"/>
            <a:pathLst>
              <a:path w="10724" h="9925" fill="none" extrusionOk="0">
                <a:moveTo>
                  <a:pt x="5439" y="0"/>
                </a:moveTo>
                <a:lnTo>
                  <a:pt x="5439" y="0"/>
                </a:lnTo>
                <a:lnTo>
                  <a:pt x="5685" y="0"/>
                </a:lnTo>
                <a:lnTo>
                  <a:pt x="5900" y="92"/>
                </a:lnTo>
                <a:lnTo>
                  <a:pt x="6115" y="246"/>
                </a:lnTo>
                <a:lnTo>
                  <a:pt x="6299" y="430"/>
                </a:lnTo>
                <a:lnTo>
                  <a:pt x="6299" y="430"/>
                </a:lnTo>
                <a:lnTo>
                  <a:pt x="6361" y="492"/>
                </a:lnTo>
                <a:lnTo>
                  <a:pt x="6422" y="523"/>
                </a:lnTo>
                <a:lnTo>
                  <a:pt x="6422" y="523"/>
                </a:lnTo>
                <a:lnTo>
                  <a:pt x="6483" y="523"/>
                </a:lnTo>
                <a:lnTo>
                  <a:pt x="6483" y="523"/>
                </a:lnTo>
                <a:lnTo>
                  <a:pt x="6729" y="799"/>
                </a:lnTo>
                <a:lnTo>
                  <a:pt x="7159" y="1199"/>
                </a:lnTo>
                <a:lnTo>
                  <a:pt x="8235" y="2182"/>
                </a:lnTo>
                <a:lnTo>
                  <a:pt x="9802" y="3564"/>
                </a:lnTo>
                <a:lnTo>
                  <a:pt x="10232" y="3964"/>
                </a:lnTo>
                <a:lnTo>
                  <a:pt x="10232" y="3964"/>
                </a:lnTo>
                <a:lnTo>
                  <a:pt x="10416" y="4148"/>
                </a:lnTo>
                <a:lnTo>
                  <a:pt x="10539" y="4333"/>
                </a:lnTo>
                <a:lnTo>
                  <a:pt x="10631" y="4517"/>
                </a:lnTo>
                <a:lnTo>
                  <a:pt x="10724" y="4732"/>
                </a:lnTo>
                <a:lnTo>
                  <a:pt x="10724" y="6115"/>
                </a:lnTo>
                <a:lnTo>
                  <a:pt x="10724" y="6115"/>
                </a:lnTo>
                <a:lnTo>
                  <a:pt x="10724" y="6115"/>
                </a:lnTo>
                <a:lnTo>
                  <a:pt x="10724" y="6176"/>
                </a:lnTo>
                <a:lnTo>
                  <a:pt x="10693" y="6238"/>
                </a:lnTo>
                <a:lnTo>
                  <a:pt x="10631" y="6299"/>
                </a:lnTo>
                <a:lnTo>
                  <a:pt x="10570" y="6330"/>
                </a:lnTo>
                <a:lnTo>
                  <a:pt x="10570" y="6330"/>
                </a:lnTo>
                <a:lnTo>
                  <a:pt x="10509" y="6330"/>
                </a:lnTo>
                <a:lnTo>
                  <a:pt x="10509" y="6330"/>
                </a:lnTo>
                <a:lnTo>
                  <a:pt x="10447" y="6330"/>
                </a:lnTo>
                <a:lnTo>
                  <a:pt x="10447" y="6330"/>
                </a:lnTo>
                <a:lnTo>
                  <a:pt x="10324" y="6330"/>
                </a:lnTo>
                <a:lnTo>
                  <a:pt x="10324" y="6330"/>
                </a:lnTo>
                <a:lnTo>
                  <a:pt x="10263" y="6361"/>
                </a:lnTo>
                <a:lnTo>
                  <a:pt x="10263" y="6361"/>
                </a:lnTo>
                <a:lnTo>
                  <a:pt x="10171" y="6361"/>
                </a:lnTo>
                <a:lnTo>
                  <a:pt x="10171" y="6361"/>
                </a:lnTo>
                <a:lnTo>
                  <a:pt x="10078" y="6391"/>
                </a:lnTo>
                <a:lnTo>
                  <a:pt x="10078" y="6391"/>
                </a:lnTo>
                <a:lnTo>
                  <a:pt x="9955" y="6422"/>
                </a:lnTo>
                <a:lnTo>
                  <a:pt x="9955" y="6422"/>
                </a:lnTo>
                <a:lnTo>
                  <a:pt x="9863" y="6422"/>
                </a:lnTo>
                <a:lnTo>
                  <a:pt x="9863" y="6422"/>
                </a:lnTo>
                <a:lnTo>
                  <a:pt x="9833" y="6453"/>
                </a:lnTo>
                <a:lnTo>
                  <a:pt x="9833" y="6453"/>
                </a:lnTo>
                <a:lnTo>
                  <a:pt x="9771" y="6453"/>
                </a:lnTo>
                <a:lnTo>
                  <a:pt x="9771" y="6453"/>
                </a:lnTo>
                <a:lnTo>
                  <a:pt x="9648" y="6483"/>
                </a:lnTo>
                <a:lnTo>
                  <a:pt x="9648" y="6483"/>
                </a:lnTo>
                <a:lnTo>
                  <a:pt x="9617" y="6514"/>
                </a:lnTo>
                <a:lnTo>
                  <a:pt x="9617" y="6514"/>
                </a:lnTo>
                <a:lnTo>
                  <a:pt x="9617" y="6514"/>
                </a:lnTo>
                <a:lnTo>
                  <a:pt x="9495" y="6545"/>
                </a:lnTo>
                <a:lnTo>
                  <a:pt x="9495" y="6545"/>
                </a:lnTo>
                <a:lnTo>
                  <a:pt x="9341" y="6606"/>
                </a:lnTo>
                <a:lnTo>
                  <a:pt x="9341" y="6606"/>
                </a:lnTo>
                <a:lnTo>
                  <a:pt x="9249" y="6668"/>
                </a:lnTo>
                <a:lnTo>
                  <a:pt x="9249" y="6668"/>
                </a:lnTo>
                <a:lnTo>
                  <a:pt x="9187" y="6698"/>
                </a:lnTo>
                <a:lnTo>
                  <a:pt x="9187" y="6698"/>
                </a:lnTo>
                <a:lnTo>
                  <a:pt x="9157" y="6698"/>
                </a:lnTo>
                <a:lnTo>
                  <a:pt x="9157" y="6698"/>
                </a:lnTo>
                <a:lnTo>
                  <a:pt x="9064" y="6760"/>
                </a:lnTo>
                <a:lnTo>
                  <a:pt x="9064" y="6760"/>
                </a:lnTo>
                <a:lnTo>
                  <a:pt x="8942" y="6821"/>
                </a:lnTo>
                <a:lnTo>
                  <a:pt x="8942" y="6821"/>
                </a:lnTo>
                <a:lnTo>
                  <a:pt x="8819" y="6914"/>
                </a:lnTo>
                <a:lnTo>
                  <a:pt x="8819" y="6914"/>
                </a:lnTo>
                <a:lnTo>
                  <a:pt x="8788" y="6914"/>
                </a:lnTo>
                <a:lnTo>
                  <a:pt x="8788" y="6914"/>
                </a:lnTo>
                <a:lnTo>
                  <a:pt x="8696" y="7006"/>
                </a:lnTo>
                <a:lnTo>
                  <a:pt x="8665" y="7006"/>
                </a:lnTo>
                <a:lnTo>
                  <a:pt x="8665" y="7006"/>
                </a:lnTo>
                <a:lnTo>
                  <a:pt x="8665" y="7006"/>
                </a:lnTo>
                <a:lnTo>
                  <a:pt x="8665" y="7006"/>
                </a:lnTo>
                <a:lnTo>
                  <a:pt x="8665" y="7006"/>
                </a:lnTo>
                <a:lnTo>
                  <a:pt x="8542" y="7098"/>
                </a:lnTo>
                <a:lnTo>
                  <a:pt x="8542" y="7098"/>
                </a:lnTo>
                <a:lnTo>
                  <a:pt x="8419" y="7221"/>
                </a:lnTo>
                <a:lnTo>
                  <a:pt x="8419" y="7221"/>
                </a:lnTo>
                <a:lnTo>
                  <a:pt x="8327" y="7313"/>
                </a:lnTo>
                <a:lnTo>
                  <a:pt x="8327" y="7313"/>
                </a:lnTo>
                <a:lnTo>
                  <a:pt x="8235" y="7405"/>
                </a:lnTo>
                <a:lnTo>
                  <a:pt x="8235" y="7405"/>
                </a:lnTo>
                <a:lnTo>
                  <a:pt x="8204" y="7436"/>
                </a:lnTo>
                <a:lnTo>
                  <a:pt x="8204" y="7436"/>
                </a:lnTo>
                <a:lnTo>
                  <a:pt x="8112" y="7559"/>
                </a:lnTo>
                <a:lnTo>
                  <a:pt x="8112" y="7559"/>
                </a:lnTo>
                <a:lnTo>
                  <a:pt x="8020" y="7682"/>
                </a:lnTo>
                <a:lnTo>
                  <a:pt x="7958" y="7712"/>
                </a:lnTo>
                <a:lnTo>
                  <a:pt x="7958" y="7712"/>
                </a:lnTo>
                <a:lnTo>
                  <a:pt x="7928" y="7774"/>
                </a:lnTo>
                <a:lnTo>
                  <a:pt x="7897" y="7805"/>
                </a:lnTo>
                <a:lnTo>
                  <a:pt x="7897" y="7805"/>
                </a:lnTo>
                <a:lnTo>
                  <a:pt x="7805" y="7928"/>
                </a:lnTo>
                <a:lnTo>
                  <a:pt x="7805" y="7928"/>
                </a:lnTo>
                <a:lnTo>
                  <a:pt x="7805" y="7928"/>
                </a:lnTo>
                <a:lnTo>
                  <a:pt x="7743" y="8050"/>
                </a:lnTo>
                <a:lnTo>
                  <a:pt x="7743" y="8081"/>
                </a:lnTo>
                <a:lnTo>
                  <a:pt x="7743" y="8081"/>
                </a:lnTo>
                <a:lnTo>
                  <a:pt x="7651" y="8204"/>
                </a:lnTo>
                <a:lnTo>
                  <a:pt x="7651" y="8204"/>
                </a:lnTo>
                <a:lnTo>
                  <a:pt x="7651" y="8235"/>
                </a:lnTo>
                <a:lnTo>
                  <a:pt x="7651" y="8235"/>
                </a:lnTo>
                <a:lnTo>
                  <a:pt x="7590" y="8358"/>
                </a:lnTo>
                <a:lnTo>
                  <a:pt x="7590" y="8358"/>
                </a:lnTo>
                <a:lnTo>
                  <a:pt x="7528" y="8481"/>
                </a:lnTo>
                <a:lnTo>
                  <a:pt x="7528" y="8511"/>
                </a:lnTo>
                <a:lnTo>
                  <a:pt x="7528" y="8511"/>
                </a:lnTo>
                <a:lnTo>
                  <a:pt x="7497" y="8603"/>
                </a:lnTo>
                <a:lnTo>
                  <a:pt x="7467" y="8665"/>
                </a:lnTo>
                <a:lnTo>
                  <a:pt x="7467" y="8665"/>
                </a:lnTo>
                <a:lnTo>
                  <a:pt x="7436" y="8757"/>
                </a:lnTo>
                <a:lnTo>
                  <a:pt x="7436" y="8757"/>
                </a:lnTo>
                <a:lnTo>
                  <a:pt x="7436" y="8788"/>
                </a:lnTo>
                <a:lnTo>
                  <a:pt x="7405" y="8819"/>
                </a:lnTo>
                <a:lnTo>
                  <a:pt x="7405" y="8849"/>
                </a:lnTo>
                <a:lnTo>
                  <a:pt x="7405" y="8849"/>
                </a:lnTo>
                <a:lnTo>
                  <a:pt x="7405" y="8849"/>
                </a:lnTo>
                <a:lnTo>
                  <a:pt x="7313" y="9187"/>
                </a:lnTo>
                <a:lnTo>
                  <a:pt x="7313" y="9187"/>
                </a:lnTo>
                <a:lnTo>
                  <a:pt x="7313" y="9310"/>
                </a:lnTo>
                <a:lnTo>
                  <a:pt x="7313" y="9310"/>
                </a:lnTo>
                <a:lnTo>
                  <a:pt x="7282" y="9433"/>
                </a:lnTo>
                <a:lnTo>
                  <a:pt x="7282" y="9464"/>
                </a:lnTo>
                <a:lnTo>
                  <a:pt x="7282" y="9464"/>
                </a:lnTo>
                <a:lnTo>
                  <a:pt x="7252" y="9587"/>
                </a:lnTo>
                <a:lnTo>
                  <a:pt x="7190" y="9740"/>
                </a:lnTo>
                <a:lnTo>
                  <a:pt x="7159" y="9802"/>
                </a:lnTo>
                <a:lnTo>
                  <a:pt x="7098" y="9863"/>
                </a:lnTo>
                <a:lnTo>
                  <a:pt x="7006" y="9925"/>
                </a:lnTo>
                <a:lnTo>
                  <a:pt x="6914" y="9925"/>
                </a:lnTo>
                <a:lnTo>
                  <a:pt x="3442" y="9925"/>
                </a:lnTo>
                <a:lnTo>
                  <a:pt x="3442" y="9925"/>
                </a:lnTo>
                <a:lnTo>
                  <a:pt x="3349" y="9925"/>
                </a:lnTo>
                <a:lnTo>
                  <a:pt x="3257" y="9863"/>
                </a:lnTo>
                <a:lnTo>
                  <a:pt x="3196" y="9771"/>
                </a:lnTo>
                <a:lnTo>
                  <a:pt x="3165" y="9679"/>
                </a:lnTo>
                <a:lnTo>
                  <a:pt x="3104" y="9525"/>
                </a:lnTo>
                <a:lnTo>
                  <a:pt x="3073" y="9433"/>
                </a:lnTo>
                <a:lnTo>
                  <a:pt x="3073" y="9433"/>
                </a:lnTo>
                <a:lnTo>
                  <a:pt x="3073" y="9433"/>
                </a:lnTo>
                <a:lnTo>
                  <a:pt x="3073" y="9433"/>
                </a:lnTo>
                <a:lnTo>
                  <a:pt x="3073" y="9341"/>
                </a:lnTo>
                <a:lnTo>
                  <a:pt x="3073" y="9341"/>
                </a:lnTo>
                <a:lnTo>
                  <a:pt x="3073" y="9341"/>
                </a:lnTo>
                <a:lnTo>
                  <a:pt x="3073" y="9279"/>
                </a:lnTo>
                <a:lnTo>
                  <a:pt x="3073" y="9279"/>
                </a:lnTo>
                <a:lnTo>
                  <a:pt x="3042" y="9126"/>
                </a:lnTo>
                <a:lnTo>
                  <a:pt x="3042" y="9126"/>
                </a:lnTo>
                <a:lnTo>
                  <a:pt x="3042" y="9126"/>
                </a:lnTo>
                <a:lnTo>
                  <a:pt x="3042" y="9095"/>
                </a:lnTo>
                <a:lnTo>
                  <a:pt x="3042" y="9095"/>
                </a:lnTo>
                <a:lnTo>
                  <a:pt x="3042" y="9095"/>
                </a:lnTo>
                <a:lnTo>
                  <a:pt x="3011" y="8972"/>
                </a:lnTo>
                <a:lnTo>
                  <a:pt x="3011" y="8972"/>
                </a:lnTo>
                <a:lnTo>
                  <a:pt x="2981" y="8941"/>
                </a:lnTo>
                <a:lnTo>
                  <a:pt x="2981" y="8941"/>
                </a:lnTo>
                <a:lnTo>
                  <a:pt x="2950" y="8788"/>
                </a:lnTo>
                <a:lnTo>
                  <a:pt x="2950" y="8788"/>
                </a:lnTo>
                <a:lnTo>
                  <a:pt x="2950" y="8788"/>
                </a:lnTo>
                <a:lnTo>
                  <a:pt x="2950" y="8788"/>
                </a:lnTo>
                <a:lnTo>
                  <a:pt x="2919" y="8696"/>
                </a:lnTo>
                <a:lnTo>
                  <a:pt x="2919" y="8665"/>
                </a:lnTo>
                <a:lnTo>
                  <a:pt x="2919" y="8665"/>
                </a:lnTo>
                <a:lnTo>
                  <a:pt x="2858" y="8511"/>
                </a:lnTo>
                <a:lnTo>
                  <a:pt x="2858" y="8511"/>
                </a:lnTo>
                <a:lnTo>
                  <a:pt x="2796" y="8358"/>
                </a:lnTo>
                <a:lnTo>
                  <a:pt x="2796" y="8358"/>
                </a:lnTo>
                <a:lnTo>
                  <a:pt x="2735" y="8235"/>
                </a:lnTo>
                <a:lnTo>
                  <a:pt x="2735" y="8235"/>
                </a:lnTo>
                <a:lnTo>
                  <a:pt x="2673" y="8143"/>
                </a:lnTo>
                <a:lnTo>
                  <a:pt x="2673" y="8143"/>
                </a:lnTo>
                <a:lnTo>
                  <a:pt x="2520" y="7866"/>
                </a:lnTo>
                <a:lnTo>
                  <a:pt x="2335" y="7651"/>
                </a:lnTo>
                <a:lnTo>
                  <a:pt x="2335" y="7651"/>
                </a:lnTo>
                <a:lnTo>
                  <a:pt x="2274" y="7559"/>
                </a:lnTo>
                <a:lnTo>
                  <a:pt x="2274" y="7559"/>
                </a:lnTo>
                <a:lnTo>
                  <a:pt x="2151" y="7405"/>
                </a:lnTo>
                <a:lnTo>
                  <a:pt x="2151" y="7405"/>
                </a:lnTo>
                <a:lnTo>
                  <a:pt x="2059" y="7313"/>
                </a:lnTo>
                <a:lnTo>
                  <a:pt x="2059" y="7313"/>
                </a:lnTo>
                <a:lnTo>
                  <a:pt x="1936" y="7221"/>
                </a:lnTo>
                <a:lnTo>
                  <a:pt x="1936" y="7221"/>
                </a:lnTo>
                <a:lnTo>
                  <a:pt x="1844" y="7098"/>
                </a:lnTo>
                <a:lnTo>
                  <a:pt x="1844" y="7098"/>
                </a:lnTo>
                <a:lnTo>
                  <a:pt x="1506" y="6883"/>
                </a:lnTo>
                <a:lnTo>
                  <a:pt x="1168" y="6698"/>
                </a:lnTo>
                <a:lnTo>
                  <a:pt x="1168" y="6698"/>
                </a:lnTo>
                <a:lnTo>
                  <a:pt x="1076" y="6637"/>
                </a:lnTo>
                <a:lnTo>
                  <a:pt x="1076" y="6637"/>
                </a:lnTo>
                <a:lnTo>
                  <a:pt x="830" y="6514"/>
                </a:lnTo>
                <a:lnTo>
                  <a:pt x="584" y="6453"/>
                </a:lnTo>
                <a:lnTo>
                  <a:pt x="584" y="6453"/>
                </a:lnTo>
                <a:lnTo>
                  <a:pt x="369" y="6391"/>
                </a:lnTo>
                <a:lnTo>
                  <a:pt x="338" y="6391"/>
                </a:lnTo>
                <a:lnTo>
                  <a:pt x="338" y="6391"/>
                </a:lnTo>
                <a:lnTo>
                  <a:pt x="308" y="6391"/>
                </a:lnTo>
                <a:lnTo>
                  <a:pt x="308" y="6391"/>
                </a:lnTo>
                <a:lnTo>
                  <a:pt x="215" y="6361"/>
                </a:lnTo>
                <a:lnTo>
                  <a:pt x="154" y="6299"/>
                </a:lnTo>
                <a:lnTo>
                  <a:pt x="62" y="6207"/>
                </a:lnTo>
                <a:lnTo>
                  <a:pt x="31" y="6084"/>
                </a:lnTo>
                <a:lnTo>
                  <a:pt x="0" y="6053"/>
                </a:lnTo>
                <a:lnTo>
                  <a:pt x="0" y="0"/>
                </a:lnTo>
                <a:lnTo>
                  <a:pt x="543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52"/>
          <p:cNvSpPr/>
          <p:nvPr/>
        </p:nvSpPr>
        <p:spPr>
          <a:xfrm>
            <a:off x="3415672" y="3721232"/>
            <a:ext cx="875258" cy="816121"/>
          </a:xfrm>
          <a:custGeom>
            <a:avLst/>
            <a:gdLst/>
            <a:ahLst/>
            <a:cxnLst/>
            <a:rect l="l" t="t" r="r" b="b"/>
            <a:pathLst>
              <a:path w="10908" h="10171" fill="none" extrusionOk="0">
                <a:moveTo>
                  <a:pt x="5531" y="0"/>
                </a:moveTo>
                <a:lnTo>
                  <a:pt x="0" y="0"/>
                </a:lnTo>
                <a:lnTo>
                  <a:pt x="0" y="6176"/>
                </a:lnTo>
                <a:lnTo>
                  <a:pt x="0" y="6176"/>
                </a:lnTo>
                <a:lnTo>
                  <a:pt x="0" y="6238"/>
                </a:lnTo>
                <a:lnTo>
                  <a:pt x="31" y="6361"/>
                </a:lnTo>
                <a:lnTo>
                  <a:pt x="92" y="6422"/>
                </a:lnTo>
                <a:lnTo>
                  <a:pt x="154" y="6514"/>
                </a:lnTo>
                <a:lnTo>
                  <a:pt x="246" y="6576"/>
                </a:lnTo>
                <a:lnTo>
                  <a:pt x="369" y="6606"/>
                </a:lnTo>
                <a:lnTo>
                  <a:pt x="369" y="6606"/>
                </a:lnTo>
                <a:lnTo>
                  <a:pt x="430" y="6606"/>
                </a:lnTo>
                <a:lnTo>
                  <a:pt x="430" y="6606"/>
                </a:lnTo>
                <a:lnTo>
                  <a:pt x="430" y="6606"/>
                </a:lnTo>
                <a:lnTo>
                  <a:pt x="645" y="6668"/>
                </a:lnTo>
                <a:lnTo>
                  <a:pt x="645" y="6668"/>
                </a:lnTo>
                <a:lnTo>
                  <a:pt x="891" y="6760"/>
                </a:lnTo>
                <a:lnTo>
                  <a:pt x="1106" y="6852"/>
                </a:lnTo>
                <a:lnTo>
                  <a:pt x="1106" y="6852"/>
                </a:lnTo>
                <a:lnTo>
                  <a:pt x="1229" y="6914"/>
                </a:lnTo>
                <a:lnTo>
                  <a:pt x="1229" y="6914"/>
                </a:lnTo>
                <a:lnTo>
                  <a:pt x="1536" y="7098"/>
                </a:lnTo>
                <a:lnTo>
                  <a:pt x="1844" y="7313"/>
                </a:lnTo>
                <a:lnTo>
                  <a:pt x="1844" y="7313"/>
                </a:lnTo>
                <a:lnTo>
                  <a:pt x="1967" y="7405"/>
                </a:lnTo>
                <a:lnTo>
                  <a:pt x="1967" y="7405"/>
                </a:lnTo>
                <a:lnTo>
                  <a:pt x="2089" y="7528"/>
                </a:lnTo>
                <a:lnTo>
                  <a:pt x="2089" y="7528"/>
                </a:lnTo>
                <a:lnTo>
                  <a:pt x="2151" y="7620"/>
                </a:lnTo>
                <a:lnTo>
                  <a:pt x="2151" y="7620"/>
                </a:lnTo>
                <a:lnTo>
                  <a:pt x="2274" y="7743"/>
                </a:lnTo>
                <a:lnTo>
                  <a:pt x="2274" y="7743"/>
                </a:lnTo>
                <a:lnTo>
                  <a:pt x="2366" y="7835"/>
                </a:lnTo>
                <a:lnTo>
                  <a:pt x="2366" y="7835"/>
                </a:lnTo>
                <a:lnTo>
                  <a:pt x="2520" y="8051"/>
                </a:lnTo>
                <a:lnTo>
                  <a:pt x="2673" y="8327"/>
                </a:lnTo>
                <a:lnTo>
                  <a:pt x="2673" y="8327"/>
                </a:lnTo>
                <a:lnTo>
                  <a:pt x="2735" y="8389"/>
                </a:lnTo>
                <a:lnTo>
                  <a:pt x="2735" y="8389"/>
                </a:lnTo>
                <a:lnTo>
                  <a:pt x="2796" y="8511"/>
                </a:lnTo>
                <a:lnTo>
                  <a:pt x="2796" y="8511"/>
                </a:lnTo>
                <a:lnTo>
                  <a:pt x="2858" y="8665"/>
                </a:lnTo>
                <a:lnTo>
                  <a:pt x="2858" y="8665"/>
                </a:lnTo>
                <a:lnTo>
                  <a:pt x="2888" y="8819"/>
                </a:lnTo>
                <a:lnTo>
                  <a:pt x="2888" y="8819"/>
                </a:lnTo>
                <a:lnTo>
                  <a:pt x="2950" y="8942"/>
                </a:lnTo>
                <a:lnTo>
                  <a:pt x="2950" y="8972"/>
                </a:lnTo>
                <a:lnTo>
                  <a:pt x="2950" y="8972"/>
                </a:lnTo>
                <a:lnTo>
                  <a:pt x="2981" y="9095"/>
                </a:lnTo>
                <a:lnTo>
                  <a:pt x="2981" y="9126"/>
                </a:lnTo>
                <a:lnTo>
                  <a:pt x="2981" y="9126"/>
                </a:lnTo>
                <a:lnTo>
                  <a:pt x="3011" y="9249"/>
                </a:lnTo>
                <a:lnTo>
                  <a:pt x="3011" y="9280"/>
                </a:lnTo>
                <a:lnTo>
                  <a:pt x="3011" y="9280"/>
                </a:lnTo>
                <a:lnTo>
                  <a:pt x="3042" y="9433"/>
                </a:lnTo>
                <a:lnTo>
                  <a:pt x="3042" y="9433"/>
                </a:lnTo>
                <a:lnTo>
                  <a:pt x="3073" y="9587"/>
                </a:lnTo>
                <a:lnTo>
                  <a:pt x="3073" y="9587"/>
                </a:lnTo>
                <a:lnTo>
                  <a:pt x="3073" y="9587"/>
                </a:lnTo>
                <a:lnTo>
                  <a:pt x="3073" y="9587"/>
                </a:lnTo>
                <a:lnTo>
                  <a:pt x="3103" y="9679"/>
                </a:lnTo>
                <a:lnTo>
                  <a:pt x="3165" y="9863"/>
                </a:lnTo>
                <a:lnTo>
                  <a:pt x="3226" y="9986"/>
                </a:lnTo>
                <a:lnTo>
                  <a:pt x="3288" y="10078"/>
                </a:lnTo>
                <a:lnTo>
                  <a:pt x="3411" y="10140"/>
                </a:lnTo>
                <a:lnTo>
                  <a:pt x="3534" y="10171"/>
                </a:lnTo>
                <a:lnTo>
                  <a:pt x="7006" y="10171"/>
                </a:lnTo>
                <a:lnTo>
                  <a:pt x="7006" y="10171"/>
                </a:lnTo>
                <a:lnTo>
                  <a:pt x="7129" y="10140"/>
                </a:lnTo>
                <a:lnTo>
                  <a:pt x="7251" y="10078"/>
                </a:lnTo>
                <a:lnTo>
                  <a:pt x="7313" y="10017"/>
                </a:lnTo>
                <a:lnTo>
                  <a:pt x="7374" y="9925"/>
                </a:lnTo>
                <a:lnTo>
                  <a:pt x="7466" y="9740"/>
                </a:lnTo>
                <a:lnTo>
                  <a:pt x="7497" y="9618"/>
                </a:lnTo>
                <a:lnTo>
                  <a:pt x="7497" y="9618"/>
                </a:lnTo>
                <a:lnTo>
                  <a:pt x="7497" y="9587"/>
                </a:lnTo>
                <a:lnTo>
                  <a:pt x="7497" y="9587"/>
                </a:lnTo>
                <a:lnTo>
                  <a:pt x="7497" y="9464"/>
                </a:lnTo>
                <a:lnTo>
                  <a:pt x="7497" y="9464"/>
                </a:lnTo>
                <a:lnTo>
                  <a:pt x="7528" y="9341"/>
                </a:lnTo>
                <a:lnTo>
                  <a:pt x="7589" y="9003"/>
                </a:lnTo>
                <a:lnTo>
                  <a:pt x="7589" y="9003"/>
                </a:lnTo>
                <a:lnTo>
                  <a:pt x="7620" y="8942"/>
                </a:lnTo>
                <a:lnTo>
                  <a:pt x="7620" y="8911"/>
                </a:lnTo>
                <a:lnTo>
                  <a:pt x="7620" y="8911"/>
                </a:lnTo>
                <a:lnTo>
                  <a:pt x="7651" y="8819"/>
                </a:lnTo>
                <a:lnTo>
                  <a:pt x="7682" y="8788"/>
                </a:lnTo>
                <a:lnTo>
                  <a:pt x="7682" y="8788"/>
                </a:lnTo>
                <a:lnTo>
                  <a:pt x="7712" y="8665"/>
                </a:lnTo>
                <a:lnTo>
                  <a:pt x="7712" y="8665"/>
                </a:lnTo>
                <a:lnTo>
                  <a:pt x="7712" y="8665"/>
                </a:lnTo>
                <a:lnTo>
                  <a:pt x="7774" y="8511"/>
                </a:lnTo>
                <a:lnTo>
                  <a:pt x="7774" y="8511"/>
                </a:lnTo>
                <a:lnTo>
                  <a:pt x="7835" y="8389"/>
                </a:lnTo>
                <a:lnTo>
                  <a:pt x="7835" y="8389"/>
                </a:lnTo>
                <a:lnTo>
                  <a:pt x="7835" y="8389"/>
                </a:lnTo>
                <a:lnTo>
                  <a:pt x="7927" y="8266"/>
                </a:lnTo>
                <a:lnTo>
                  <a:pt x="7927" y="8235"/>
                </a:lnTo>
                <a:lnTo>
                  <a:pt x="7927" y="8235"/>
                </a:lnTo>
                <a:lnTo>
                  <a:pt x="7989" y="8112"/>
                </a:lnTo>
                <a:lnTo>
                  <a:pt x="8020" y="8112"/>
                </a:lnTo>
                <a:lnTo>
                  <a:pt x="8020" y="8112"/>
                </a:lnTo>
                <a:lnTo>
                  <a:pt x="8081" y="7989"/>
                </a:lnTo>
                <a:lnTo>
                  <a:pt x="8081" y="7989"/>
                </a:lnTo>
                <a:lnTo>
                  <a:pt x="8142" y="7897"/>
                </a:lnTo>
                <a:lnTo>
                  <a:pt x="8173" y="7866"/>
                </a:lnTo>
                <a:lnTo>
                  <a:pt x="8173" y="7866"/>
                </a:lnTo>
                <a:lnTo>
                  <a:pt x="8265" y="7743"/>
                </a:lnTo>
                <a:lnTo>
                  <a:pt x="8265" y="7743"/>
                </a:lnTo>
                <a:lnTo>
                  <a:pt x="8388" y="7620"/>
                </a:lnTo>
                <a:lnTo>
                  <a:pt x="8388" y="7620"/>
                </a:lnTo>
                <a:lnTo>
                  <a:pt x="8419" y="7590"/>
                </a:lnTo>
                <a:lnTo>
                  <a:pt x="8419" y="7590"/>
                </a:lnTo>
                <a:lnTo>
                  <a:pt x="8480" y="7528"/>
                </a:lnTo>
                <a:lnTo>
                  <a:pt x="8480" y="7528"/>
                </a:lnTo>
                <a:lnTo>
                  <a:pt x="8603" y="7405"/>
                </a:lnTo>
                <a:lnTo>
                  <a:pt x="8603" y="7405"/>
                </a:lnTo>
                <a:lnTo>
                  <a:pt x="8696" y="7313"/>
                </a:lnTo>
                <a:lnTo>
                  <a:pt x="8696" y="7313"/>
                </a:lnTo>
                <a:lnTo>
                  <a:pt x="8818" y="7221"/>
                </a:lnTo>
                <a:lnTo>
                  <a:pt x="8849" y="7221"/>
                </a:lnTo>
                <a:lnTo>
                  <a:pt x="8849" y="7221"/>
                </a:lnTo>
                <a:lnTo>
                  <a:pt x="8941" y="7129"/>
                </a:lnTo>
                <a:lnTo>
                  <a:pt x="8972" y="7129"/>
                </a:lnTo>
                <a:lnTo>
                  <a:pt x="8972" y="7129"/>
                </a:lnTo>
                <a:lnTo>
                  <a:pt x="9095" y="7037"/>
                </a:lnTo>
                <a:lnTo>
                  <a:pt x="9095" y="7037"/>
                </a:lnTo>
                <a:lnTo>
                  <a:pt x="9218" y="6975"/>
                </a:lnTo>
                <a:lnTo>
                  <a:pt x="9218" y="6975"/>
                </a:lnTo>
                <a:lnTo>
                  <a:pt x="9310" y="6914"/>
                </a:lnTo>
                <a:lnTo>
                  <a:pt x="9341" y="6914"/>
                </a:lnTo>
                <a:lnTo>
                  <a:pt x="9341" y="6914"/>
                </a:lnTo>
                <a:lnTo>
                  <a:pt x="9371" y="6883"/>
                </a:lnTo>
                <a:lnTo>
                  <a:pt x="9371" y="6883"/>
                </a:lnTo>
                <a:lnTo>
                  <a:pt x="9464" y="6852"/>
                </a:lnTo>
                <a:lnTo>
                  <a:pt x="9464" y="6852"/>
                </a:lnTo>
                <a:lnTo>
                  <a:pt x="9617" y="6760"/>
                </a:lnTo>
                <a:lnTo>
                  <a:pt x="9617" y="6760"/>
                </a:lnTo>
                <a:lnTo>
                  <a:pt x="9771" y="6729"/>
                </a:lnTo>
                <a:lnTo>
                  <a:pt x="9771" y="6729"/>
                </a:lnTo>
                <a:lnTo>
                  <a:pt x="9771" y="6729"/>
                </a:lnTo>
                <a:lnTo>
                  <a:pt x="9894" y="6668"/>
                </a:lnTo>
                <a:lnTo>
                  <a:pt x="9894" y="6668"/>
                </a:lnTo>
                <a:lnTo>
                  <a:pt x="9955" y="6668"/>
                </a:lnTo>
                <a:lnTo>
                  <a:pt x="9955" y="6668"/>
                </a:lnTo>
                <a:lnTo>
                  <a:pt x="9955" y="6668"/>
                </a:lnTo>
                <a:lnTo>
                  <a:pt x="10047" y="6637"/>
                </a:lnTo>
                <a:lnTo>
                  <a:pt x="10047" y="6637"/>
                </a:lnTo>
                <a:lnTo>
                  <a:pt x="10201" y="6606"/>
                </a:lnTo>
                <a:lnTo>
                  <a:pt x="10201" y="6606"/>
                </a:lnTo>
                <a:lnTo>
                  <a:pt x="10263" y="6606"/>
                </a:lnTo>
                <a:lnTo>
                  <a:pt x="10263" y="6606"/>
                </a:lnTo>
                <a:lnTo>
                  <a:pt x="10355" y="6576"/>
                </a:lnTo>
                <a:lnTo>
                  <a:pt x="10355" y="6576"/>
                </a:lnTo>
                <a:lnTo>
                  <a:pt x="10447" y="6576"/>
                </a:lnTo>
                <a:lnTo>
                  <a:pt x="10447" y="6576"/>
                </a:lnTo>
                <a:lnTo>
                  <a:pt x="10570" y="6545"/>
                </a:lnTo>
                <a:lnTo>
                  <a:pt x="10570" y="6545"/>
                </a:lnTo>
                <a:lnTo>
                  <a:pt x="10601" y="6545"/>
                </a:lnTo>
                <a:lnTo>
                  <a:pt x="10601" y="6545"/>
                </a:lnTo>
                <a:lnTo>
                  <a:pt x="10662" y="6545"/>
                </a:lnTo>
                <a:lnTo>
                  <a:pt x="10662" y="6545"/>
                </a:lnTo>
                <a:lnTo>
                  <a:pt x="10754" y="6514"/>
                </a:lnTo>
                <a:lnTo>
                  <a:pt x="10816" y="6484"/>
                </a:lnTo>
                <a:lnTo>
                  <a:pt x="10877" y="6391"/>
                </a:lnTo>
                <a:lnTo>
                  <a:pt x="10908" y="6299"/>
                </a:lnTo>
                <a:lnTo>
                  <a:pt x="10908" y="6238"/>
                </a:lnTo>
                <a:lnTo>
                  <a:pt x="10908" y="6238"/>
                </a:lnTo>
                <a:lnTo>
                  <a:pt x="10908" y="4824"/>
                </a:lnTo>
                <a:lnTo>
                  <a:pt x="10908" y="4824"/>
                </a:lnTo>
                <a:lnTo>
                  <a:pt x="10908" y="4824"/>
                </a:lnTo>
                <a:lnTo>
                  <a:pt x="10846" y="4609"/>
                </a:lnTo>
                <a:lnTo>
                  <a:pt x="10723" y="4394"/>
                </a:lnTo>
                <a:lnTo>
                  <a:pt x="10570" y="4179"/>
                </a:lnTo>
                <a:lnTo>
                  <a:pt x="10416" y="4025"/>
                </a:lnTo>
                <a:lnTo>
                  <a:pt x="9986" y="3595"/>
                </a:lnTo>
                <a:lnTo>
                  <a:pt x="9986" y="3595"/>
                </a:lnTo>
                <a:lnTo>
                  <a:pt x="8419" y="2243"/>
                </a:lnTo>
                <a:lnTo>
                  <a:pt x="7282" y="1229"/>
                </a:lnTo>
                <a:lnTo>
                  <a:pt x="6883" y="830"/>
                </a:lnTo>
                <a:lnTo>
                  <a:pt x="6637" y="553"/>
                </a:lnTo>
                <a:lnTo>
                  <a:pt x="6637" y="553"/>
                </a:lnTo>
                <a:lnTo>
                  <a:pt x="6545" y="523"/>
                </a:lnTo>
                <a:lnTo>
                  <a:pt x="6483" y="492"/>
                </a:lnTo>
                <a:lnTo>
                  <a:pt x="6483" y="492"/>
                </a:lnTo>
                <a:lnTo>
                  <a:pt x="6268" y="277"/>
                </a:lnTo>
                <a:lnTo>
                  <a:pt x="6053" y="123"/>
                </a:lnTo>
                <a:lnTo>
                  <a:pt x="5807" y="31"/>
                </a:lnTo>
                <a:lnTo>
                  <a:pt x="553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4" name="Google Shape;3014;p52"/>
          <p:cNvSpPr/>
          <p:nvPr/>
        </p:nvSpPr>
        <p:spPr>
          <a:xfrm>
            <a:off x="3210983" y="3721232"/>
            <a:ext cx="1079950" cy="387158"/>
          </a:xfrm>
          <a:custGeom>
            <a:avLst/>
            <a:gdLst/>
            <a:ahLst/>
            <a:cxnLst/>
            <a:rect l="l" t="t" r="r" b="b"/>
            <a:pathLst>
              <a:path w="13459" h="4825" extrusionOk="0">
                <a:moveTo>
                  <a:pt x="1537" y="0"/>
                </a:moveTo>
                <a:lnTo>
                  <a:pt x="1353" y="62"/>
                </a:lnTo>
                <a:lnTo>
                  <a:pt x="1168" y="93"/>
                </a:lnTo>
                <a:lnTo>
                  <a:pt x="1015" y="185"/>
                </a:lnTo>
                <a:lnTo>
                  <a:pt x="738" y="338"/>
                </a:lnTo>
                <a:lnTo>
                  <a:pt x="523" y="553"/>
                </a:lnTo>
                <a:lnTo>
                  <a:pt x="370" y="769"/>
                </a:lnTo>
                <a:lnTo>
                  <a:pt x="247" y="984"/>
                </a:lnTo>
                <a:lnTo>
                  <a:pt x="155" y="1229"/>
                </a:lnTo>
                <a:lnTo>
                  <a:pt x="62" y="1444"/>
                </a:lnTo>
                <a:lnTo>
                  <a:pt x="32" y="1721"/>
                </a:lnTo>
                <a:lnTo>
                  <a:pt x="1" y="1967"/>
                </a:lnTo>
                <a:lnTo>
                  <a:pt x="1" y="4394"/>
                </a:lnTo>
                <a:lnTo>
                  <a:pt x="32" y="4486"/>
                </a:lnTo>
                <a:lnTo>
                  <a:pt x="62" y="4548"/>
                </a:lnTo>
                <a:lnTo>
                  <a:pt x="155" y="4701"/>
                </a:lnTo>
                <a:lnTo>
                  <a:pt x="308" y="4794"/>
                </a:lnTo>
                <a:lnTo>
                  <a:pt x="370" y="4824"/>
                </a:lnTo>
                <a:lnTo>
                  <a:pt x="13459" y="4824"/>
                </a:lnTo>
                <a:lnTo>
                  <a:pt x="13397" y="4609"/>
                </a:lnTo>
                <a:lnTo>
                  <a:pt x="13274" y="4394"/>
                </a:lnTo>
                <a:lnTo>
                  <a:pt x="13121" y="4179"/>
                </a:lnTo>
                <a:lnTo>
                  <a:pt x="12967" y="4025"/>
                </a:lnTo>
                <a:lnTo>
                  <a:pt x="12537" y="3595"/>
                </a:lnTo>
                <a:lnTo>
                  <a:pt x="9126" y="492"/>
                </a:lnTo>
                <a:lnTo>
                  <a:pt x="8881" y="277"/>
                </a:lnTo>
                <a:lnTo>
                  <a:pt x="8635" y="123"/>
                </a:lnTo>
                <a:lnTo>
                  <a:pt x="8358" y="31"/>
                </a:lnTo>
                <a:lnTo>
                  <a:pt x="8082" y="0"/>
                </a:lnTo>
                <a:close/>
              </a:path>
            </a:pathLst>
          </a:custGeom>
          <a:solidFill>
            <a:srgbClr val="7ADF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5" name="Google Shape;3015;p52"/>
          <p:cNvSpPr/>
          <p:nvPr/>
        </p:nvSpPr>
        <p:spPr>
          <a:xfrm>
            <a:off x="3210983" y="3721232"/>
            <a:ext cx="1079950" cy="387158"/>
          </a:xfrm>
          <a:custGeom>
            <a:avLst/>
            <a:gdLst/>
            <a:ahLst/>
            <a:cxnLst/>
            <a:rect l="l" t="t" r="r" b="b"/>
            <a:pathLst>
              <a:path w="13459" h="4825" fill="none" extrusionOk="0">
                <a:moveTo>
                  <a:pt x="1" y="1967"/>
                </a:moveTo>
                <a:lnTo>
                  <a:pt x="1" y="4394"/>
                </a:lnTo>
                <a:lnTo>
                  <a:pt x="1" y="4394"/>
                </a:lnTo>
                <a:lnTo>
                  <a:pt x="32" y="4486"/>
                </a:lnTo>
                <a:lnTo>
                  <a:pt x="62" y="4548"/>
                </a:lnTo>
                <a:lnTo>
                  <a:pt x="155" y="4701"/>
                </a:lnTo>
                <a:lnTo>
                  <a:pt x="308" y="4794"/>
                </a:lnTo>
                <a:lnTo>
                  <a:pt x="370" y="4824"/>
                </a:lnTo>
                <a:lnTo>
                  <a:pt x="462" y="4824"/>
                </a:lnTo>
                <a:lnTo>
                  <a:pt x="13459" y="4824"/>
                </a:lnTo>
                <a:lnTo>
                  <a:pt x="13459" y="4824"/>
                </a:lnTo>
                <a:lnTo>
                  <a:pt x="13459" y="4824"/>
                </a:lnTo>
                <a:lnTo>
                  <a:pt x="13459" y="4824"/>
                </a:lnTo>
                <a:lnTo>
                  <a:pt x="13397" y="4609"/>
                </a:lnTo>
                <a:lnTo>
                  <a:pt x="13274" y="4394"/>
                </a:lnTo>
                <a:lnTo>
                  <a:pt x="13121" y="4179"/>
                </a:lnTo>
                <a:lnTo>
                  <a:pt x="12967" y="4025"/>
                </a:lnTo>
                <a:lnTo>
                  <a:pt x="12537" y="3595"/>
                </a:lnTo>
                <a:lnTo>
                  <a:pt x="12537" y="3595"/>
                </a:lnTo>
                <a:lnTo>
                  <a:pt x="9126" y="492"/>
                </a:lnTo>
                <a:lnTo>
                  <a:pt x="9126" y="492"/>
                </a:lnTo>
                <a:lnTo>
                  <a:pt x="8881" y="277"/>
                </a:lnTo>
                <a:lnTo>
                  <a:pt x="8635" y="123"/>
                </a:lnTo>
                <a:lnTo>
                  <a:pt x="8358" y="31"/>
                </a:lnTo>
                <a:lnTo>
                  <a:pt x="8082" y="0"/>
                </a:lnTo>
                <a:lnTo>
                  <a:pt x="1722" y="0"/>
                </a:lnTo>
                <a:lnTo>
                  <a:pt x="1722" y="0"/>
                </a:lnTo>
                <a:lnTo>
                  <a:pt x="1537" y="0"/>
                </a:lnTo>
                <a:lnTo>
                  <a:pt x="1353" y="62"/>
                </a:lnTo>
                <a:lnTo>
                  <a:pt x="1168" y="93"/>
                </a:lnTo>
                <a:lnTo>
                  <a:pt x="1015" y="185"/>
                </a:lnTo>
                <a:lnTo>
                  <a:pt x="738" y="338"/>
                </a:lnTo>
                <a:lnTo>
                  <a:pt x="523" y="553"/>
                </a:lnTo>
                <a:lnTo>
                  <a:pt x="523" y="553"/>
                </a:lnTo>
                <a:lnTo>
                  <a:pt x="370" y="769"/>
                </a:lnTo>
                <a:lnTo>
                  <a:pt x="247" y="984"/>
                </a:lnTo>
                <a:lnTo>
                  <a:pt x="247" y="984"/>
                </a:lnTo>
                <a:lnTo>
                  <a:pt x="155" y="1229"/>
                </a:lnTo>
                <a:lnTo>
                  <a:pt x="62" y="1444"/>
                </a:lnTo>
                <a:lnTo>
                  <a:pt x="32" y="1721"/>
                </a:lnTo>
                <a:lnTo>
                  <a:pt x="1" y="196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6" name="Google Shape;3016;p52"/>
          <p:cNvSpPr/>
          <p:nvPr/>
        </p:nvSpPr>
        <p:spPr>
          <a:xfrm>
            <a:off x="3210983" y="3721232"/>
            <a:ext cx="1079950" cy="387158"/>
          </a:xfrm>
          <a:custGeom>
            <a:avLst/>
            <a:gdLst/>
            <a:ahLst/>
            <a:cxnLst/>
            <a:rect l="l" t="t" r="r" b="b"/>
            <a:pathLst>
              <a:path w="13459" h="4825" extrusionOk="0">
                <a:moveTo>
                  <a:pt x="8358" y="123"/>
                </a:moveTo>
                <a:lnTo>
                  <a:pt x="8604" y="215"/>
                </a:lnTo>
                <a:lnTo>
                  <a:pt x="8819" y="369"/>
                </a:lnTo>
                <a:lnTo>
                  <a:pt x="9065" y="553"/>
                </a:lnTo>
                <a:lnTo>
                  <a:pt x="12445" y="3687"/>
                </a:lnTo>
                <a:lnTo>
                  <a:pt x="12875" y="4087"/>
                </a:lnTo>
                <a:lnTo>
                  <a:pt x="13029" y="4241"/>
                </a:lnTo>
                <a:lnTo>
                  <a:pt x="13152" y="4394"/>
                </a:lnTo>
                <a:lnTo>
                  <a:pt x="13244" y="4548"/>
                </a:lnTo>
                <a:lnTo>
                  <a:pt x="13336" y="4732"/>
                </a:lnTo>
                <a:lnTo>
                  <a:pt x="462" y="4732"/>
                </a:lnTo>
                <a:lnTo>
                  <a:pt x="339" y="4701"/>
                </a:lnTo>
                <a:lnTo>
                  <a:pt x="216" y="4640"/>
                </a:lnTo>
                <a:lnTo>
                  <a:pt x="155" y="4517"/>
                </a:lnTo>
                <a:lnTo>
                  <a:pt x="124" y="4394"/>
                </a:lnTo>
                <a:lnTo>
                  <a:pt x="124" y="1967"/>
                </a:lnTo>
                <a:lnTo>
                  <a:pt x="124" y="1721"/>
                </a:lnTo>
                <a:lnTo>
                  <a:pt x="185" y="1475"/>
                </a:lnTo>
                <a:lnTo>
                  <a:pt x="247" y="1260"/>
                </a:lnTo>
                <a:lnTo>
                  <a:pt x="339" y="1045"/>
                </a:lnTo>
                <a:lnTo>
                  <a:pt x="462" y="830"/>
                </a:lnTo>
                <a:lnTo>
                  <a:pt x="615" y="646"/>
                </a:lnTo>
                <a:lnTo>
                  <a:pt x="861" y="400"/>
                </a:lnTo>
                <a:lnTo>
                  <a:pt x="1107" y="246"/>
                </a:lnTo>
                <a:lnTo>
                  <a:pt x="1414" y="154"/>
                </a:lnTo>
                <a:lnTo>
                  <a:pt x="1722" y="123"/>
                </a:lnTo>
                <a:close/>
                <a:moveTo>
                  <a:pt x="1537" y="0"/>
                </a:moveTo>
                <a:lnTo>
                  <a:pt x="1353" y="62"/>
                </a:lnTo>
                <a:lnTo>
                  <a:pt x="1168" y="93"/>
                </a:lnTo>
                <a:lnTo>
                  <a:pt x="1015" y="185"/>
                </a:lnTo>
                <a:lnTo>
                  <a:pt x="738" y="338"/>
                </a:lnTo>
                <a:lnTo>
                  <a:pt x="523" y="553"/>
                </a:lnTo>
                <a:lnTo>
                  <a:pt x="370" y="769"/>
                </a:lnTo>
                <a:lnTo>
                  <a:pt x="247" y="984"/>
                </a:lnTo>
                <a:lnTo>
                  <a:pt x="155" y="1229"/>
                </a:lnTo>
                <a:lnTo>
                  <a:pt x="62" y="1444"/>
                </a:lnTo>
                <a:lnTo>
                  <a:pt x="32" y="1721"/>
                </a:lnTo>
                <a:lnTo>
                  <a:pt x="1" y="1967"/>
                </a:lnTo>
                <a:lnTo>
                  <a:pt x="1" y="4394"/>
                </a:lnTo>
                <a:lnTo>
                  <a:pt x="32" y="4486"/>
                </a:lnTo>
                <a:lnTo>
                  <a:pt x="62" y="4548"/>
                </a:lnTo>
                <a:lnTo>
                  <a:pt x="155" y="4701"/>
                </a:lnTo>
                <a:lnTo>
                  <a:pt x="308" y="4794"/>
                </a:lnTo>
                <a:lnTo>
                  <a:pt x="370" y="4824"/>
                </a:lnTo>
                <a:lnTo>
                  <a:pt x="13459" y="4824"/>
                </a:lnTo>
                <a:lnTo>
                  <a:pt x="13397" y="4609"/>
                </a:lnTo>
                <a:lnTo>
                  <a:pt x="13274" y="4394"/>
                </a:lnTo>
                <a:lnTo>
                  <a:pt x="13121" y="4179"/>
                </a:lnTo>
                <a:lnTo>
                  <a:pt x="12967" y="4025"/>
                </a:lnTo>
                <a:lnTo>
                  <a:pt x="12537" y="3595"/>
                </a:lnTo>
                <a:lnTo>
                  <a:pt x="9126" y="492"/>
                </a:lnTo>
                <a:lnTo>
                  <a:pt x="8881" y="277"/>
                </a:lnTo>
                <a:lnTo>
                  <a:pt x="8635" y="123"/>
                </a:lnTo>
                <a:lnTo>
                  <a:pt x="8358" y="31"/>
                </a:lnTo>
                <a:lnTo>
                  <a:pt x="8082" y="0"/>
                </a:lnTo>
                <a:close/>
              </a:path>
            </a:pathLst>
          </a:custGeom>
          <a:solidFill>
            <a:srgbClr val="2A40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7" name="Google Shape;3017;p52"/>
          <p:cNvSpPr/>
          <p:nvPr/>
        </p:nvSpPr>
        <p:spPr>
          <a:xfrm>
            <a:off x="3220853" y="3731101"/>
            <a:ext cx="1060211" cy="369906"/>
          </a:xfrm>
          <a:custGeom>
            <a:avLst/>
            <a:gdLst/>
            <a:ahLst/>
            <a:cxnLst/>
            <a:rect l="l" t="t" r="r" b="b"/>
            <a:pathLst>
              <a:path w="13213" h="4610" fill="none" extrusionOk="0">
                <a:moveTo>
                  <a:pt x="7959" y="0"/>
                </a:moveTo>
                <a:lnTo>
                  <a:pt x="7959" y="0"/>
                </a:lnTo>
                <a:lnTo>
                  <a:pt x="8235" y="0"/>
                </a:lnTo>
                <a:lnTo>
                  <a:pt x="8481" y="92"/>
                </a:lnTo>
                <a:lnTo>
                  <a:pt x="8696" y="246"/>
                </a:lnTo>
                <a:lnTo>
                  <a:pt x="8942" y="430"/>
                </a:lnTo>
                <a:lnTo>
                  <a:pt x="8942" y="430"/>
                </a:lnTo>
                <a:lnTo>
                  <a:pt x="12322" y="3564"/>
                </a:lnTo>
                <a:lnTo>
                  <a:pt x="12752" y="3964"/>
                </a:lnTo>
                <a:lnTo>
                  <a:pt x="12752" y="3964"/>
                </a:lnTo>
                <a:lnTo>
                  <a:pt x="12906" y="4118"/>
                </a:lnTo>
                <a:lnTo>
                  <a:pt x="13029" y="4271"/>
                </a:lnTo>
                <a:lnTo>
                  <a:pt x="13121" y="4425"/>
                </a:lnTo>
                <a:lnTo>
                  <a:pt x="13213" y="4609"/>
                </a:lnTo>
                <a:lnTo>
                  <a:pt x="339" y="4609"/>
                </a:lnTo>
                <a:lnTo>
                  <a:pt x="339" y="4609"/>
                </a:lnTo>
                <a:lnTo>
                  <a:pt x="216" y="4578"/>
                </a:lnTo>
                <a:lnTo>
                  <a:pt x="93" y="4517"/>
                </a:lnTo>
                <a:lnTo>
                  <a:pt x="32" y="4394"/>
                </a:lnTo>
                <a:lnTo>
                  <a:pt x="1" y="4271"/>
                </a:lnTo>
                <a:lnTo>
                  <a:pt x="1" y="1844"/>
                </a:lnTo>
                <a:lnTo>
                  <a:pt x="1" y="1844"/>
                </a:lnTo>
                <a:lnTo>
                  <a:pt x="1" y="1598"/>
                </a:lnTo>
                <a:lnTo>
                  <a:pt x="62" y="1352"/>
                </a:lnTo>
                <a:lnTo>
                  <a:pt x="124" y="1137"/>
                </a:lnTo>
                <a:lnTo>
                  <a:pt x="216" y="922"/>
                </a:lnTo>
                <a:lnTo>
                  <a:pt x="216" y="922"/>
                </a:lnTo>
                <a:lnTo>
                  <a:pt x="339" y="707"/>
                </a:lnTo>
                <a:lnTo>
                  <a:pt x="492" y="523"/>
                </a:lnTo>
                <a:lnTo>
                  <a:pt x="492" y="523"/>
                </a:lnTo>
                <a:lnTo>
                  <a:pt x="738" y="277"/>
                </a:lnTo>
                <a:lnTo>
                  <a:pt x="984" y="123"/>
                </a:lnTo>
                <a:lnTo>
                  <a:pt x="1291" y="31"/>
                </a:lnTo>
                <a:lnTo>
                  <a:pt x="1599" y="0"/>
                </a:lnTo>
                <a:lnTo>
                  <a:pt x="795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8" name="Google Shape;3018;p52"/>
          <p:cNvSpPr/>
          <p:nvPr/>
        </p:nvSpPr>
        <p:spPr>
          <a:xfrm>
            <a:off x="3210983" y="3721232"/>
            <a:ext cx="1079950" cy="387158"/>
          </a:xfrm>
          <a:custGeom>
            <a:avLst/>
            <a:gdLst/>
            <a:ahLst/>
            <a:cxnLst/>
            <a:rect l="l" t="t" r="r" b="b"/>
            <a:pathLst>
              <a:path w="13459" h="4825" fill="none" extrusionOk="0">
                <a:moveTo>
                  <a:pt x="8082" y="0"/>
                </a:moveTo>
                <a:lnTo>
                  <a:pt x="1722" y="0"/>
                </a:lnTo>
                <a:lnTo>
                  <a:pt x="1722" y="0"/>
                </a:lnTo>
                <a:lnTo>
                  <a:pt x="1537" y="0"/>
                </a:lnTo>
                <a:lnTo>
                  <a:pt x="1353" y="62"/>
                </a:lnTo>
                <a:lnTo>
                  <a:pt x="1168" y="93"/>
                </a:lnTo>
                <a:lnTo>
                  <a:pt x="1015" y="185"/>
                </a:lnTo>
                <a:lnTo>
                  <a:pt x="738" y="338"/>
                </a:lnTo>
                <a:lnTo>
                  <a:pt x="523" y="553"/>
                </a:lnTo>
                <a:lnTo>
                  <a:pt x="523" y="553"/>
                </a:lnTo>
                <a:lnTo>
                  <a:pt x="370" y="769"/>
                </a:lnTo>
                <a:lnTo>
                  <a:pt x="247" y="984"/>
                </a:lnTo>
                <a:lnTo>
                  <a:pt x="247" y="984"/>
                </a:lnTo>
                <a:lnTo>
                  <a:pt x="155" y="1229"/>
                </a:lnTo>
                <a:lnTo>
                  <a:pt x="62" y="1444"/>
                </a:lnTo>
                <a:lnTo>
                  <a:pt x="32" y="1721"/>
                </a:lnTo>
                <a:lnTo>
                  <a:pt x="1" y="1967"/>
                </a:lnTo>
                <a:lnTo>
                  <a:pt x="1" y="4394"/>
                </a:lnTo>
                <a:lnTo>
                  <a:pt x="1" y="4394"/>
                </a:lnTo>
                <a:lnTo>
                  <a:pt x="32" y="4486"/>
                </a:lnTo>
                <a:lnTo>
                  <a:pt x="62" y="4548"/>
                </a:lnTo>
                <a:lnTo>
                  <a:pt x="155" y="4701"/>
                </a:lnTo>
                <a:lnTo>
                  <a:pt x="308" y="4794"/>
                </a:lnTo>
                <a:lnTo>
                  <a:pt x="370" y="4824"/>
                </a:lnTo>
                <a:lnTo>
                  <a:pt x="462" y="4824"/>
                </a:lnTo>
                <a:lnTo>
                  <a:pt x="13459" y="4824"/>
                </a:lnTo>
                <a:lnTo>
                  <a:pt x="13459" y="4824"/>
                </a:lnTo>
                <a:lnTo>
                  <a:pt x="13459" y="4824"/>
                </a:lnTo>
                <a:lnTo>
                  <a:pt x="13459" y="4824"/>
                </a:lnTo>
                <a:lnTo>
                  <a:pt x="13397" y="4609"/>
                </a:lnTo>
                <a:lnTo>
                  <a:pt x="13274" y="4394"/>
                </a:lnTo>
                <a:lnTo>
                  <a:pt x="13121" y="4179"/>
                </a:lnTo>
                <a:lnTo>
                  <a:pt x="12967" y="4025"/>
                </a:lnTo>
                <a:lnTo>
                  <a:pt x="12537" y="3595"/>
                </a:lnTo>
                <a:lnTo>
                  <a:pt x="12537" y="3595"/>
                </a:lnTo>
                <a:lnTo>
                  <a:pt x="9126" y="492"/>
                </a:lnTo>
                <a:lnTo>
                  <a:pt x="9126" y="492"/>
                </a:lnTo>
                <a:lnTo>
                  <a:pt x="8881" y="277"/>
                </a:lnTo>
                <a:lnTo>
                  <a:pt x="8635" y="123"/>
                </a:lnTo>
                <a:lnTo>
                  <a:pt x="8358" y="31"/>
                </a:lnTo>
                <a:lnTo>
                  <a:pt x="808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9" name="Google Shape;3019;p52"/>
          <p:cNvSpPr/>
          <p:nvPr/>
        </p:nvSpPr>
        <p:spPr>
          <a:xfrm>
            <a:off x="3526561" y="3731101"/>
            <a:ext cx="337891" cy="369906"/>
          </a:xfrm>
          <a:custGeom>
            <a:avLst/>
            <a:gdLst/>
            <a:ahLst/>
            <a:cxnLst/>
            <a:rect l="l" t="t" r="r" b="b"/>
            <a:pathLst>
              <a:path w="4211" h="4610" extrusionOk="0">
                <a:moveTo>
                  <a:pt x="1" y="0"/>
                </a:moveTo>
                <a:lnTo>
                  <a:pt x="3319" y="4609"/>
                </a:lnTo>
                <a:lnTo>
                  <a:pt x="4210" y="4609"/>
                </a:lnTo>
                <a:lnTo>
                  <a:pt x="923" y="0"/>
                </a:lnTo>
                <a:close/>
              </a:path>
            </a:pathLst>
          </a:custGeom>
          <a:solidFill>
            <a:srgbClr val="A1E7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0" name="Google Shape;3020;p52"/>
          <p:cNvSpPr/>
          <p:nvPr/>
        </p:nvSpPr>
        <p:spPr>
          <a:xfrm>
            <a:off x="3526561" y="3731101"/>
            <a:ext cx="337891" cy="369906"/>
          </a:xfrm>
          <a:custGeom>
            <a:avLst/>
            <a:gdLst/>
            <a:ahLst/>
            <a:cxnLst/>
            <a:rect l="l" t="t" r="r" b="b"/>
            <a:pathLst>
              <a:path w="4211" h="4610" fill="none" extrusionOk="0">
                <a:moveTo>
                  <a:pt x="923" y="0"/>
                </a:moveTo>
                <a:lnTo>
                  <a:pt x="1" y="0"/>
                </a:lnTo>
                <a:lnTo>
                  <a:pt x="3319" y="4609"/>
                </a:lnTo>
                <a:lnTo>
                  <a:pt x="4210" y="4609"/>
                </a:lnTo>
                <a:lnTo>
                  <a:pt x="4210" y="4609"/>
                </a:lnTo>
                <a:lnTo>
                  <a:pt x="92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1" name="Google Shape;3021;p52"/>
          <p:cNvSpPr/>
          <p:nvPr/>
        </p:nvSpPr>
        <p:spPr>
          <a:xfrm>
            <a:off x="3526561" y="3728614"/>
            <a:ext cx="74062" cy="2568"/>
          </a:xfrm>
          <a:custGeom>
            <a:avLst/>
            <a:gdLst/>
            <a:ahLst/>
            <a:cxnLst/>
            <a:rect l="l" t="t" r="r" b="b"/>
            <a:pathLst>
              <a:path w="923" h="32" extrusionOk="0">
                <a:moveTo>
                  <a:pt x="1" y="1"/>
                </a:moveTo>
                <a:lnTo>
                  <a:pt x="1" y="31"/>
                </a:lnTo>
                <a:lnTo>
                  <a:pt x="923" y="31"/>
                </a:lnTo>
                <a:lnTo>
                  <a:pt x="923" y="1"/>
                </a:lnTo>
                <a:close/>
              </a:path>
            </a:pathLst>
          </a:custGeom>
          <a:solidFill>
            <a:srgbClr val="697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2" name="Google Shape;3022;p52"/>
          <p:cNvSpPr/>
          <p:nvPr/>
        </p:nvSpPr>
        <p:spPr>
          <a:xfrm>
            <a:off x="3526561" y="3728614"/>
            <a:ext cx="74062" cy="2568"/>
          </a:xfrm>
          <a:custGeom>
            <a:avLst/>
            <a:gdLst/>
            <a:ahLst/>
            <a:cxnLst/>
            <a:rect l="l" t="t" r="r" b="b"/>
            <a:pathLst>
              <a:path w="923" h="32" fill="none" extrusionOk="0">
                <a:moveTo>
                  <a:pt x="923" y="1"/>
                </a:moveTo>
                <a:lnTo>
                  <a:pt x="1" y="1"/>
                </a:lnTo>
                <a:lnTo>
                  <a:pt x="1" y="31"/>
                </a:lnTo>
                <a:lnTo>
                  <a:pt x="923" y="31"/>
                </a:lnTo>
                <a:lnTo>
                  <a:pt x="923" y="31"/>
                </a:lnTo>
                <a:lnTo>
                  <a:pt x="923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3" name="Google Shape;3023;p52"/>
          <p:cNvSpPr/>
          <p:nvPr/>
        </p:nvSpPr>
        <p:spPr>
          <a:xfrm>
            <a:off x="3635044" y="3731101"/>
            <a:ext cx="298413" cy="369906"/>
          </a:xfrm>
          <a:custGeom>
            <a:avLst/>
            <a:gdLst/>
            <a:ahLst/>
            <a:cxnLst/>
            <a:rect l="l" t="t" r="r" b="b"/>
            <a:pathLst>
              <a:path w="3719" h="4610" extrusionOk="0">
                <a:moveTo>
                  <a:pt x="1" y="0"/>
                </a:moveTo>
                <a:lnTo>
                  <a:pt x="3288" y="4609"/>
                </a:lnTo>
                <a:lnTo>
                  <a:pt x="3719" y="4609"/>
                </a:lnTo>
                <a:lnTo>
                  <a:pt x="462" y="0"/>
                </a:lnTo>
                <a:close/>
              </a:path>
            </a:pathLst>
          </a:custGeom>
          <a:solidFill>
            <a:srgbClr val="A1E7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4" name="Google Shape;3024;p52"/>
          <p:cNvSpPr/>
          <p:nvPr/>
        </p:nvSpPr>
        <p:spPr>
          <a:xfrm>
            <a:off x="3635044" y="3731101"/>
            <a:ext cx="298413" cy="369906"/>
          </a:xfrm>
          <a:custGeom>
            <a:avLst/>
            <a:gdLst/>
            <a:ahLst/>
            <a:cxnLst/>
            <a:rect l="l" t="t" r="r" b="b"/>
            <a:pathLst>
              <a:path w="3719" h="4610" fill="none" extrusionOk="0">
                <a:moveTo>
                  <a:pt x="462" y="0"/>
                </a:moveTo>
                <a:lnTo>
                  <a:pt x="1" y="0"/>
                </a:lnTo>
                <a:lnTo>
                  <a:pt x="3288" y="4609"/>
                </a:lnTo>
                <a:lnTo>
                  <a:pt x="3719" y="4609"/>
                </a:lnTo>
                <a:lnTo>
                  <a:pt x="3719" y="4609"/>
                </a:lnTo>
                <a:lnTo>
                  <a:pt x="46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5" name="Google Shape;3025;p52"/>
          <p:cNvSpPr/>
          <p:nvPr/>
        </p:nvSpPr>
        <p:spPr>
          <a:xfrm>
            <a:off x="3635044" y="3728614"/>
            <a:ext cx="37071" cy="2568"/>
          </a:xfrm>
          <a:custGeom>
            <a:avLst/>
            <a:gdLst/>
            <a:ahLst/>
            <a:cxnLst/>
            <a:rect l="l" t="t" r="r" b="b"/>
            <a:pathLst>
              <a:path w="462" h="32" extrusionOk="0">
                <a:moveTo>
                  <a:pt x="1" y="1"/>
                </a:moveTo>
                <a:lnTo>
                  <a:pt x="1" y="31"/>
                </a:lnTo>
                <a:lnTo>
                  <a:pt x="462" y="31"/>
                </a:lnTo>
                <a:lnTo>
                  <a:pt x="462" y="1"/>
                </a:lnTo>
                <a:close/>
              </a:path>
            </a:pathLst>
          </a:custGeom>
          <a:solidFill>
            <a:srgbClr val="697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6" name="Google Shape;3026;p52"/>
          <p:cNvSpPr/>
          <p:nvPr/>
        </p:nvSpPr>
        <p:spPr>
          <a:xfrm>
            <a:off x="3635044" y="3728614"/>
            <a:ext cx="37071" cy="2568"/>
          </a:xfrm>
          <a:custGeom>
            <a:avLst/>
            <a:gdLst/>
            <a:ahLst/>
            <a:cxnLst/>
            <a:rect l="l" t="t" r="r" b="b"/>
            <a:pathLst>
              <a:path w="462" h="32" fill="none" extrusionOk="0">
                <a:moveTo>
                  <a:pt x="462" y="1"/>
                </a:moveTo>
                <a:lnTo>
                  <a:pt x="1" y="1"/>
                </a:lnTo>
                <a:lnTo>
                  <a:pt x="1" y="31"/>
                </a:lnTo>
                <a:lnTo>
                  <a:pt x="462" y="31"/>
                </a:lnTo>
                <a:lnTo>
                  <a:pt x="462" y="31"/>
                </a:lnTo>
                <a:lnTo>
                  <a:pt x="46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7" name="Google Shape;3027;p52"/>
          <p:cNvSpPr/>
          <p:nvPr/>
        </p:nvSpPr>
        <p:spPr>
          <a:xfrm>
            <a:off x="3415672" y="3723719"/>
            <a:ext cx="46860" cy="384671"/>
          </a:xfrm>
          <a:custGeom>
            <a:avLst/>
            <a:gdLst/>
            <a:ahLst/>
            <a:cxnLst/>
            <a:rect l="l" t="t" r="r" b="b"/>
            <a:pathLst>
              <a:path w="584" h="4794" extrusionOk="0">
                <a:moveTo>
                  <a:pt x="0" y="0"/>
                </a:moveTo>
                <a:lnTo>
                  <a:pt x="0" y="4793"/>
                </a:lnTo>
                <a:lnTo>
                  <a:pt x="584" y="4793"/>
                </a:lnTo>
                <a:lnTo>
                  <a:pt x="584" y="0"/>
                </a:lnTo>
                <a:close/>
              </a:path>
            </a:pathLst>
          </a:custGeom>
          <a:solidFill>
            <a:srgbClr val="2A40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8" name="Google Shape;3028;p52"/>
          <p:cNvSpPr/>
          <p:nvPr/>
        </p:nvSpPr>
        <p:spPr>
          <a:xfrm>
            <a:off x="3985124" y="3807488"/>
            <a:ext cx="49428" cy="300900"/>
          </a:xfrm>
          <a:custGeom>
            <a:avLst/>
            <a:gdLst/>
            <a:ahLst/>
            <a:cxnLst/>
            <a:rect l="l" t="t" r="r" b="b"/>
            <a:pathLst>
              <a:path w="616" h="3750" extrusionOk="0">
                <a:moveTo>
                  <a:pt x="1" y="1"/>
                </a:moveTo>
                <a:lnTo>
                  <a:pt x="1" y="3749"/>
                </a:lnTo>
                <a:lnTo>
                  <a:pt x="615" y="3749"/>
                </a:lnTo>
                <a:lnTo>
                  <a:pt x="615" y="585"/>
                </a:lnTo>
                <a:lnTo>
                  <a:pt x="1" y="1"/>
                </a:lnTo>
                <a:close/>
              </a:path>
            </a:pathLst>
          </a:custGeom>
          <a:solidFill>
            <a:srgbClr val="2A40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9" name="Google Shape;3029;p52"/>
          <p:cNvSpPr/>
          <p:nvPr/>
        </p:nvSpPr>
        <p:spPr>
          <a:xfrm>
            <a:off x="3442792" y="4135422"/>
            <a:ext cx="155345" cy="39478"/>
          </a:xfrm>
          <a:custGeom>
            <a:avLst/>
            <a:gdLst/>
            <a:ahLst/>
            <a:cxnLst/>
            <a:rect l="l" t="t" r="r" b="b"/>
            <a:pathLst>
              <a:path w="1936" h="492" extrusionOk="0">
                <a:moveTo>
                  <a:pt x="277" y="0"/>
                </a:moveTo>
                <a:lnTo>
                  <a:pt x="215" y="31"/>
                </a:lnTo>
                <a:lnTo>
                  <a:pt x="154" y="62"/>
                </a:lnTo>
                <a:lnTo>
                  <a:pt x="92" y="123"/>
                </a:lnTo>
                <a:lnTo>
                  <a:pt x="62" y="185"/>
                </a:lnTo>
                <a:lnTo>
                  <a:pt x="31" y="338"/>
                </a:lnTo>
                <a:lnTo>
                  <a:pt x="0" y="400"/>
                </a:lnTo>
                <a:lnTo>
                  <a:pt x="31" y="461"/>
                </a:lnTo>
                <a:lnTo>
                  <a:pt x="62" y="492"/>
                </a:lnTo>
                <a:lnTo>
                  <a:pt x="1721" y="492"/>
                </a:lnTo>
                <a:lnTo>
                  <a:pt x="1813" y="461"/>
                </a:lnTo>
                <a:lnTo>
                  <a:pt x="1874" y="400"/>
                </a:lnTo>
                <a:lnTo>
                  <a:pt x="1936" y="92"/>
                </a:lnTo>
                <a:lnTo>
                  <a:pt x="1936" y="31"/>
                </a:lnTo>
                <a:lnTo>
                  <a:pt x="1874" y="0"/>
                </a:lnTo>
                <a:close/>
              </a:path>
            </a:pathLst>
          </a:custGeom>
          <a:solidFill>
            <a:srgbClr val="9AA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0" name="Google Shape;3030;p52"/>
          <p:cNvSpPr/>
          <p:nvPr/>
        </p:nvSpPr>
        <p:spPr>
          <a:xfrm>
            <a:off x="3450174" y="4128040"/>
            <a:ext cx="150450" cy="39478"/>
          </a:xfrm>
          <a:custGeom>
            <a:avLst/>
            <a:gdLst/>
            <a:ahLst/>
            <a:cxnLst/>
            <a:rect l="l" t="t" r="r" b="b"/>
            <a:pathLst>
              <a:path w="1875" h="492" extrusionOk="0">
                <a:moveTo>
                  <a:pt x="215" y="0"/>
                </a:moveTo>
                <a:lnTo>
                  <a:pt x="123" y="62"/>
                </a:lnTo>
                <a:lnTo>
                  <a:pt x="92" y="92"/>
                </a:lnTo>
                <a:lnTo>
                  <a:pt x="62" y="184"/>
                </a:lnTo>
                <a:lnTo>
                  <a:pt x="0" y="338"/>
                </a:lnTo>
                <a:lnTo>
                  <a:pt x="0" y="400"/>
                </a:lnTo>
                <a:lnTo>
                  <a:pt x="31" y="430"/>
                </a:lnTo>
                <a:lnTo>
                  <a:pt x="62" y="461"/>
                </a:lnTo>
                <a:lnTo>
                  <a:pt x="123" y="492"/>
                </a:lnTo>
                <a:lnTo>
                  <a:pt x="1659" y="492"/>
                </a:lnTo>
                <a:lnTo>
                  <a:pt x="1752" y="461"/>
                </a:lnTo>
                <a:lnTo>
                  <a:pt x="1813" y="369"/>
                </a:lnTo>
                <a:lnTo>
                  <a:pt x="1875" y="92"/>
                </a:lnTo>
                <a:lnTo>
                  <a:pt x="1875" y="31"/>
                </a:lnTo>
                <a:lnTo>
                  <a:pt x="1813" y="0"/>
                </a:lnTo>
                <a:close/>
              </a:path>
            </a:pathLst>
          </a:custGeom>
          <a:solidFill>
            <a:srgbClr val="2A40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1" name="Google Shape;3031;p52"/>
          <p:cNvSpPr/>
          <p:nvPr/>
        </p:nvSpPr>
        <p:spPr>
          <a:xfrm>
            <a:off x="4221827" y="4049086"/>
            <a:ext cx="69087" cy="79036"/>
          </a:xfrm>
          <a:custGeom>
            <a:avLst/>
            <a:gdLst/>
            <a:ahLst/>
            <a:cxnLst/>
            <a:rect l="l" t="t" r="r" b="b"/>
            <a:pathLst>
              <a:path w="861" h="985" extrusionOk="0">
                <a:moveTo>
                  <a:pt x="123" y="1"/>
                </a:moveTo>
                <a:lnTo>
                  <a:pt x="0" y="800"/>
                </a:lnTo>
                <a:lnTo>
                  <a:pt x="277" y="953"/>
                </a:lnTo>
                <a:lnTo>
                  <a:pt x="492" y="984"/>
                </a:lnTo>
                <a:lnTo>
                  <a:pt x="676" y="953"/>
                </a:lnTo>
                <a:lnTo>
                  <a:pt x="769" y="923"/>
                </a:lnTo>
                <a:lnTo>
                  <a:pt x="830" y="861"/>
                </a:lnTo>
                <a:lnTo>
                  <a:pt x="861" y="800"/>
                </a:lnTo>
                <a:lnTo>
                  <a:pt x="861" y="769"/>
                </a:lnTo>
                <a:lnTo>
                  <a:pt x="861" y="708"/>
                </a:lnTo>
                <a:lnTo>
                  <a:pt x="830" y="646"/>
                </a:lnTo>
                <a:lnTo>
                  <a:pt x="123" y="1"/>
                </a:lnTo>
                <a:close/>
              </a:path>
            </a:pathLst>
          </a:custGeom>
          <a:solidFill>
            <a:srgbClr val="2A40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2" name="Google Shape;3032;p52"/>
          <p:cNvSpPr/>
          <p:nvPr/>
        </p:nvSpPr>
        <p:spPr>
          <a:xfrm>
            <a:off x="4088712" y="4034322"/>
            <a:ext cx="152937" cy="81444"/>
          </a:xfrm>
          <a:custGeom>
            <a:avLst/>
            <a:gdLst/>
            <a:ahLst/>
            <a:cxnLst/>
            <a:rect l="l" t="t" r="r" b="b"/>
            <a:pathLst>
              <a:path w="1906" h="1015" extrusionOk="0">
                <a:moveTo>
                  <a:pt x="523" y="1"/>
                </a:moveTo>
                <a:lnTo>
                  <a:pt x="430" y="31"/>
                </a:lnTo>
                <a:lnTo>
                  <a:pt x="308" y="62"/>
                </a:lnTo>
                <a:lnTo>
                  <a:pt x="246" y="93"/>
                </a:lnTo>
                <a:lnTo>
                  <a:pt x="154" y="154"/>
                </a:lnTo>
                <a:lnTo>
                  <a:pt x="92" y="246"/>
                </a:lnTo>
                <a:lnTo>
                  <a:pt x="62" y="308"/>
                </a:lnTo>
                <a:lnTo>
                  <a:pt x="31" y="400"/>
                </a:lnTo>
                <a:lnTo>
                  <a:pt x="0" y="523"/>
                </a:lnTo>
                <a:lnTo>
                  <a:pt x="31" y="615"/>
                </a:lnTo>
                <a:lnTo>
                  <a:pt x="62" y="707"/>
                </a:lnTo>
                <a:lnTo>
                  <a:pt x="92" y="799"/>
                </a:lnTo>
                <a:lnTo>
                  <a:pt x="154" y="861"/>
                </a:lnTo>
                <a:lnTo>
                  <a:pt x="246" y="922"/>
                </a:lnTo>
                <a:lnTo>
                  <a:pt x="308" y="984"/>
                </a:lnTo>
                <a:lnTo>
                  <a:pt x="430" y="1014"/>
                </a:lnTo>
                <a:lnTo>
                  <a:pt x="1629" y="1014"/>
                </a:lnTo>
                <a:lnTo>
                  <a:pt x="1752" y="984"/>
                </a:lnTo>
                <a:lnTo>
                  <a:pt x="1844" y="922"/>
                </a:lnTo>
                <a:lnTo>
                  <a:pt x="1905" y="799"/>
                </a:lnTo>
                <a:lnTo>
                  <a:pt x="1905" y="677"/>
                </a:lnTo>
                <a:lnTo>
                  <a:pt x="1844" y="400"/>
                </a:lnTo>
                <a:lnTo>
                  <a:pt x="1813" y="246"/>
                </a:lnTo>
                <a:lnTo>
                  <a:pt x="1690" y="123"/>
                </a:lnTo>
                <a:lnTo>
                  <a:pt x="1567" y="31"/>
                </a:lnTo>
                <a:lnTo>
                  <a:pt x="1414" y="1"/>
                </a:lnTo>
                <a:close/>
              </a:path>
            </a:pathLst>
          </a:custGeom>
          <a:solidFill>
            <a:srgbClr val="FB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3" name="Google Shape;3033;p52"/>
          <p:cNvSpPr/>
          <p:nvPr/>
        </p:nvSpPr>
        <p:spPr>
          <a:xfrm>
            <a:off x="4088712" y="4034322"/>
            <a:ext cx="76469" cy="81444"/>
          </a:xfrm>
          <a:custGeom>
            <a:avLst/>
            <a:gdLst/>
            <a:ahLst/>
            <a:cxnLst/>
            <a:rect l="l" t="t" r="r" b="b"/>
            <a:pathLst>
              <a:path w="953" h="1015" extrusionOk="0">
                <a:moveTo>
                  <a:pt x="523" y="1"/>
                </a:moveTo>
                <a:lnTo>
                  <a:pt x="430" y="31"/>
                </a:lnTo>
                <a:lnTo>
                  <a:pt x="308" y="62"/>
                </a:lnTo>
                <a:lnTo>
                  <a:pt x="246" y="93"/>
                </a:lnTo>
                <a:lnTo>
                  <a:pt x="154" y="154"/>
                </a:lnTo>
                <a:lnTo>
                  <a:pt x="92" y="246"/>
                </a:lnTo>
                <a:lnTo>
                  <a:pt x="62" y="308"/>
                </a:lnTo>
                <a:lnTo>
                  <a:pt x="31" y="400"/>
                </a:lnTo>
                <a:lnTo>
                  <a:pt x="0" y="523"/>
                </a:lnTo>
                <a:lnTo>
                  <a:pt x="31" y="615"/>
                </a:lnTo>
                <a:lnTo>
                  <a:pt x="62" y="707"/>
                </a:lnTo>
                <a:lnTo>
                  <a:pt x="92" y="799"/>
                </a:lnTo>
                <a:lnTo>
                  <a:pt x="154" y="861"/>
                </a:lnTo>
                <a:lnTo>
                  <a:pt x="246" y="922"/>
                </a:lnTo>
                <a:lnTo>
                  <a:pt x="308" y="984"/>
                </a:lnTo>
                <a:lnTo>
                  <a:pt x="430" y="1014"/>
                </a:lnTo>
                <a:lnTo>
                  <a:pt x="830" y="1014"/>
                </a:lnTo>
                <a:lnTo>
                  <a:pt x="738" y="984"/>
                </a:lnTo>
                <a:lnTo>
                  <a:pt x="646" y="922"/>
                </a:lnTo>
                <a:lnTo>
                  <a:pt x="584" y="861"/>
                </a:lnTo>
                <a:lnTo>
                  <a:pt x="523" y="799"/>
                </a:lnTo>
                <a:lnTo>
                  <a:pt x="461" y="707"/>
                </a:lnTo>
                <a:lnTo>
                  <a:pt x="430" y="615"/>
                </a:lnTo>
                <a:lnTo>
                  <a:pt x="430" y="523"/>
                </a:lnTo>
                <a:lnTo>
                  <a:pt x="430" y="400"/>
                </a:lnTo>
                <a:lnTo>
                  <a:pt x="461" y="308"/>
                </a:lnTo>
                <a:lnTo>
                  <a:pt x="523" y="246"/>
                </a:lnTo>
                <a:lnTo>
                  <a:pt x="584" y="154"/>
                </a:lnTo>
                <a:lnTo>
                  <a:pt x="646" y="93"/>
                </a:lnTo>
                <a:lnTo>
                  <a:pt x="738" y="62"/>
                </a:lnTo>
                <a:lnTo>
                  <a:pt x="830" y="31"/>
                </a:lnTo>
                <a:lnTo>
                  <a:pt x="953" y="1"/>
                </a:lnTo>
                <a:close/>
              </a:path>
            </a:pathLst>
          </a:custGeom>
          <a:solidFill>
            <a:srgbClr val="DFE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4" name="Google Shape;3034;p52"/>
          <p:cNvSpPr/>
          <p:nvPr/>
        </p:nvSpPr>
        <p:spPr>
          <a:xfrm>
            <a:off x="3117345" y="4246312"/>
            <a:ext cx="1444801" cy="355142"/>
          </a:xfrm>
          <a:custGeom>
            <a:avLst/>
            <a:gdLst/>
            <a:ahLst/>
            <a:cxnLst/>
            <a:rect l="l" t="t" r="r" b="b"/>
            <a:pathLst>
              <a:path w="18006" h="4426" extrusionOk="0">
                <a:moveTo>
                  <a:pt x="3411" y="1"/>
                </a:moveTo>
                <a:lnTo>
                  <a:pt x="2919" y="32"/>
                </a:lnTo>
                <a:lnTo>
                  <a:pt x="2458" y="124"/>
                </a:lnTo>
                <a:lnTo>
                  <a:pt x="2028" y="277"/>
                </a:lnTo>
                <a:lnTo>
                  <a:pt x="1629" y="493"/>
                </a:lnTo>
                <a:lnTo>
                  <a:pt x="1260" y="769"/>
                </a:lnTo>
                <a:lnTo>
                  <a:pt x="922" y="1076"/>
                </a:lnTo>
                <a:lnTo>
                  <a:pt x="646" y="1414"/>
                </a:lnTo>
                <a:lnTo>
                  <a:pt x="400" y="1814"/>
                </a:lnTo>
                <a:lnTo>
                  <a:pt x="215" y="2152"/>
                </a:lnTo>
                <a:lnTo>
                  <a:pt x="92" y="2520"/>
                </a:lnTo>
                <a:lnTo>
                  <a:pt x="31" y="2920"/>
                </a:lnTo>
                <a:lnTo>
                  <a:pt x="0" y="3350"/>
                </a:lnTo>
                <a:lnTo>
                  <a:pt x="0" y="3412"/>
                </a:lnTo>
                <a:lnTo>
                  <a:pt x="0" y="3872"/>
                </a:lnTo>
                <a:lnTo>
                  <a:pt x="31" y="3872"/>
                </a:lnTo>
                <a:lnTo>
                  <a:pt x="92" y="4149"/>
                </a:lnTo>
                <a:lnTo>
                  <a:pt x="154" y="4425"/>
                </a:lnTo>
                <a:lnTo>
                  <a:pt x="17852" y="4425"/>
                </a:lnTo>
                <a:lnTo>
                  <a:pt x="17913" y="4180"/>
                </a:lnTo>
                <a:lnTo>
                  <a:pt x="17975" y="3934"/>
                </a:lnTo>
                <a:lnTo>
                  <a:pt x="18006" y="3657"/>
                </a:lnTo>
                <a:lnTo>
                  <a:pt x="18006" y="3412"/>
                </a:lnTo>
                <a:lnTo>
                  <a:pt x="17975" y="3043"/>
                </a:lnTo>
                <a:lnTo>
                  <a:pt x="17944" y="2705"/>
                </a:lnTo>
                <a:lnTo>
                  <a:pt x="17852" y="2398"/>
                </a:lnTo>
                <a:lnTo>
                  <a:pt x="17729" y="2090"/>
                </a:lnTo>
                <a:lnTo>
                  <a:pt x="17606" y="1783"/>
                </a:lnTo>
                <a:lnTo>
                  <a:pt x="17422" y="1507"/>
                </a:lnTo>
                <a:lnTo>
                  <a:pt x="17237" y="1230"/>
                </a:lnTo>
                <a:lnTo>
                  <a:pt x="16992" y="984"/>
                </a:lnTo>
                <a:lnTo>
                  <a:pt x="16777" y="769"/>
                </a:lnTo>
                <a:lnTo>
                  <a:pt x="16500" y="585"/>
                </a:lnTo>
                <a:lnTo>
                  <a:pt x="16224" y="400"/>
                </a:lnTo>
                <a:lnTo>
                  <a:pt x="15916" y="247"/>
                </a:lnTo>
                <a:lnTo>
                  <a:pt x="15609" y="155"/>
                </a:lnTo>
                <a:lnTo>
                  <a:pt x="15271" y="62"/>
                </a:lnTo>
                <a:lnTo>
                  <a:pt x="14933" y="1"/>
                </a:lnTo>
                <a:lnTo>
                  <a:pt x="14257" y="1"/>
                </a:lnTo>
                <a:lnTo>
                  <a:pt x="13950" y="62"/>
                </a:lnTo>
                <a:lnTo>
                  <a:pt x="13643" y="124"/>
                </a:lnTo>
                <a:lnTo>
                  <a:pt x="13335" y="216"/>
                </a:lnTo>
                <a:lnTo>
                  <a:pt x="13059" y="370"/>
                </a:lnTo>
                <a:lnTo>
                  <a:pt x="12813" y="493"/>
                </a:lnTo>
                <a:lnTo>
                  <a:pt x="12536" y="677"/>
                </a:lnTo>
                <a:lnTo>
                  <a:pt x="12321" y="861"/>
                </a:lnTo>
                <a:lnTo>
                  <a:pt x="12106" y="1076"/>
                </a:lnTo>
                <a:lnTo>
                  <a:pt x="11891" y="1322"/>
                </a:lnTo>
                <a:lnTo>
                  <a:pt x="11707" y="1568"/>
                </a:lnTo>
                <a:lnTo>
                  <a:pt x="11553" y="1845"/>
                </a:lnTo>
                <a:lnTo>
                  <a:pt x="11430" y="2121"/>
                </a:lnTo>
                <a:lnTo>
                  <a:pt x="11338" y="2428"/>
                </a:lnTo>
                <a:lnTo>
                  <a:pt x="11246" y="2705"/>
                </a:lnTo>
                <a:lnTo>
                  <a:pt x="11215" y="3043"/>
                </a:lnTo>
                <a:lnTo>
                  <a:pt x="11184" y="3135"/>
                </a:lnTo>
                <a:lnTo>
                  <a:pt x="11123" y="3319"/>
                </a:lnTo>
                <a:lnTo>
                  <a:pt x="11062" y="3442"/>
                </a:lnTo>
                <a:lnTo>
                  <a:pt x="10969" y="3534"/>
                </a:lnTo>
                <a:lnTo>
                  <a:pt x="10877" y="3596"/>
                </a:lnTo>
                <a:lnTo>
                  <a:pt x="10724" y="3627"/>
                </a:lnTo>
                <a:lnTo>
                  <a:pt x="7252" y="3627"/>
                </a:lnTo>
                <a:lnTo>
                  <a:pt x="7129" y="3596"/>
                </a:lnTo>
                <a:lnTo>
                  <a:pt x="7006" y="3534"/>
                </a:lnTo>
                <a:lnTo>
                  <a:pt x="6944" y="3442"/>
                </a:lnTo>
                <a:lnTo>
                  <a:pt x="6883" y="3319"/>
                </a:lnTo>
                <a:lnTo>
                  <a:pt x="6821" y="3135"/>
                </a:lnTo>
                <a:lnTo>
                  <a:pt x="6791" y="3043"/>
                </a:lnTo>
                <a:lnTo>
                  <a:pt x="6729" y="2705"/>
                </a:lnTo>
                <a:lnTo>
                  <a:pt x="6668" y="2428"/>
                </a:lnTo>
                <a:lnTo>
                  <a:pt x="6576" y="2121"/>
                </a:lnTo>
                <a:lnTo>
                  <a:pt x="6422" y="1845"/>
                </a:lnTo>
                <a:lnTo>
                  <a:pt x="6268" y="1568"/>
                </a:lnTo>
                <a:lnTo>
                  <a:pt x="6115" y="1322"/>
                </a:lnTo>
                <a:lnTo>
                  <a:pt x="5900" y="1076"/>
                </a:lnTo>
                <a:lnTo>
                  <a:pt x="5685" y="861"/>
                </a:lnTo>
                <a:lnTo>
                  <a:pt x="5439" y="677"/>
                </a:lnTo>
                <a:lnTo>
                  <a:pt x="5193" y="493"/>
                </a:lnTo>
                <a:lnTo>
                  <a:pt x="4916" y="370"/>
                </a:lnTo>
                <a:lnTo>
                  <a:pt x="4640" y="216"/>
                </a:lnTo>
                <a:lnTo>
                  <a:pt x="4363" y="124"/>
                </a:lnTo>
                <a:lnTo>
                  <a:pt x="4056" y="62"/>
                </a:lnTo>
                <a:lnTo>
                  <a:pt x="3718" y="1"/>
                </a:lnTo>
                <a:close/>
              </a:path>
            </a:pathLst>
          </a:custGeom>
          <a:solidFill>
            <a:srgbClr val="B6C6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5" name="Google Shape;3035;p52"/>
          <p:cNvSpPr/>
          <p:nvPr/>
        </p:nvSpPr>
        <p:spPr>
          <a:xfrm>
            <a:off x="3117345" y="4556995"/>
            <a:ext cx="1582894" cy="44453"/>
          </a:xfrm>
          <a:custGeom>
            <a:avLst/>
            <a:gdLst/>
            <a:ahLst/>
            <a:cxnLst/>
            <a:rect l="l" t="t" r="r" b="b"/>
            <a:pathLst>
              <a:path w="19727" h="554" extrusionOk="0">
                <a:moveTo>
                  <a:pt x="0" y="0"/>
                </a:moveTo>
                <a:lnTo>
                  <a:pt x="0" y="400"/>
                </a:lnTo>
                <a:lnTo>
                  <a:pt x="0" y="431"/>
                </a:lnTo>
                <a:lnTo>
                  <a:pt x="0" y="461"/>
                </a:lnTo>
                <a:lnTo>
                  <a:pt x="31" y="492"/>
                </a:lnTo>
                <a:lnTo>
                  <a:pt x="62" y="523"/>
                </a:lnTo>
                <a:lnTo>
                  <a:pt x="92" y="523"/>
                </a:lnTo>
                <a:lnTo>
                  <a:pt x="123" y="553"/>
                </a:lnTo>
                <a:lnTo>
                  <a:pt x="19634" y="553"/>
                </a:lnTo>
                <a:lnTo>
                  <a:pt x="19696" y="523"/>
                </a:lnTo>
                <a:lnTo>
                  <a:pt x="19726" y="461"/>
                </a:lnTo>
                <a:lnTo>
                  <a:pt x="19726" y="0"/>
                </a:ln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6" name="Google Shape;3036;p52"/>
          <p:cNvSpPr/>
          <p:nvPr/>
        </p:nvSpPr>
        <p:spPr>
          <a:xfrm>
            <a:off x="3186350" y="4315397"/>
            <a:ext cx="406897" cy="286056"/>
          </a:xfrm>
          <a:custGeom>
            <a:avLst/>
            <a:gdLst/>
            <a:ahLst/>
            <a:cxnLst/>
            <a:rect l="l" t="t" r="r" b="b"/>
            <a:pathLst>
              <a:path w="5071" h="3565" extrusionOk="0">
                <a:moveTo>
                  <a:pt x="2551" y="0"/>
                </a:moveTo>
                <a:lnTo>
                  <a:pt x="2274" y="31"/>
                </a:lnTo>
                <a:lnTo>
                  <a:pt x="2029" y="62"/>
                </a:lnTo>
                <a:lnTo>
                  <a:pt x="1783" y="123"/>
                </a:lnTo>
                <a:lnTo>
                  <a:pt x="1568" y="215"/>
                </a:lnTo>
                <a:lnTo>
                  <a:pt x="1322" y="308"/>
                </a:lnTo>
                <a:lnTo>
                  <a:pt x="1137" y="430"/>
                </a:lnTo>
                <a:lnTo>
                  <a:pt x="922" y="584"/>
                </a:lnTo>
                <a:lnTo>
                  <a:pt x="769" y="738"/>
                </a:lnTo>
                <a:lnTo>
                  <a:pt x="584" y="922"/>
                </a:lnTo>
                <a:lnTo>
                  <a:pt x="431" y="1137"/>
                </a:lnTo>
                <a:lnTo>
                  <a:pt x="308" y="1321"/>
                </a:lnTo>
                <a:lnTo>
                  <a:pt x="216" y="1567"/>
                </a:lnTo>
                <a:lnTo>
                  <a:pt x="124" y="1782"/>
                </a:lnTo>
                <a:lnTo>
                  <a:pt x="62" y="2028"/>
                </a:lnTo>
                <a:lnTo>
                  <a:pt x="31" y="2274"/>
                </a:lnTo>
                <a:lnTo>
                  <a:pt x="1" y="2551"/>
                </a:lnTo>
                <a:lnTo>
                  <a:pt x="31" y="2796"/>
                </a:lnTo>
                <a:lnTo>
                  <a:pt x="62" y="3073"/>
                </a:lnTo>
                <a:lnTo>
                  <a:pt x="124" y="3319"/>
                </a:lnTo>
                <a:lnTo>
                  <a:pt x="216" y="3564"/>
                </a:lnTo>
                <a:lnTo>
                  <a:pt x="4855" y="3564"/>
                </a:lnTo>
                <a:lnTo>
                  <a:pt x="4947" y="3319"/>
                </a:lnTo>
                <a:lnTo>
                  <a:pt x="5009" y="3073"/>
                </a:lnTo>
                <a:lnTo>
                  <a:pt x="5070" y="2796"/>
                </a:lnTo>
                <a:lnTo>
                  <a:pt x="5070" y="2551"/>
                </a:lnTo>
                <a:lnTo>
                  <a:pt x="5070" y="2274"/>
                </a:lnTo>
                <a:lnTo>
                  <a:pt x="5009" y="2028"/>
                </a:lnTo>
                <a:lnTo>
                  <a:pt x="4947" y="1782"/>
                </a:lnTo>
                <a:lnTo>
                  <a:pt x="4886" y="1567"/>
                </a:lnTo>
                <a:lnTo>
                  <a:pt x="4763" y="1321"/>
                </a:lnTo>
                <a:lnTo>
                  <a:pt x="4640" y="1137"/>
                </a:lnTo>
                <a:lnTo>
                  <a:pt x="4487" y="922"/>
                </a:lnTo>
                <a:lnTo>
                  <a:pt x="4333" y="738"/>
                </a:lnTo>
                <a:lnTo>
                  <a:pt x="4149" y="584"/>
                </a:lnTo>
                <a:lnTo>
                  <a:pt x="3964" y="430"/>
                </a:lnTo>
                <a:lnTo>
                  <a:pt x="3749" y="308"/>
                </a:lnTo>
                <a:lnTo>
                  <a:pt x="3534" y="215"/>
                </a:lnTo>
                <a:lnTo>
                  <a:pt x="3288" y="123"/>
                </a:lnTo>
                <a:lnTo>
                  <a:pt x="3042" y="62"/>
                </a:lnTo>
                <a:lnTo>
                  <a:pt x="2797" y="31"/>
                </a:lnTo>
                <a:lnTo>
                  <a:pt x="2551" y="0"/>
                </a:ln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7" name="Google Shape;3037;p52"/>
          <p:cNvSpPr/>
          <p:nvPr/>
        </p:nvSpPr>
        <p:spPr>
          <a:xfrm>
            <a:off x="3201114" y="4330161"/>
            <a:ext cx="379776" cy="379776"/>
          </a:xfrm>
          <a:custGeom>
            <a:avLst/>
            <a:gdLst/>
            <a:ahLst/>
            <a:cxnLst/>
            <a:rect l="l" t="t" r="r" b="b"/>
            <a:pathLst>
              <a:path w="4733" h="4733" extrusionOk="0">
                <a:moveTo>
                  <a:pt x="2121" y="1"/>
                </a:moveTo>
                <a:lnTo>
                  <a:pt x="1875" y="31"/>
                </a:lnTo>
                <a:lnTo>
                  <a:pt x="1660" y="93"/>
                </a:lnTo>
                <a:lnTo>
                  <a:pt x="1445" y="185"/>
                </a:lnTo>
                <a:lnTo>
                  <a:pt x="1230" y="277"/>
                </a:lnTo>
                <a:lnTo>
                  <a:pt x="1046" y="400"/>
                </a:lnTo>
                <a:lnTo>
                  <a:pt x="861" y="523"/>
                </a:lnTo>
                <a:lnTo>
                  <a:pt x="677" y="677"/>
                </a:lnTo>
                <a:lnTo>
                  <a:pt x="523" y="861"/>
                </a:lnTo>
                <a:lnTo>
                  <a:pt x="400" y="1045"/>
                </a:lnTo>
                <a:lnTo>
                  <a:pt x="278" y="1230"/>
                </a:lnTo>
                <a:lnTo>
                  <a:pt x="185" y="1445"/>
                </a:lnTo>
                <a:lnTo>
                  <a:pt x="93" y="1660"/>
                </a:lnTo>
                <a:lnTo>
                  <a:pt x="32" y="1875"/>
                </a:lnTo>
                <a:lnTo>
                  <a:pt x="1" y="2121"/>
                </a:lnTo>
                <a:lnTo>
                  <a:pt x="1" y="2367"/>
                </a:lnTo>
                <a:lnTo>
                  <a:pt x="1" y="2612"/>
                </a:lnTo>
                <a:lnTo>
                  <a:pt x="62" y="2889"/>
                </a:lnTo>
                <a:lnTo>
                  <a:pt x="124" y="3135"/>
                </a:lnTo>
                <a:lnTo>
                  <a:pt x="216" y="3380"/>
                </a:lnTo>
                <a:lnTo>
                  <a:pt x="400" y="3657"/>
                </a:lnTo>
                <a:lnTo>
                  <a:pt x="585" y="3934"/>
                </a:lnTo>
                <a:lnTo>
                  <a:pt x="831" y="4149"/>
                </a:lnTo>
                <a:lnTo>
                  <a:pt x="1076" y="4333"/>
                </a:lnTo>
                <a:lnTo>
                  <a:pt x="1384" y="4487"/>
                </a:lnTo>
                <a:lnTo>
                  <a:pt x="1691" y="4610"/>
                </a:lnTo>
                <a:lnTo>
                  <a:pt x="1998" y="4702"/>
                </a:lnTo>
                <a:lnTo>
                  <a:pt x="2367" y="4732"/>
                </a:lnTo>
                <a:lnTo>
                  <a:pt x="2705" y="4702"/>
                </a:lnTo>
                <a:lnTo>
                  <a:pt x="3043" y="4610"/>
                </a:lnTo>
                <a:lnTo>
                  <a:pt x="3350" y="4487"/>
                </a:lnTo>
                <a:lnTo>
                  <a:pt x="3627" y="4333"/>
                </a:lnTo>
                <a:lnTo>
                  <a:pt x="3903" y="4149"/>
                </a:lnTo>
                <a:lnTo>
                  <a:pt x="4118" y="3934"/>
                </a:lnTo>
                <a:lnTo>
                  <a:pt x="4333" y="3657"/>
                </a:lnTo>
                <a:lnTo>
                  <a:pt x="4487" y="3380"/>
                </a:lnTo>
                <a:lnTo>
                  <a:pt x="4579" y="3135"/>
                </a:lnTo>
                <a:lnTo>
                  <a:pt x="4671" y="2889"/>
                </a:lnTo>
                <a:lnTo>
                  <a:pt x="4702" y="2612"/>
                </a:lnTo>
                <a:lnTo>
                  <a:pt x="4733" y="2367"/>
                </a:lnTo>
                <a:lnTo>
                  <a:pt x="4702" y="2121"/>
                </a:lnTo>
                <a:lnTo>
                  <a:pt x="4671" y="1875"/>
                </a:lnTo>
                <a:lnTo>
                  <a:pt x="4610" y="1660"/>
                </a:lnTo>
                <a:lnTo>
                  <a:pt x="4548" y="1445"/>
                </a:lnTo>
                <a:lnTo>
                  <a:pt x="4425" y="1230"/>
                </a:lnTo>
                <a:lnTo>
                  <a:pt x="4303" y="1045"/>
                </a:lnTo>
                <a:lnTo>
                  <a:pt x="4180" y="861"/>
                </a:lnTo>
                <a:lnTo>
                  <a:pt x="4026" y="677"/>
                </a:lnTo>
                <a:lnTo>
                  <a:pt x="3872" y="523"/>
                </a:lnTo>
                <a:lnTo>
                  <a:pt x="3688" y="400"/>
                </a:lnTo>
                <a:lnTo>
                  <a:pt x="3473" y="277"/>
                </a:lnTo>
                <a:lnTo>
                  <a:pt x="3289" y="185"/>
                </a:lnTo>
                <a:lnTo>
                  <a:pt x="3074" y="93"/>
                </a:lnTo>
                <a:lnTo>
                  <a:pt x="2828" y="31"/>
                </a:lnTo>
                <a:lnTo>
                  <a:pt x="2613" y="1"/>
                </a:ln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8" name="Google Shape;3038;p52"/>
          <p:cNvSpPr/>
          <p:nvPr/>
        </p:nvSpPr>
        <p:spPr>
          <a:xfrm>
            <a:off x="3272687" y="4401653"/>
            <a:ext cx="234221" cy="234301"/>
          </a:xfrm>
          <a:custGeom>
            <a:avLst/>
            <a:gdLst/>
            <a:ahLst/>
            <a:cxnLst/>
            <a:rect l="l" t="t" r="r" b="b"/>
            <a:pathLst>
              <a:path w="2919" h="2920" extrusionOk="0">
                <a:moveTo>
                  <a:pt x="1475" y="1"/>
                </a:moveTo>
                <a:lnTo>
                  <a:pt x="1168" y="31"/>
                </a:lnTo>
                <a:lnTo>
                  <a:pt x="891" y="124"/>
                </a:lnTo>
                <a:lnTo>
                  <a:pt x="645" y="246"/>
                </a:lnTo>
                <a:lnTo>
                  <a:pt x="430" y="431"/>
                </a:lnTo>
                <a:lnTo>
                  <a:pt x="246" y="646"/>
                </a:lnTo>
                <a:lnTo>
                  <a:pt x="123" y="892"/>
                </a:lnTo>
                <a:lnTo>
                  <a:pt x="31" y="1168"/>
                </a:lnTo>
                <a:lnTo>
                  <a:pt x="0" y="1476"/>
                </a:lnTo>
                <a:lnTo>
                  <a:pt x="31" y="1752"/>
                </a:lnTo>
                <a:lnTo>
                  <a:pt x="123" y="2029"/>
                </a:lnTo>
                <a:lnTo>
                  <a:pt x="246" y="2274"/>
                </a:lnTo>
                <a:lnTo>
                  <a:pt x="430" y="2489"/>
                </a:lnTo>
                <a:lnTo>
                  <a:pt x="645" y="2674"/>
                </a:lnTo>
                <a:lnTo>
                  <a:pt x="891" y="2797"/>
                </a:lnTo>
                <a:lnTo>
                  <a:pt x="1168" y="2889"/>
                </a:lnTo>
                <a:lnTo>
                  <a:pt x="1475" y="2920"/>
                </a:lnTo>
                <a:lnTo>
                  <a:pt x="1751" y="2889"/>
                </a:lnTo>
                <a:lnTo>
                  <a:pt x="2028" y="2797"/>
                </a:lnTo>
                <a:lnTo>
                  <a:pt x="2274" y="2674"/>
                </a:lnTo>
                <a:lnTo>
                  <a:pt x="2489" y="2489"/>
                </a:lnTo>
                <a:lnTo>
                  <a:pt x="2673" y="2274"/>
                </a:lnTo>
                <a:lnTo>
                  <a:pt x="2796" y="2029"/>
                </a:lnTo>
                <a:lnTo>
                  <a:pt x="2888" y="1752"/>
                </a:lnTo>
                <a:lnTo>
                  <a:pt x="2919" y="1476"/>
                </a:lnTo>
                <a:lnTo>
                  <a:pt x="2888" y="1168"/>
                </a:lnTo>
                <a:lnTo>
                  <a:pt x="2796" y="892"/>
                </a:lnTo>
                <a:lnTo>
                  <a:pt x="2673" y="646"/>
                </a:lnTo>
                <a:lnTo>
                  <a:pt x="2489" y="431"/>
                </a:lnTo>
                <a:lnTo>
                  <a:pt x="2274" y="246"/>
                </a:lnTo>
                <a:lnTo>
                  <a:pt x="2028" y="124"/>
                </a:lnTo>
                <a:lnTo>
                  <a:pt x="1751" y="31"/>
                </a:lnTo>
                <a:lnTo>
                  <a:pt x="1475" y="1"/>
                </a:ln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9" name="Google Shape;3039;p52"/>
          <p:cNvSpPr/>
          <p:nvPr/>
        </p:nvSpPr>
        <p:spPr>
          <a:xfrm>
            <a:off x="3272687" y="4401653"/>
            <a:ext cx="234221" cy="234301"/>
          </a:xfrm>
          <a:custGeom>
            <a:avLst/>
            <a:gdLst/>
            <a:ahLst/>
            <a:cxnLst/>
            <a:rect l="l" t="t" r="r" b="b"/>
            <a:pathLst>
              <a:path w="2919" h="2920" extrusionOk="0">
                <a:moveTo>
                  <a:pt x="1475" y="1"/>
                </a:moveTo>
                <a:lnTo>
                  <a:pt x="1168" y="31"/>
                </a:lnTo>
                <a:lnTo>
                  <a:pt x="891" y="124"/>
                </a:lnTo>
                <a:lnTo>
                  <a:pt x="645" y="246"/>
                </a:lnTo>
                <a:lnTo>
                  <a:pt x="430" y="431"/>
                </a:lnTo>
                <a:lnTo>
                  <a:pt x="246" y="646"/>
                </a:lnTo>
                <a:lnTo>
                  <a:pt x="123" y="892"/>
                </a:lnTo>
                <a:lnTo>
                  <a:pt x="31" y="1168"/>
                </a:lnTo>
                <a:lnTo>
                  <a:pt x="0" y="1476"/>
                </a:lnTo>
                <a:lnTo>
                  <a:pt x="31" y="1752"/>
                </a:lnTo>
                <a:lnTo>
                  <a:pt x="123" y="2029"/>
                </a:lnTo>
                <a:lnTo>
                  <a:pt x="246" y="2274"/>
                </a:lnTo>
                <a:lnTo>
                  <a:pt x="430" y="2489"/>
                </a:lnTo>
                <a:lnTo>
                  <a:pt x="645" y="2674"/>
                </a:lnTo>
                <a:lnTo>
                  <a:pt x="891" y="2797"/>
                </a:lnTo>
                <a:lnTo>
                  <a:pt x="1168" y="2889"/>
                </a:lnTo>
                <a:lnTo>
                  <a:pt x="1475" y="2920"/>
                </a:lnTo>
                <a:lnTo>
                  <a:pt x="1751" y="2889"/>
                </a:lnTo>
                <a:lnTo>
                  <a:pt x="2028" y="2797"/>
                </a:lnTo>
                <a:lnTo>
                  <a:pt x="2274" y="2674"/>
                </a:lnTo>
                <a:lnTo>
                  <a:pt x="2489" y="2489"/>
                </a:lnTo>
                <a:lnTo>
                  <a:pt x="2673" y="2274"/>
                </a:lnTo>
                <a:lnTo>
                  <a:pt x="2796" y="2029"/>
                </a:lnTo>
                <a:lnTo>
                  <a:pt x="2888" y="1752"/>
                </a:lnTo>
                <a:lnTo>
                  <a:pt x="2919" y="1476"/>
                </a:lnTo>
                <a:lnTo>
                  <a:pt x="2888" y="1168"/>
                </a:lnTo>
                <a:lnTo>
                  <a:pt x="2796" y="892"/>
                </a:lnTo>
                <a:lnTo>
                  <a:pt x="2673" y="646"/>
                </a:lnTo>
                <a:lnTo>
                  <a:pt x="2489" y="431"/>
                </a:lnTo>
                <a:lnTo>
                  <a:pt x="2274" y="246"/>
                </a:lnTo>
                <a:lnTo>
                  <a:pt x="2028" y="124"/>
                </a:lnTo>
                <a:lnTo>
                  <a:pt x="1751" y="31"/>
                </a:lnTo>
                <a:lnTo>
                  <a:pt x="1475" y="1"/>
                </a:ln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0" name="Google Shape;3040;p52"/>
          <p:cNvSpPr/>
          <p:nvPr/>
        </p:nvSpPr>
        <p:spPr>
          <a:xfrm>
            <a:off x="3272687" y="4401653"/>
            <a:ext cx="234221" cy="234301"/>
          </a:xfrm>
          <a:custGeom>
            <a:avLst/>
            <a:gdLst/>
            <a:ahLst/>
            <a:cxnLst/>
            <a:rect l="l" t="t" r="r" b="b"/>
            <a:pathLst>
              <a:path w="2919" h="2920" extrusionOk="0">
                <a:moveTo>
                  <a:pt x="1475" y="1"/>
                </a:moveTo>
                <a:lnTo>
                  <a:pt x="1168" y="31"/>
                </a:lnTo>
                <a:lnTo>
                  <a:pt x="891" y="124"/>
                </a:lnTo>
                <a:lnTo>
                  <a:pt x="645" y="246"/>
                </a:lnTo>
                <a:lnTo>
                  <a:pt x="430" y="431"/>
                </a:lnTo>
                <a:lnTo>
                  <a:pt x="246" y="646"/>
                </a:lnTo>
                <a:lnTo>
                  <a:pt x="123" y="892"/>
                </a:lnTo>
                <a:lnTo>
                  <a:pt x="31" y="1168"/>
                </a:lnTo>
                <a:lnTo>
                  <a:pt x="0" y="1476"/>
                </a:lnTo>
                <a:lnTo>
                  <a:pt x="31" y="1752"/>
                </a:lnTo>
                <a:lnTo>
                  <a:pt x="123" y="2029"/>
                </a:lnTo>
                <a:lnTo>
                  <a:pt x="246" y="2274"/>
                </a:lnTo>
                <a:lnTo>
                  <a:pt x="430" y="2489"/>
                </a:lnTo>
                <a:lnTo>
                  <a:pt x="645" y="2674"/>
                </a:lnTo>
                <a:lnTo>
                  <a:pt x="891" y="2797"/>
                </a:lnTo>
                <a:lnTo>
                  <a:pt x="1168" y="2889"/>
                </a:lnTo>
                <a:lnTo>
                  <a:pt x="1475" y="2920"/>
                </a:lnTo>
                <a:lnTo>
                  <a:pt x="1751" y="2889"/>
                </a:lnTo>
                <a:lnTo>
                  <a:pt x="2028" y="2797"/>
                </a:lnTo>
                <a:lnTo>
                  <a:pt x="2274" y="2674"/>
                </a:lnTo>
                <a:lnTo>
                  <a:pt x="2489" y="2489"/>
                </a:lnTo>
                <a:lnTo>
                  <a:pt x="2673" y="2274"/>
                </a:lnTo>
                <a:lnTo>
                  <a:pt x="2796" y="2029"/>
                </a:lnTo>
                <a:lnTo>
                  <a:pt x="2888" y="1752"/>
                </a:lnTo>
                <a:lnTo>
                  <a:pt x="2919" y="1476"/>
                </a:lnTo>
                <a:lnTo>
                  <a:pt x="2888" y="1168"/>
                </a:lnTo>
                <a:lnTo>
                  <a:pt x="2796" y="892"/>
                </a:lnTo>
                <a:lnTo>
                  <a:pt x="2673" y="646"/>
                </a:lnTo>
                <a:lnTo>
                  <a:pt x="2489" y="431"/>
                </a:lnTo>
                <a:lnTo>
                  <a:pt x="2274" y="246"/>
                </a:lnTo>
                <a:lnTo>
                  <a:pt x="2028" y="124"/>
                </a:lnTo>
                <a:lnTo>
                  <a:pt x="1751" y="31"/>
                </a:lnTo>
                <a:lnTo>
                  <a:pt x="1475" y="1"/>
                </a:ln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1" name="Google Shape;3041;p52"/>
          <p:cNvSpPr/>
          <p:nvPr/>
        </p:nvSpPr>
        <p:spPr>
          <a:xfrm>
            <a:off x="3280069" y="4409035"/>
            <a:ext cx="219456" cy="219537"/>
          </a:xfrm>
          <a:custGeom>
            <a:avLst/>
            <a:gdLst/>
            <a:ahLst/>
            <a:cxnLst/>
            <a:rect l="l" t="t" r="r" b="b"/>
            <a:pathLst>
              <a:path w="2735" h="2736" extrusionOk="0">
                <a:moveTo>
                  <a:pt x="1383" y="1"/>
                </a:moveTo>
                <a:lnTo>
                  <a:pt x="1106" y="32"/>
                </a:lnTo>
                <a:lnTo>
                  <a:pt x="830" y="124"/>
                </a:lnTo>
                <a:lnTo>
                  <a:pt x="615" y="247"/>
                </a:lnTo>
                <a:lnTo>
                  <a:pt x="400" y="400"/>
                </a:lnTo>
                <a:lnTo>
                  <a:pt x="246" y="615"/>
                </a:lnTo>
                <a:lnTo>
                  <a:pt x="123" y="830"/>
                </a:lnTo>
                <a:lnTo>
                  <a:pt x="31" y="1107"/>
                </a:lnTo>
                <a:lnTo>
                  <a:pt x="0" y="1384"/>
                </a:lnTo>
                <a:lnTo>
                  <a:pt x="31" y="1660"/>
                </a:lnTo>
                <a:lnTo>
                  <a:pt x="123" y="1906"/>
                </a:lnTo>
                <a:lnTo>
                  <a:pt x="246" y="2152"/>
                </a:lnTo>
                <a:lnTo>
                  <a:pt x="400" y="2336"/>
                </a:lnTo>
                <a:lnTo>
                  <a:pt x="615" y="2520"/>
                </a:lnTo>
                <a:lnTo>
                  <a:pt x="830" y="2643"/>
                </a:lnTo>
                <a:lnTo>
                  <a:pt x="1106" y="2705"/>
                </a:lnTo>
                <a:lnTo>
                  <a:pt x="1383" y="2735"/>
                </a:lnTo>
                <a:lnTo>
                  <a:pt x="1659" y="2705"/>
                </a:lnTo>
                <a:lnTo>
                  <a:pt x="1905" y="2643"/>
                </a:lnTo>
                <a:lnTo>
                  <a:pt x="2151" y="2520"/>
                </a:lnTo>
                <a:lnTo>
                  <a:pt x="2335" y="2336"/>
                </a:lnTo>
                <a:lnTo>
                  <a:pt x="2520" y="2152"/>
                </a:lnTo>
                <a:lnTo>
                  <a:pt x="2643" y="1906"/>
                </a:lnTo>
                <a:lnTo>
                  <a:pt x="2704" y="1660"/>
                </a:lnTo>
                <a:lnTo>
                  <a:pt x="2735" y="1384"/>
                </a:lnTo>
                <a:lnTo>
                  <a:pt x="2704" y="1107"/>
                </a:lnTo>
                <a:lnTo>
                  <a:pt x="2643" y="830"/>
                </a:lnTo>
                <a:lnTo>
                  <a:pt x="2520" y="615"/>
                </a:lnTo>
                <a:lnTo>
                  <a:pt x="2335" y="400"/>
                </a:lnTo>
                <a:lnTo>
                  <a:pt x="2151" y="247"/>
                </a:lnTo>
                <a:lnTo>
                  <a:pt x="1905" y="124"/>
                </a:lnTo>
                <a:lnTo>
                  <a:pt x="1659" y="32"/>
                </a:lnTo>
                <a:lnTo>
                  <a:pt x="1383" y="1"/>
                </a:lnTo>
                <a:close/>
              </a:path>
            </a:pathLst>
          </a:custGeom>
          <a:solidFill>
            <a:srgbClr val="81E5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2" name="Google Shape;3042;p52"/>
          <p:cNvSpPr/>
          <p:nvPr/>
        </p:nvSpPr>
        <p:spPr>
          <a:xfrm>
            <a:off x="3317059" y="4446025"/>
            <a:ext cx="145475" cy="145555"/>
          </a:xfrm>
          <a:custGeom>
            <a:avLst/>
            <a:gdLst/>
            <a:ahLst/>
            <a:cxnLst/>
            <a:rect l="l" t="t" r="r" b="b"/>
            <a:pathLst>
              <a:path w="1813" h="1814" extrusionOk="0">
                <a:moveTo>
                  <a:pt x="92" y="1"/>
                </a:moveTo>
                <a:lnTo>
                  <a:pt x="31" y="31"/>
                </a:lnTo>
                <a:lnTo>
                  <a:pt x="0" y="93"/>
                </a:lnTo>
                <a:lnTo>
                  <a:pt x="31" y="154"/>
                </a:lnTo>
                <a:lnTo>
                  <a:pt x="1659" y="1783"/>
                </a:lnTo>
                <a:lnTo>
                  <a:pt x="1721" y="1814"/>
                </a:lnTo>
                <a:lnTo>
                  <a:pt x="1782" y="1783"/>
                </a:lnTo>
                <a:lnTo>
                  <a:pt x="1813" y="1721"/>
                </a:lnTo>
                <a:lnTo>
                  <a:pt x="1782" y="1660"/>
                </a:lnTo>
                <a:lnTo>
                  <a:pt x="154" y="31"/>
                </a:lnTo>
                <a:lnTo>
                  <a:pt x="92" y="1"/>
                </a:ln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3" name="Google Shape;3043;p52"/>
          <p:cNvSpPr/>
          <p:nvPr/>
        </p:nvSpPr>
        <p:spPr>
          <a:xfrm>
            <a:off x="3317059" y="4446025"/>
            <a:ext cx="145475" cy="145555"/>
          </a:xfrm>
          <a:custGeom>
            <a:avLst/>
            <a:gdLst/>
            <a:ahLst/>
            <a:cxnLst/>
            <a:rect l="l" t="t" r="r" b="b"/>
            <a:pathLst>
              <a:path w="1813" h="1814" extrusionOk="0">
                <a:moveTo>
                  <a:pt x="1721" y="1"/>
                </a:moveTo>
                <a:lnTo>
                  <a:pt x="1659" y="31"/>
                </a:lnTo>
                <a:lnTo>
                  <a:pt x="31" y="1660"/>
                </a:lnTo>
                <a:lnTo>
                  <a:pt x="0" y="1721"/>
                </a:lnTo>
                <a:lnTo>
                  <a:pt x="31" y="1783"/>
                </a:lnTo>
                <a:lnTo>
                  <a:pt x="92" y="1814"/>
                </a:lnTo>
                <a:lnTo>
                  <a:pt x="154" y="1783"/>
                </a:lnTo>
                <a:lnTo>
                  <a:pt x="1782" y="154"/>
                </a:lnTo>
                <a:lnTo>
                  <a:pt x="1813" y="93"/>
                </a:lnTo>
                <a:lnTo>
                  <a:pt x="1782" y="31"/>
                </a:lnTo>
                <a:lnTo>
                  <a:pt x="1721" y="1"/>
                </a:ln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4" name="Google Shape;3044;p52"/>
          <p:cNvSpPr/>
          <p:nvPr/>
        </p:nvSpPr>
        <p:spPr>
          <a:xfrm>
            <a:off x="3292345" y="4512623"/>
            <a:ext cx="197310" cy="14844"/>
          </a:xfrm>
          <a:custGeom>
            <a:avLst/>
            <a:gdLst/>
            <a:ahLst/>
            <a:cxnLst/>
            <a:rect l="l" t="t" r="r" b="b"/>
            <a:pathLst>
              <a:path w="2459" h="185" extrusionOk="0">
                <a:moveTo>
                  <a:pt x="62" y="0"/>
                </a:moveTo>
                <a:lnTo>
                  <a:pt x="1" y="31"/>
                </a:lnTo>
                <a:lnTo>
                  <a:pt x="1" y="93"/>
                </a:lnTo>
                <a:lnTo>
                  <a:pt x="1" y="154"/>
                </a:lnTo>
                <a:lnTo>
                  <a:pt x="62" y="185"/>
                </a:lnTo>
                <a:lnTo>
                  <a:pt x="2367" y="185"/>
                </a:lnTo>
                <a:lnTo>
                  <a:pt x="2428" y="154"/>
                </a:lnTo>
                <a:lnTo>
                  <a:pt x="2459" y="93"/>
                </a:lnTo>
                <a:lnTo>
                  <a:pt x="2428" y="31"/>
                </a:lnTo>
                <a:lnTo>
                  <a:pt x="2367" y="0"/>
                </a:ln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5" name="Google Shape;3045;p52"/>
          <p:cNvSpPr/>
          <p:nvPr/>
        </p:nvSpPr>
        <p:spPr>
          <a:xfrm>
            <a:off x="3383576" y="4418904"/>
            <a:ext cx="14925" cy="199798"/>
          </a:xfrm>
          <a:custGeom>
            <a:avLst/>
            <a:gdLst/>
            <a:ahLst/>
            <a:cxnLst/>
            <a:rect l="l" t="t" r="r" b="b"/>
            <a:pathLst>
              <a:path w="186" h="2490" extrusionOk="0">
                <a:moveTo>
                  <a:pt x="93" y="1"/>
                </a:moveTo>
                <a:lnTo>
                  <a:pt x="31" y="31"/>
                </a:lnTo>
                <a:lnTo>
                  <a:pt x="1" y="93"/>
                </a:lnTo>
                <a:lnTo>
                  <a:pt x="1" y="2397"/>
                </a:lnTo>
                <a:lnTo>
                  <a:pt x="31" y="2459"/>
                </a:lnTo>
                <a:lnTo>
                  <a:pt x="93" y="2490"/>
                </a:lnTo>
                <a:lnTo>
                  <a:pt x="154" y="2459"/>
                </a:lnTo>
                <a:lnTo>
                  <a:pt x="185" y="2397"/>
                </a:lnTo>
                <a:lnTo>
                  <a:pt x="185" y="93"/>
                </a:lnTo>
                <a:lnTo>
                  <a:pt x="154" y="31"/>
                </a:lnTo>
                <a:lnTo>
                  <a:pt x="93" y="1"/>
                </a:ln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6" name="Google Shape;3046;p52"/>
          <p:cNvSpPr/>
          <p:nvPr/>
        </p:nvSpPr>
        <p:spPr>
          <a:xfrm>
            <a:off x="3351561" y="4480527"/>
            <a:ext cx="76469" cy="76549"/>
          </a:xfrm>
          <a:custGeom>
            <a:avLst/>
            <a:gdLst/>
            <a:ahLst/>
            <a:cxnLst/>
            <a:rect l="l" t="t" r="r" b="b"/>
            <a:pathLst>
              <a:path w="953" h="954" extrusionOk="0">
                <a:moveTo>
                  <a:pt x="492" y="1"/>
                </a:moveTo>
                <a:lnTo>
                  <a:pt x="400" y="32"/>
                </a:lnTo>
                <a:lnTo>
                  <a:pt x="308" y="32"/>
                </a:lnTo>
                <a:lnTo>
                  <a:pt x="154" y="155"/>
                </a:lnTo>
                <a:lnTo>
                  <a:pt x="62" y="308"/>
                </a:lnTo>
                <a:lnTo>
                  <a:pt x="31" y="400"/>
                </a:lnTo>
                <a:lnTo>
                  <a:pt x="0" y="493"/>
                </a:lnTo>
                <a:lnTo>
                  <a:pt x="31" y="585"/>
                </a:lnTo>
                <a:lnTo>
                  <a:pt x="62" y="677"/>
                </a:lnTo>
                <a:lnTo>
                  <a:pt x="154" y="831"/>
                </a:lnTo>
                <a:lnTo>
                  <a:pt x="308" y="923"/>
                </a:lnTo>
                <a:lnTo>
                  <a:pt x="400" y="953"/>
                </a:lnTo>
                <a:lnTo>
                  <a:pt x="584" y="953"/>
                </a:lnTo>
                <a:lnTo>
                  <a:pt x="676" y="923"/>
                </a:lnTo>
                <a:lnTo>
                  <a:pt x="830" y="831"/>
                </a:lnTo>
                <a:lnTo>
                  <a:pt x="922" y="677"/>
                </a:lnTo>
                <a:lnTo>
                  <a:pt x="953" y="585"/>
                </a:lnTo>
                <a:lnTo>
                  <a:pt x="953" y="493"/>
                </a:lnTo>
                <a:lnTo>
                  <a:pt x="953" y="400"/>
                </a:lnTo>
                <a:lnTo>
                  <a:pt x="922" y="308"/>
                </a:lnTo>
                <a:lnTo>
                  <a:pt x="830" y="155"/>
                </a:lnTo>
                <a:lnTo>
                  <a:pt x="676" y="32"/>
                </a:lnTo>
                <a:lnTo>
                  <a:pt x="584" y="32"/>
                </a:lnTo>
                <a:lnTo>
                  <a:pt x="492" y="1"/>
                </a:lnTo>
                <a:close/>
              </a:path>
            </a:pathLst>
          </a:custGeom>
          <a:solidFill>
            <a:srgbClr val="B3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7" name="Google Shape;3047;p52"/>
          <p:cNvSpPr/>
          <p:nvPr/>
        </p:nvSpPr>
        <p:spPr>
          <a:xfrm>
            <a:off x="3358943" y="4487990"/>
            <a:ext cx="64192" cy="64112"/>
          </a:xfrm>
          <a:custGeom>
            <a:avLst/>
            <a:gdLst/>
            <a:ahLst/>
            <a:cxnLst/>
            <a:rect l="l" t="t" r="r" b="b"/>
            <a:pathLst>
              <a:path w="800" h="799" extrusionOk="0">
                <a:moveTo>
                  <a:pt x="400" y="0"/>
                </a:moveTo>
                <a:lnTo>
                  <a:pt x="246" y="31"/>
                </a:lnTo>
                <a:lnTo>
                  <a:pt x="123" y="123"/>
                </a:lnTo>
                <a:lnTo>
                  <a:pt x="31" y="246"/>
                </a:lnTo>
                <a:lnTo>
                  <a:pt x="0" y="400"/>
                </a:lnTo>
                <a:lnTo>
                  <a:pt x="31" y="553"/>
                </a:lnTo>
                <a:lnTo>
                  <a:pt x="123" y="676"/>
                </a:lnTo>
                <a:lnTo>
                  <a:pt x="246" y="738"/>
                </a:lnTo>
                <a:lnTo>
                  <a:pt x="400" y="799"/>
                </a:lnTo>
                <a:lnTo>
                  <a:pt x="554" y="738"/>
                </a:lnTo>
                <a:lnTo>
                  <a:pt x="676" y="676"/>
                </a:lnTo>
                <a:lnTo>
                  <a:pt x="769" y="553"/>
                </a:lnTo>
                <a:lnTo>
                  <a:pt x="799" y="400"/>
                </a:lnTo>
                <a:lnTo>
                  <a:pt x="769" y="246"/>
                </a:lnTo>
                <a:lnTo>
                  <a:pt x="676" y="123"/>
                </a:lnTo>
                <a:lnTo>
                  <a:pt x="554" y="31"/>
                </a:lnTo>
                <a:lnTo>
                  <a:pt x="400" y="0"/>
                </a:lnTo>
                <a:close/>
              </a:path>
            </a:pathLst>
          </a:custGeom>
          <a:solidFill>
            <a:srgbClr val="CED3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8" name="Google Shape;3048;p52"/>
          <p:cNvSpPr/>
          <p:nvPr/>
        </p:nvSpPr>
        <p:spPr>
          <a:xfrm>
            <a:off x="4086224" y="4315397"/>
            <a:ext cx="404410" cy="286056"/>
          </a:xfrm>
          <a:custGeom>
            <a:avLst/>
            <a:gdLst/>
            <a:ahLst/>
            <a:cxnLst/>
            <a:rect l="l" t="t" r="r" b="b"/>
            <a:pathLst>
              <a:path w="5040" h="3565" extrusionOk="0">
                <a:moveTo>
                  <a:pt x="2520" y="0"/>
                </a:moveTo>
                <a:lnTo>
                  <a:pt x="2274" y="31"/>
                </a:lnTo>
                <a:lnTo>
                  <a:pt x="1998" y="62"/>
                </a:lnTo>
                <a:lnTo>
                  <a:pt x="1783" y="123"/>
                </a:lnTo>
                <a:lnTo>
                  <a:pt x="1537" y="215"/>
                </a:lnTo>
                <a:lnTo>
                  <a:pt x="1322" y="308"/>
                </a:lnTo>
                <a:lnTo>
                  <a:pt x="1107" y="430"/>
                </a:lnTo>
                <a:lnTo>
                  <a:pt x="922" y="584"/>
                </a:lnTo>
                <a:lnTo>
                  <a:pt x="738" y="738"/>
                </a:lnTo>
                <a:lnTo>
                  <a:pt x="554" y="922"/>
                </a:lnTo>
                <a:lnTo>
                  <a:pt x="431" y="1137"/>
                </a:lnTo>
                <a:lnTo>
                  <a:pt x="308" y="1321"/>
                </a:lnTo>
                <a:lnTo>
                  <a:pt x="185" y="1567"/>
                </a:lnTo>
                <a:lnTo>
                  <a:pt x="93" y="1782"/>
                </a:lnTo>
                <a:lnTo>
                  <a:pt x="31" y="2028"/>
                </a:lnTo>
                <a:lnTo>
                  <a:pt x="1" y="2274"/>
                </a:lnTo>
                <a:lnTo>
                  <a:pt x="1" y="2551"/>
                </a:lnTo>
                <a:lnTo>
                  <a:pt x="1" y="2796"/>
                </a:lnTo>
                <a:lnTo>
                  <a:pt x="31" y="3073"/>
                </a:lnTo>
                <a:lnTo>
                  <a:pt x="123" y="3319"/>
                </a:lnTo>
                <a:lnTo>
                  <a:pt x="216" y="3564"/>
                </a:lnTo>
                <a:lnTo>
                  <a:pt x="4824" y="3564"/>
                </a:lnTo>
                <a:lnTo>
                  <a:pt x="4917" y="3319"/>
                </a:lnTo>
                <a:lnTo>
                  <a:pt x="5009" y="3073"/>
                </a:lnTo>
                <a:lnTo>
                  <a:pt x="5040" y="2796"/>
                </a:lnTo>
                <a:lnTo>
                  <a:pt x="5040" y="2551"/>
                </a:lnTo>
                <a:lnTo>
                  <a:pt x="5040" y="2274"/>
                </a:lnTo>
                <a:lnTo>
                  <a:pt x="5009" y="2028"/>
                </a:lnTo>
                <a:lnTo>
                  <a:pt x="4947" y="1782"/>
                </a:lnTo>
                <a:lnTo>
                  <a:pt x="4855" y="1567"/>
                </a:lnTo>
                <a:lnTo>
                  <a:pt x="4732" y="1321"/>
                </a:lnTo>
                <a:lnTo>
                  <a:pt x="4609" y="1137"/>
                </a:lnTo>
                <a:lnTo>
                  <a:pt x="4486" y="922"/>
                </a:lnTo>
                <a:lnTo>
                  <a:pt x="4302" y="738"/>
                </a:lnTo>
                <a:lnTo>
                  <a:pt x="4118" y="584"/>
                </a:lnTo>
                <a:lnTo>
                  <a:pt x="3933" y="430"/>
                </a:lnTo>
                <a:lnTo>
                  <a:pt x="3718" y="308"/>
                </a:lnTo>
                <a:lnTo>
                  <a:pt x="3503" y="215"/>
                </a:lnTo>
                <a:lnTo>
                  <a:pt x="3257" y="123"/>
                </a:lnTo>
                <a:lnTo>
                  <a:pt x="3042" y="62"/>
                </a:lnTo>
                <a:lnTo>
                  <a:pt x="2766" y="31"/>
                </a:lnTo>
                <a:lnTo>
                  <a:pt x="2520" y="0"/>
                </a:ln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9" name="Google Shape;3049;p52"/>
          <p:cNvSpPr/>
          <p:nvPr/>
        </p:nvSpPr>
        <p:spPr>
          <a:xfrm>
            <a:off x="4098581" y="4330161"/>
            <a:ext cx="379696" cy="377288"/>
          </a:xfrm>
          <a:custGeom>
            <a:avLst/>
            <a:gdLst/>
            <a:ahLst/>
            <a:cxnLst/>
            <a:rect l="l" t="t" r="r" b="b"/>
            <a:pathLst>
              <a:path w="4732" h="4702" extrusionOk="0">
                <a:moveTo>
                  <a:pt x="2120" y="1"/>
                </a:moveTo>
                <a:lnTo>
                  <a:pt x="1905" y="31"/>
                </a:lnTo>
                <a:lnTo>
                  <a:pt x="1659" y="93"/>
                </a:lnTo>
                <a:lnTo>
                  <a:pt x="1444" y="185"/>
                </a:lnTo>
                <a:lnTo>
                  <a:pt x="1229" y="277"/>
                </a:lnTo>
                <a:lnTo>
                  <a:pt x="1045" y="400"/>
                </a:lnTo>
                <a:lnTo>
                  <a:pt x="860" y="523"/>
                </a:lnTo>
                <a:lnTo>
                  <a:pt x="707" y="677"/>
                </a:lnTo>
                <a:lnTo>
                  <a:pt x="553" y="861"/>
                </a:lnTo>
                <a:lnTo>
                  <a:pt x="400" y="1045"/>
                </a:lnTo>
                <a:lnTo>
                  <a:pt x="277" y="1230"/>
                </a:lnTo>
                <a:lnTo>
                  <a:pt x="185" y="1445"/>
                </a:lnTo>
                <a:lnTo>
                  <a:pt x="123" y="1660"/>
                </a:lnTo>
                <a:lnTo>
                  <a:pt x="62" y="1875"/>
                </a:lnTo>
                <a:lnTo>
                  <a:pt x="31" y="2121"/>
                </a:lnTo>
                <a:lnTo>
                  <a:pt x="0" y="2367"/>
                </a:lnTo>
                <a:lnTo>
                  <a:pt x="31" y="2612"/>
                </a:lnTo>
                <a:lnTo>
                  <a:pt x="62" y="2827"/>
                </a:lnTo>
                <a:lnTo>
                  <a:pt x="123" y="3073"/>
                </a:lnTo>
                <a:lnTo>
                  <a:pt x="185" y="3288"/>
                </a:lnTo>
                <a:lnTo>
                  <a:pt x="277" y="3473"/>
                </a:lnTo>
                <a:lnTo>
                  <a:pt x="400" y="3688"/>
                </a:lnTo>
                <a:lnTo>
                  <a:pt x="553" y="3872"/>
                </a:lnTo>
                <a:lnTo>
                  <a:pt x="707" y="4026"/>
                </a:lnTo>
                <a:lnTo>
                  <a:pt x="860" y="4179"/>
                </a:lnTo>
                <a:lnTo>
                  <a:pt x="1045" y="4302"/>
                </a:lnTo>
                <a:lnTo>
                  <a:pt x="1229" y="4425"/>
                </a:lnTo>
                <a:lnTo>
                  <a:pt x="1444" y="4517"/>
                </a:lnTo>
                <a:lnTo>
                  <a:pt x="1659" y="4610"/>
                </a:lnTo>
                <a:lnTo>
                  <a:pt x="1905" y="4671"/>
                </a:lnTo>
                <a:lnTo>
                  <a:pt x="2120" y="4702"/>
                </a:lnTo>
                <a:lnTo>
                  <a:pt x="2612" y="4702"/>
                </a:lnTo>
                <a:lnTo>
                  <a:pt x="2827" y="4671"/>
                </a:lnTo>
                <a:lnTo>
                  <a:pt x="3073" y="4610"/>
                </a:lnTo>
                <a:lnTo>
                  <a:pt x="3288" y="4517"/>
                </a:lnTo>
                <a:lnTo>
                  <a:pt x="3503" y="4425"/>
                </a:lnTo>
                <a:lnTo>
                  <a:pt x="3687" y="4302"/>
                </a:lnTo>
                <a:lnTo>
                  <a:pt x="3872" y="4179"/>
                </a:lnTo>
                <a:lnTo>
                  <a:pt x="4025" y="4026"/>
                </a:lnTo>
                <a:lnTo>
                  <a:pt x="4179" y="3872"/>
                </a:lnTo>
                <a:lnTo>
                  <a:pt x="4332" y="3688"/>
                </a:lnTo>
                <a:lnTo>
                  <a:pt x="4455" y="3473"/>
                </a:lnTo>
                <a:lnTo>
                  <a:pt x="4548" y="3288"/>
                </a:lnTo>
                <a:lnTo>
                  <a:pt x="4609" y="3073"/>
                </a:lnTo>
                <a:lnTo>
                  <a:pt x="4670" y="2827"/>
                </a:lnTo>
                <a:lnTo>
                  <a:pt x="4701" y="2612"/>
                </a:lnTo>
                <a:lnTo>
                  <a:pt x="4732" y="2367"/>
                </a:lnTo>
                <a:lnTo>
                  <a:pt x="4701" y="2121"/>
                </a:lnTo>
                <a:lnTo>
                  <a:pt x="4670" y="1875"/>
                </a:lnTo>
                <a:lnTo>
                  <a:pt x="4609" y="1660"/>
                </a:lnTo>
                <a:lnTo>
                  <a:pt x="4548" y="1445"/>
                </a:lnTo>
                <a:lnTo>
                  <a:pt x="4455" y="1230"/>
                </a:lnTo>
                <a:lnTo>
                  <a:pt x="4332" y="1045"/>
                </a:lnTo>
                <a:lnTo>
                  <a:pt x="4179" y="861"/>
                </a:lnTo>
                <a:lnTo>
                  <a:pt x="4025" y="677"/>
                </a:lnTo>
                <a:lnTo>
                  <a:pt x="3872" y="523"/>
                </a:lnTo>
                <a:lnTo>
                  <a:pt x="3687" y="400"/>
                </a:lnTo>
                <a:lnTo>
                  <a:pt x="3503" y="277"/>
                </a:lnTo>
                <a:lnTo>
                  <a:pt x="3288" y="185"/>
                </a:lnTo>
                <a:lnTo>
                  <a:pt x="3073" y="93"/>
                </a:lnTo>
                <a:lnTo>
                  <a:pt x="2827" y="31"/>
                </a:lnTo>
                <a:lnTo>
                  <a:pt x="2612" y="1"/>
                </a:ln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0" name="Google Shape;3050;p52"/>
          <p:cNvSpPr/>
          <p:nvPr/>
        </p:nvSpPr>
        <p:spPr>
          <a:xfrm>
            <a:off x="4172481" y="4401653"/>
            <a:ext cx="231894" cy="234301"/>
          </a:xfrm>
          <a:custGeom>
            <a:avLst/>
            <a:gdLst/>
            <a:ahLst/>
            <a:cxnLst/>
            <a:rect l="l" t="t" r="r" b="b"/>
            <a:pathLst>
              <a:path w="2890" h="2920" extrusionOk="0">
                <a:moveTo>
                  <a:pt x="1445" y="1"/>
                </a:moveTo>
                <a:lnTo>
                  <a:pt x="1138" y="31"/>
                </a:lnTo>
                <a:lnTo>
                  <a:pt x="892" y="124"/>
                </a:lnTo>
                <a:lnTo>
                  <a:pt x="615" y="246"/>
                </a:lnTo>
                <a:lnTo>
                  <a:pt x="400" y="431"/>
                </a:lnTo>
                <a:lnTo>
                  <a:pt x="247" y="646"/>
                </a:lnTo>
                <a:lnTo>
                  <a:pt x="93" y="892"/>
                </a:lnTo>
                <a:lnTo>
                  <a:pt x="32" y="1168"/>
                </a:lnTo>
                <a:lnTo>
                  <a:pt x="1" y="1476"/>
                </a:lnTo>
                <a:lnTo>
                  <a:pt x="32" y="1752"/>
                </a:lnTo>
                <a:lnTo>
                  <a:pt x="93" y="2029"/>
                </a:lnTo>
                <a:lnTo>
                  <a:pt x="247" y="2274"/>
                </a:lnTo>
                <a:lnTo>
                  <a:pt x="400" y="2489"/>
                </a:lnTo>
                <a:lnTo>
                  <a:pt x="615" y="2674"/>
                </a:lnTo>
                <a:lnTo>
                  <a:pt x="892" y="2797"/>
                </a:lnTo>
                <a:lnTo>
                  <a:pt x="1138" y="2889"/>
                </a:lnTo>
                <a:lnTo>
                  <a:pt x="1445" y="2920"/>
                </a:lnTo>
                <a:lnTo>
                  <a:pt x="1752" y="2889"/>
                </a:lnTo>
                <a:lnTo>
                  <a:pt x="1998" y="2797"/>
                </a:lnTo>
                <a:lnTo>
                  <a:pt x="2275" y="2674"/>
                </a:lnTo>
                <a:lnTo>
                  <a:pt x="2490" y="2489"/>
                </a:lnTo>
                <a:lnTo>
                  <a:pt x="2643" y="2274"/>
                </a:lnTo>
                <a:lnTo>
                  <a:pt x="2797" y="2029"/>
                </a:lnTo>
                <a:lnTo>
                  <a:pt x="2858" y="1752"/>
                </a:lnTo>
                <a:lnTo>
                  <a:pt x="2889" y="1476"/>
                </a:lnTo>
                <a:lnTo>
                  <a:pt x="2858" y="1168"/>
                </a:lnTo>
                <a:lnTo>
                  <a:pt x="2797" y="892"/>
                </a:lnTo>
                <a:lnTo>
                  <a:pt x="2643" y="646"/>
                </a:lnTo>
                <a:lnTo>
                  <a:pt x="2490" y="431"/>
                </a:lnTo>
                <a:lnTo>
                  <a:pt x="2275" y="246"/>
                </a:lnTo>
                <a:lnTo>
                  <a:pt x="1998" y="124"/>
                </a:lnTo>
                <a:lnTo>
                  <a:pt x="1752" y="31"/>
                </a:lnTo>
                <a:lnTo>
                  <a:pt x="1445" y="1"/>
                </a:ln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1" name="Google Shape;3051;p52"/>
          <p:cNvSpPr/>
          <p:nvPr/>
        </p:nvSpPr>
        <p:spPr>
          <a:xfrm>
            <a:off x="4172481" y="4401653"/>
            <a:ext cx="231894" cy="234301"/>
          </a:xfrm>
          <a:custGeom>
            <a:avLst/>
            <a:gdLst/>
            <a:ahLst/>
            <a:cxnLst/>
            <a:rect l="l" t="t" r="r" b="b"/>
            <a:pathLst>
              <a:path w="2890" h="2920" extrusionOk="0">
                <a:moveTo>
                  <a:pt x="1445" y="1"/>
                </a:moveTo>
                <a:lnTo>
                  <a:pt x="1138" y="31"/>
                </a:lnTo>
                <a:lnTo>
                  <a:pt x="892" y="124"/>
                </a:lnTo>
                <a:lnTo>
                  <a:pt x="615" y="246"/>
                </a:lnTo>
                <a:lnTo>
                  <a:pt x="400" y="431"/>
                </a:lnTo>
                <a:lnTo>
                  <a:pt x="247" y="646"/>
                </a:lnTo>
                <a:lnTo>
                  <a:pt x="93" y="892"/>
                </a:lnTo>
                <a:lnTo>
                  <a:pt x="32" y="1168"/>
                </a:lnTo>
                <a:lnTo>
                  <a:pt x="1" y="1476"/>
                </a:lnTo>
                <a:lnTo>
                  <a:pt x="32" y="1752"/>
                </a:lnTo>
                <a:lnTo>
                  <a:pt x="93" y="2029"/>
                </a:lnTo>
                <a:lnTo>
                  <a:pt x="247" y="2274"/>
                </a:lnTo>
                <a:lnTo>
                  <a:pt x="400" y="2489"/>
                </a:lnTo>
                <a:lnTo>
                  <a:pt x="615" y="2674"/>
                </a:lnTo>
                <a:lnTo>
                  <a:pt x="892" y="2797"/>
                </a:lnTo>
                <a:lnTo>
                  <a:pt x="1138" y="2889"/>
                </a:lnTo>
                <a:lnTo>
                  <a:pt x="1445" y="2920"/>
                </a:lnTo>
                <a:lnTo>
                  <a:pt x="1752" y="2889"/>
                </a:lnTo>
                <a:lnTo>
                  <a:pt x="1998" y="2797"/>
                </a:lnTo>
                <a:lnTo>
                  <a:pt x="2275" y="2674"/>
                </a:lnTo>
                <a:lnTo>
                  <a:pt x="2490" y="2489"/>
                </a:lnTo>
                <a:lnTo>
                  <a:pt x="2643" y="2274"/>
                </a:lnTo>
                <a:lnTo>
                  <a:pt x="2797" y="2029"/>
                </a:lnTo>
                <a:lnTo>
                  <a:pt x="2858" y="1752"/>
                </a:lnTo>
                <a:lnTo>
                  <a:pt x="2889" y="1476"/>
                </a:lnTo>
                <a:lnTo>
                  <a:pt x="2858" y="1168"/>
                </a:lnTo>
                <a:lnTo>
                  <a:pt x="2797" y="892"/>
                </a:lnTo>
                <a:lnTo>
                  <a:pt x="2643" y="646"/>
                </a:lnTo>
                <a:lnTo>
                  <a:pt x="2490" y="431"/>
                </a:lnTo>
                <a:lnTo>
                  <a:pt x="2275" y="246"/>
                </a:lnTo>
                <a:lnTo>
                  <a:pt x="1998" y="124"/>
                </a:lnTo>
                <a:lnTo>
                  <a:pt x="1752" y="31"/>
                </a:lnTo>
                <a:lnTo>
                  <a:pt x="1445" y="1"/>
                </a:ln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2" name="Google Shape;3052;p52"/>
          <p:cNvSpPr/>
          <p:nvPr/>
        </p:nvSpPr>
        <p:spPr>
          <a:xfrm>
            <a:off x="4172481" y="4401653"/>
            <a:ext cx="231894" cy="234301"/>
          </a:xfrm>
          <a:custGeom>
            <a:avLst/>
            <a:gdLst/>
            <a:ahLst/>
            <a:cxnLst/>
            <a:rect l="l" t="t" r="r" b="b"/>
            <a:pathLst>
              <a:path w="2890" h="2920" extrusionOk="0">
                <a:moveTo>
                  <a:pt x="1445" y="1"/>
                </a:moveTo>
                <a:lnTo>
                  <a:pt x="1138" y="31"/>
                </a:lnTo>
                <a:lnTo>
                  <a:pt x="892" y="124"/>
                </a:lnTo>
                <a:lnTo>
                  <a:pt x="615" y="246"/>
                </a:lnTo>
                <a:lnTo>
                  <a:pt x="400" y="431"/>
                </a:lnTo>
                <a:lnTo>
                  <a:pt x="247" y="646"/>
                </a:lnTo>
                <a:lnTo>
                  <a:pt x="93" y="892"/>
                </a:lnTo>
                <a:lnTo>
                  <a:pt x="32" y="1168"/>
                </a:lnTo>
                <a:lnTo>
                  <a:pt x="1" y="1476"/>
                </a:lnTo>
                <a:lnTo>
                  <a:pt x="32" y="1752"/>
                </a:lnTo>
                <a:lnTo>
                  <a:pt x="93" y="2029"/>
                </a:lnTo>
                <a:lnTo>
                  <a:pt x="247" y="2274"/>
                </a:lnTo>
                <a:lnTo>
                  <a:pt x="400" y="2489"/>
                </a:lnTo>
                <a:lnTo>
                  <a:pt x="615" y="2674"/>
                </a:lnTo>
                <a:lnTo>
                  <a:pt x="892" y="2797"/>
                </a:lnTo>
                <a:lnTo>
                  <a:pt x="1138" y="2889"/>
                </a:lnTo>
                <a:lnTo>
                  <a:pt x="1445" y="2920"/>
                </a:lnTo>
                <a:lnTo>
                  <a:pt x="1752" y="2889"/>
                </a:lnTo>
                <a:lnTo>
                  <a:pt x="1998" y="2797"/>
                </a:lnTo>
                <a:lnTo>
                  <a:pt x="2275" y="2674"/>
                </a:lnTo>
                <a:lnTo>
                  <a:pt x="2490" y="2489"/>
                </a:lnTo>
                <a:lnTo>
                  <a:pt x="2643" y="2274"/>
                </a:lnTo>
                <a:lnTo>
                  <a:pt x="2797" y="2029"/>
                </a:lnTo>
                <a:lnTo>
                  <a:pt x="2858" y="1752"/>
                </a:lnTo>
                <a:lnTo>
                  <a:pt x="2889" y="1476"/>
                </a:lnTo>
                <a:lnTo>
                  <a:pt x="2858" y="1168"/>
                </a:lnTo>
                <a:lnTo>
                  <a:pt x="2797" y="892"/>
                </a:lnTo>
                <a:lnTo>
                  <a:pt x="2643" y="646"/>
                </a:lnTo>
                <a:lnTo>
                  <a:pt x="2490" y="431"/>
                </a:lnTo>
                <a:lnTo>
                  <a:pt x="2275" y="246"/>
                </a:lnTo>
                <a:lnTo>
                  <a:pt x="1998" y="124"/>
                </a:lnTo>
                <a:lnTo>
                  <a:pt x="1752" y="31"/>
                </a:lnTo>
                <a:lnTo>
                  <a:pt x="1445" y="1"/>
                </a:ln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3" name="Google Shape;3053;p52"/>
          <p:cNvSpPr/>
          <p:nvPr/>
        </p:nvSpPr>
        <p:spPr>
          <a:xfrm>
            <a:off x="4179943" y="4409035"/>
            <a:ext cx="216969" cy="219537"/>
          </a:xfrm>
          <a:custGeom>
            <a:avLst/>
            <a:gdLst/>
            <a:ahLst/>
            <a:cxnLst/>
            <a:rect l="l" t="t" r="r" b="b"/>
            <a:pathLst>
              <a:path w="2704" h="2736" extrusionOk="0">
                <a:moveTo>
                  <a:pt x="1352" y="1"/>
                </a:moveTo>
                <a:lnTo>
                  <a:pt x="1076" y="32"/>
                </a:lnTo>
                <a:lnTo>
                  <a:pt x="830" y="124"/>
                </a:lnTo>
                <a:lnTo>
                  <a:pt x="584" y="247"/>
                </a:lnTo>
                <a:lnTo>
                  <a:pt x="400" y="400"/>
                </a:lnTo>
                <a:lnTo>
                  <a:pt x="215" y="615"/>
                </a:lnTo>
                <a:lnTo>
                  <a:pt x="92" y="830"/>
                </a:lnTo>
                <a:lnTo>
                  <a:pt x="0" y="1107"/>
                </a:lnTo>
                <a:lnTo>
                  <a:pt x="0" y="1384"/>
                </a:lnTo>
                <a:lnTo>
                  <a:pt x="0" y="1660"/>
                </a:lnTo>
                <a:lnTo>
                  <a:pt x="92" y="1906"/>
                </a:lnTo>
                <a:lnTo>
                  <a:pt x="215" y="2152"/>
                </a:lnTo>
                <a:lnTo>
                  <a:pt x="400" y="2336"/>
                </a:lnTo>
                <a:lnTo>
                  <a:pt x="584" y="2520"/>
                </a:lnTo>
                <a:lnTo>
                  <a:pt x="830" y="2643"/>
                </a:lnTo>
                <a:lnTo>
                  <a:pt x="1076" y="2705"/>
                </a:lnTo>
                <a:lnTo>
                  <a:pt x="1352" y="2735"/>
                </a:lnTo>
                <a:lnTo>
                  <a:pt x="1629" y="2705"/>
                </a:lnTo>
                <a:lnTo>
                  <a:pt x="1874" y="2643"/>
                </a:lnTo>
                <a:lnTo>
                  <a:pt x="2120" y="2520"/>
                </a:lnTo>
                <a:lnTo>
                  <a:pt x="2305" y="2336"/>
                </a:lnTo>
                <a:lnTo>
                  <a:pt x="2489" y="2152"/>
                </a:lnTo>
                <a:lnTo>
                  <a:pt x="2612" y="1906"/>
                </a:lnTo>
                <a:lnTo>
                  <a:pt x="2704" y="1660"/>
                </a:lnTo>
                <a:lnTo>
                  <a:pt x="2704" y="1384"/>
                </a:lnTo>
                <a:lnTo>
                  <a:pt x="2704" y="1107"/>
                </a:lnTo>
                <a:lnTo>
                  <a:pt x="2612" y="830"/>
                </a:lnTo>
                <a:lnTo>
                  <a:pt x="2489" y="615"/>
                </a:lnTo>
                <a:lnTo>
                  <a:pt x="2305" y="400"/>
                </a:lnTo>
                <a:lnTo>
                  <a:pt x="2120" y="247"/>
                </a:lnTo>
                <a:lnTo>
                  <a:pt x="1874" y="124"/>
                </a:lnTo>
                <a:lnTo>
                  <a:pt x="1629" y="32"/>
                </a:lnTo>
                <a:lnTo>
                  <a:pt x="1352" y="1"/>
                </a:lnTo>
                <a:close/>
              </a:path>
            </a:pathLst>
          </a:custGeom>
          <a:solidFill>
            <a:srgbClr val="81E5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4" name="Google Shape;3054;p52"/>
          <p:cNvSpPr/>
          <p:nvPr/>
        </p:nvSpPr>
        <p:spPr>
          <a:xfrm>
            <a:off x="4216853" y="4446025"/>
            <a:ext cx="143148" cy="145555"/>
          </a:xfrm>
          <a:custGeom>
            <a:avLst/>
            <a:gdLst/>
            <a:ahLst/>
            <a:cxnLst/>
            <a:rect l="l" t="t" r="r" b="b"/>
            <a:pathLst>
              <a:path w="1784" h="1814" extrusionOk="0">
                <a:moveTo>
                  <a:pt x="93" y="1"/>
                </a:moveTo>
                <a:lnTo>
                  <a:pt x="32" y="31"/>
                </a:lnTo>
                <a:lnTo>
                  <a:pt x="1" y="93"/>
                </a:lnTo>
                <a:lnTo>
                  <a:pt x="32" y="154"/>
                </a:lnTo>
                <a:lnTo>
                  <a:pt x="1629" y="1783"/>
                </a:lnTo>
                <a:lnTo>
                  <a:pt x="1691" y="1814"/>
                </a:lnTo>
                <a:lnTo>
                  <a:pt x="1752" y="1783"/>
                </a:lnTo>
                <a:lnTo>
                  <a:pt x="1783" y="1721"/>
                </a:lnTo>
                <a:lnTo>
                  <a:pt x="1752" y="1660"/>
                </a:lnTo>
                <a:lnTo>
                  <a:pt x="155" y="31"/>
                </a:lnTo>
                <a:lnTo>
                  <a:pt x="93" y="1"/>
                </a:ln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5" name="Google Shape;3055;p52"/>
          <p:cNvSpPr/>
          <p:nvPr/>
        </p:nvSpPr>
        <p:spPr>
          <a:xfrm>
            <a:off x="4216853" y="4446025"/>
            <a:ext cx="143148" cy="145555"/>
          </a:xfrm>
          <a:custGeom>
            <a:avLst/>
            <a:gdLst/>
            <a:ahLst/>
            <a:cxnLst/>
            <a:rect l="l" t="t" r="r" b="b"/>
            <a:pathLst>
              <a:path w="1784" h="1814" extrusionOk="0">
                <a:moveTo>
                  <a:pt x="1691" y="1"/>
                </a:moveTo>
                <a:lnTo>
                  <a:pt x="1629" y="31"/>
                </a:lnTo>
                <a:lnTo>
                  <a:pt x="32" y="1660"/>
                </a:lnTo>
                <a:lnTo>
                  <a:pt x="1" y="1721"/>
                </a:lnTo>
                <a:lnTo>
                  <a:pt x="32" y="1783"/>
                </a:lnTo>
                <a:lnTo>
                  <a:pt x="93" y="1814"/>
                </a:lnTo>
                <a:lnTo>
                  <a:pt x="155" y="1783"/>
                </a:lnTo>
                <a:lnTo>
                  <a:pt x="1752" y="154"/>
                </a:lnTo>
                <a:lnTo>
                  <a:pt x="1783" y="93"/>
                </a:lnTo>
                <a:lnTo>
                  <a:pt x="1752" y="31"/>
                </a:lnTo>
                <a:lnTo>
                  <a:pt x="1691" y="1"/>
                </a:ln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6" name="Google Shape;3056;p52"/>
          <p:cNvSpPr/>
          <p:nvPr/>
        </p:nvSpPr>
        <p:spPr>
          <a:xfrm>
            <a:off x="4189812" y="4512623"/>
            <a:ext cx="197310" cy="14844"/>
          </a:xfrm>
          <a:custGeom>
            <a:avLst/>
            <a:gdLst/>
            <a:ahLst/>
            <a:cxnLst/>
            <a:rect l="l" t="t" r="r" b="b"/>
            <a:pathLst>
              <a:path w="2459" h="185" extrusionOk="0">
                <a:moveTo>
                  <a:pt x="92" y="0"/>
                </a:moveTo>
                <a:lnTo>
                  <a:pt x="31" y="31"/>
                </a:lnTo>
                <a:lnTo>
                  <a:pt x="0" y="93"/>
                </a:lnTo>
                <a:lnTo>
                  <a:pt x="31" y="154"/>
                </a:lnTo>
                <a:lnTo>
                  <a:pt x="92" y="185"/>
                </a:lnTo>
                <a:lnTo>
                  <a:pt x="2366" y="185"/>
                </a:lnTo>
                <a:lnTo>
                  <a:pt x="2427" y="154"/>
                </a:lnTo>
                <a:lnTo>
                  <a:pt x="2458" y="93"/>
                </a:lnTo>
                <a:lnTo>
                  <a:pt x="2427" y="31"/>
                </a:lnTo>
                <a:lnTo>
                  <a:pt x="2366" y="0"/>
                </a:ln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7" name="Google Shape;3057;p52"/>
          <p:cNvSpPr/>
          <p:nvPr/>
        </p:nvSpPr>
        <p:spPr>
          <a:xfrm>
            <a:off x="4280963" y="4418904"/>
            <a:ext cx="14925" cy="199798"/>
          </a:xfrm>
          <a:custGeom>
            <a:avLst/>
            <a:gdLst/>
            <a:ahLst/>
            <a:cxnLst/>
            <a:rect l="l" t="t" r="r" b="b"/>
            <a:pathLst>
              <a:path w="186" h="2490" extrusionOk="0">
                <a:moveTo>
                  <a:pt x="93" y="1"/>
                </a:moveTo>
                <a:lnTo>
                  <a:pt x="32" y="31"/>
                </a:lnTo>
                <a:lnTo>
                  <a:pt x="1" y="93"/>
                </a:lnTo>
                <a:lnTo>
                  <a:pt x="1" y="2397"/>
                </a:lnTo>
                <a:lnTo>
                  <a:pt x="32" y="2459"/>
                </a:lnTo>
                <a:lnTo>
                  <a:pt x="93" y="2490"/>
                </a:lnTo>
                <a:lnTo>
                  <a:pt x="154" y="2459"/>
                </a:lnTo>
                <a:lnTo>
                  <a:pt x="185" y="2397"/>
                </a:lnTo>
                <a:lnTo>
                  <a:pt x="185" y="93"/>
                </a:lnTo>
                <a:lnTo>
                  <a:pt x="154" y="31"/>
                </a:lnTo>
                <a:lnTo>
                  <a:pt x="93" y="1"/>
                </a:ln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8" name="Google Shape;3058;p52"/>
          <p:cNvSpPr/>
          <p:nvPr/>
        </p:nvSpPr>
        <p:spPr>
          <a:xfrm>
            <a:off x="4251435" y="4480527"/>
            <a:ext cx="73981" cy="76549"/>
          </a:xfrm>
          <a:custGeom>
            <a:avLst/>
            <a:gdLst/>
            <a:ahLst/>
            <a:cxnLst/>
            <a:rect l="l" t="t" r="r" b="b"/>
            <a:pathLst>
              <a:path w="922" h="954" extrusionOk="0">
                <a:moveTo>
                  <a:pt x="461" y="1"/>
                </a:moveTo>
                <a:lnTo>
                  <a:pt x="369" y="32"/>
                </a:lnTo>
                <a:lnTo>
                  <a:pt x="277" y="32"/>
                </a:lnTo>
                <a:lnTo>
                  <a:pt x="123" y="155"/>
                </a:lnTo>
                <a:lnTo>
                  <a:pt x="31" y="308"/>
                </a:lnTo>
                <a:lnTo>
                  <a:pt x="0" y="400"/>
                </a:lnTo>
                <a:lnTo>
                  <a:pt x="0" y="493"/>
                </a:lnTo>
                <a:lnTo>
                  <a:pt x="0" y="585"/>
                </a:lnTo>
                <a:lnTo>
                  <a:pt x="31" y="677"/>
                </a:lnTo>
                <a:lnTo>
                  <a:pt x="123" y="831"/>
                </a:lnTo>
                <a:lnTo>
                  <a:pt x="277" y="923"/>
                </a:lnTo>
                <a:lnTo>
                  <a:pt x="369" y="953"/>
                </a:lnTo>
                <a:lnTo>
                  <a:pt x="553" y="953"/>
                </a:lnTo>
                <a:lnTo>
                  <a:pt x="645" y="923"/>
                </a:lnTo>
                <a:lnTo>
                  <a:pt x="799" y="831"/>
                </a:lnTo>
                <a:lnTo>
                  <a:pt x="891" y="677"/>
                </a:lnTo>
                <a:lnTo>
                  <a:pt x="922" y="585"/>
                </a:lnTo>
                <a:lnTo>
                  <a:pt x="922" y="493"/>
                </a:lnTo>
                <a:lnTo>
                  <a:pt x="922" y="400"/>
                </a:lnTo>
                <a:lnTo>
                  <a:pt x="891" y="308"/>
                </a:lnTo>
                <a:lnTo>
                  <a:pt x="799" y="155"/>
                </a:lnTo>
                <a:lnTo>
                  <a:pt x="645" y="32"/>
                </a:lnTo>
                <a:lnTo>
                  <a:pt x="553" y="32"/>
                </a:lnTo>
                <a:lnTo>
                  <a:pt x="461" y="1"/>
                </a:lnTo>
                <a:close/>
              </a:path>
            </a:pathLst>
          </a:custGeom>
          <a:solidFill>
            <a:srgbClr val="B3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9" name="Google Shape;3059;p52"/>
          <p:cNvSpPr/>
          <p:nvPr/>
        </p:nvSpPr>
        <p:spPr>
          <a:xfrm>
            <a:off x="4256330" y="4487990"/>
            <a:ext cx="64192" cy="64112"/>
          </a:xfrm>
          <a:custGeom>
            <a:avLst/>
            <a:gdLst/>
            <a:ahLst/>
            <a:cxnLst/>
            <a:rect l="l" t="t" r="r" b="b"/>
            <a:pathLst>
              <a:path w="800" h="799" extrusionOk="0">
                <a:moveTo>
                  <a:pt x="400" y="0"/>
                </a:moveTo>
                <a:lnTo>
                  <a:pt x="246" y="31"/>
                </a:lnTo>
                <a:lnTo>
                  <a:pt x="124" y="123"/>
                </a:lnTo>
                <a:lnTo>
                  <a:pt x="31" y="246"/>
                </a:lnTo>
                <a:lnTo>
                  <a:pt x="1" y="400"/>
                </a:lnTo>
                <a:lnTo>
                  <a:pt x="31" y="553"/>
                </a:lnTo>
                <a:lnTo>
                  <a:pt x="124" y="676"/>
                </a:lnTo>
                <a:lnTo>
                  <a:pt x="246" y="738"/>
                </a:lnTo>
                <a:lnTo>
                  <a:pt x="400" y="799"/>
                </a:lnTo>
                <a:lnTo>
                  <a:pt x="554" y="738"/>
                </a:lnTo>
                <a:lnTo>
                  <a:pt x="677" y="676"/>
                </a:lnTo>
                <a:lnTo>
                  <a:pt x="769" y="553"/>
                </a:lnTo>
                <a:lnTo>
                  <a:pt x="799" y="400"/>
                </a:lnTo>
                <a:lnTo>
                  <a:pt x="769" y="246"/>
                </a:lnTo>
                <a:lnTo>
                  <a:pt x="677" y="123"/>
                </a:lnTo>
                <a:lnTo>
                  <a:pt x="554" y="31"/>
                </a:lnTo>
                <a:lnTo>
                  <a:pt x="400" y="0"/>
                </a:lnTo>
                <a:close/>
              </a:path>
            </a:pathLst>
          </a:custGeom>
          <a:solidFill>
            <a:srgbClr val="CED3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0" name="Google Shape;3060;p52"/>
          <p:cNvSpPr/>
          <p:nvPr/>
        </p:nvSpPr>
        <p:spPr>
          <a:xfrm>
            <a:off x="3985124" y="4108302"/>
            <a:ext cx="9950" cy="421661"/>
          </a:xfrm>
          <a:custGeom>
            <a:avLst/>
            <a:gdLst/>
            <a:ahLst/>
            <a:cxnLst/>
            <a:rect l="l" t="t" r="r" b="b"/>
            <a:pathLst>
              <a:path w="124" h="5255" extrusionOk="0">
                <a:moveTo>
                  <a:pt x="1" y="0"/>
                </a:moveTo>
                <a:lnTo>
                  <a:pt x="1" y="5254"/>
                </a:lnTo>
                <a:lnTo>
                  <a:pt x="124" y="5254"/>
                </a:lnTo>
                <a:lnTo>
                  <a:pt x="124" y="0"/>
                </a:lnTo>
                <a:close/>
              </a:path>
            </a:pathLst>
          </a:custGeom>
          <a:solidFill>
            <a:srgbClr val="8287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1" name="Google Shape;3061;p52"/>
          <p:cNvSpPr/>
          <p:nvPr/>
        </p:nvSpPr>
        <p:spPr>
          <a:xfrm>
            <a:off x="4569420" y="4288276"/>
            <a:ext cx="69167" cy="69087"/>
          </a:xfrm>
          <a:custGeom>
            <a:avLst/>
            <a:gdLst/>
            <a:ahLst/>
            <a:cxnLst/>
            <a:rect l="l" t="t" r="r" b="b"/>
            <a:pathLst>
              <a:path w="862" h="861" extrusionOk="0">
                <a:moveTo>
                  <a:pt x="185" y="0"/>
                </a:moveTo>
                <a:lnTo>
                  <a:pt x="124" y="31"/>
                </a:lnTo>
                <a:lnTo>
                  <a:pt x="62" y="92"/>
                </a:lnTo>
                <a:lnTo>
                  <a:pt x="1" y="154"/>
                </a:lnTo>
                <a:lnTo>
                  <a:pt x="1" y="215"/>
                </a:lnTo>
                <a:lnTo>
                  <a:pt x="1" y="338"/>
                </a:lnTo>
                <a:lnTo>
                  <a:pt x="62" y="492"/>
                </a:lnTo>
                <a:lnTo>
                  <a:pt x="185" y="646"/>
                </a:lnTo>
                <a:lnTo>
                  <a:pt x="277" y="738"/>
                </a:lnTo>
                <a:lnTo>
                  <a:pt x="369" y="799"/>
                </a:lnTo>
                <a:lnTo>
                  <a:pt x="492" y="830"/>
                </a:lnTo>
                <a:lnTo>
                  <a:pt x="615" y="861"/>
                </a:lnTo>
                <a:lnTo>
                  <a:pt x="861" y="861"/>
                </a:lnTo>
                <a:lnTo>
                  <a:pt x="800" y="738"/>
                </a:lnTo>
                <a:lnTo>
                  <a:pt x="646" y="553"/>
                </a:lnTo>
                <a:lnTo>
                  <a:pt x="462" y="308"/>
                </a:lnTo>
                <a:lnTo>
                  <a:pt x="185" y="0"/>
                </a:lnTo>
                <a:close/>
              </a:path>
            </a:pathLst>
          </a:custGeom>
          <a:solidFill>
            <a:srgbClr val="E56E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2" name="Google Shape;3062;p52"/>
          <p:cNvSpPr/>
          <p:nvPr/>
        </p:nvSpPr>
        <p:spPr>
          <a:xfrm>
            <a:off x="4613792" y="4367151"/>
            <a:ext cx="44453" cy="46940"/>
          </a:xfrm>
          <a:custGeom>
            <a:avLst/>
            <a:gdLst/>
            <a:ahLst/>
            <a:cxnLst/>
            <a:rect l="l" t="t" r="r" b="b"/>
            <a:pathLst>
              <a:path w="554" h="585" extrusionOk="0">
                <a:moveTo>
                  <a:pt x="185" y="1"/>
                </a:moveTo>
                <a:lnTo>
                  <a:pt x="93" y="31"/>
                </a:lnTo>
                <a:lnTo>
                  <a:pt x="32" y="93"/>
                </a:lnTo>
                <a:lnTo>
                  <a:pt x="1" y="154"/>
                </a:lnTo>
                <a:lnTo>
                  <a:pt x="32" y="246"/>
                </a:lnTo>
                <a:lnTo>
                  <a:pt x="93" y="369"/>
                </a:lnTo>
                <a:lnTo>
                  <a:pt x="154" y="461"/>
                </a:lnTo>
                <a:lnTo>
                  <a:pt x="247" y="523"/>
                </a:lnTo>
                <a:lnTo>
                  <a:pt x="339" y="584"/>
                </a:lnTo>
                <a:lnTo>
                  <a:pt x="554" y="584"/>
                </a:lnTo>
                <a:lnTo>
                  <a:pt x="462" y="277"/>
                </a:lnTo>
                <a:lnTo>
                  <a:pt x="370" y="1"/>
                </a:lnTo>
                <a:close/>
              </a:path>
            </a:pathLst>
          </a:custGeom>
          <a:solidFill>
            <a:srgbClr val="E56E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3" name="Google Shape;3063;p52"/>
          <p:cNvSpPr/>
          <p:nvPr/>
        </p:nvSpPr>
        <p:spPr>
          <a:xfrm>
            <a:off x="3430436" y="4184689"/>
            <a:ext cx="554779" cy="39558"/>
          </a:xfrm>
          <a:custGeom>
            <a:avLst/>
            <a:gdLst/>
            <a:ahLst/>
            <a:cxnLst/>
            <a:rect l="l" t="t" r="r" b="b"/>
            <a:pathLst>
              <a:path w="6914" h="493" extrusionOk="0">
                <a:moveTo>
                  <a:pt x="154" y="1"/>
                </a:moveTo>
                <a:lnTo>
                  <a:pt x="93" y="32"/>
                </a:lnTo>
                <a:lnTo>
                  <a:pt x="62" y="62"/>
                </a:lnTo>
                <a:lnTo>
                  <a:pt x="31" y="93"/>
                </a:lnTo>
                <a:lnTo>
                  <a:pt x="0" y="154"/>
                </a:lnTo>
                <a:lnTo>
                  <a:pt x="0" y="247"/>
                </a:lnTo>
                <a:lnTo>
                  <a:pt x="31" y="339"/>
                </a:lnTo>
                <a:lnTo>
                  <a:pt x="93" y="431"/>
                </a:lnTo>
                <a:lnTo>
                  <a:pt x="154" y="462"/>
                </a:lnTo>
                <a:lnTo>
                  <a:pt x="246" y="492"/>
                </a:lnTo>
                <a:lnTo>
                  <a:pt x="6914" y="492"/>
                </a:lnTo>
                <a:lnTo>
                  <a:pt x="6914" y="1"/>
                </a:lnTo>
                <a:close/>
              </a:path>
            </a:pathLst>
          </a:custGeom>
          <a:solidFill>
            <a:srgbClr val="81E5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4" name="Google Shape;3064;p52"/>
          <p:cNvSpPr/>
          <p:nvPr/>
        </p:nvSpPr>
        <p:spPr>
          <a:xfrm>
            <a:off x="4093606" y="1287844"/>
            <a:ext cx="377288" cy="281161"/>
          </a:xfrm>
          <a:custGeom>
            <a:avLst/>
            <a:gdLst/>
            <a:ahLst/>
            <a:cxnLst/>
            <a:rect l="l" t="t" r="r" b="b"/>
            <a:pathLst>
              <a:path w="4702" h="3504" extrusionOk="0">
                <a:moveTo>
                  <a:pt x="1" y="1"/>
                </a:moveTo>
                <a:lnTo>
                  <a:pt x="1" y="1169"/>
                </a:lnTo>
                <a:lnTo>
                  <a:pt x="1" y="1384"/>
                </a:lnTo>
                <a:lnTo>
                  <a:pt x="31" y="1629"/>
                </a:lnTo>
                <a:lnTo>
                  <a:pt x="93" y="1845"/>
                </a:lnTo>
                <a:lnTo>
                  <a:pt x="185" y="2090"/>
                </a:lnTo>
                <a:lnTo>
                  <a:pt x="277" y="2275"/>
                </a:lnTo>
                <a:lnTo>
                  <a:pt x="400" y="2490"/>
                </a:lnTo>
                <a:lnTo>
                  <a:pt x="523" y="2643"/>
                </a:lnTo>
                <a:lnTo>
                  <a:pt x="677" y="2828"/>
                </a:lnTo>
                <a:lnTo>
                  <a:pt x="830" y="2981"/>
                </a:lnTo>
                <a:lnTo>
                  <a:pt x="1015" y="3104"/>
                </a:lnTo>
                <a:lnTo>
                  <a:pt x="1230" y="3227"/>
                </a:lnTo>
                <a:lnTo>
                  <a:pt x="1414" y="3319"/>
                </a:lnTo>
                <a:lnTo>
                  <a:pt x="1629" y="3412"/>
                </a:lnTo>
                <a:lnTo>
                  <a:pt x="1875" y="3473"/>
                </a:lnTo>
                <a:lnTo>
                  <a:pt x="2090" y="3504"/>
                </a:lnTo>
                <a:lnTo>
                  <a:pt x="2582" y="3504"/>
                </a:lnTo>
                <a:lnTo>
                  <a:pt x="2827" y="3473"/>
                </a:lnTo>
                <a:lnTo>
                  <a:pt x="3043" y="3412"/>
                </a:lnTo>
                <a:lnTo>
                  <a:pt x="3258" y="3319"/>
                </a:lnTo>
                <a:lnTo>
                  <a:pt x="3473" y="3227"/>
                </a:lnTo>
                <a:lnTo>
                  <a:pt x="3657" y="3104"/>
                </a:lnTo>
                <a:lnTo>
                  <a:pt x="3841" y="2981"/>
                </a:lnTo>
                <a:lnTo>
                  <a:pt x="4026" y="2828"/>
                </a:lnTo>
                <a:lnTo>
                  <a:pt x="4179" y="2643"/>
                </a:lnTo>
                <a:lnTo>
                  <a:pt x="4302" y="2490"/>
                </a:lnTo>
                <a:lnTo>
                  <a:pt x="4425" y="2275"/>
                </a:lnTo>
                <a:lnTo>
                  <a:pt x="4517" y="2090"/>
                </a:lnTo>
                <a:lnTo>
                  <a:pt x="4610" y="1845"/>
                </a:lnTo>
                <a:lnTo>
                  <a:pt x="4671" y="1629"/>
                </a:lnTo>
                <a:lnTo>
                  <a:pt x="4702" y="1384"/>
                </a:lnTo>
                <a:lnTo>
                  <a:pt x="4702" y="1169"/>
                </a:lnTo>
                <a:lnTo>
                  <a:pt x="4702" y="1"/>
                </a:lnTo>
                <a:close/>
              </a:path>
            </a:pathLst>
          </a:custGeom>
          <a:solidFill>
            <a:srgbClr val="4CBB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5" name="Google Shape;3065;p52"/>
          <p:cNvSpPr/>
          <p:nvPr/>
        </p:nvSpPr>
        <p:spPr>
          <a:xfrm>
            <a:off x="4049234" y="1268186"/>
            <a:ext cx="466034" cy="39478"/>
          </a:xfrm>
          <a:custGeom>
            <a:avLst/>
            <a:gdLst/>
            <a:ahLst/>
            <a:cxnLst/>
            <a:rect l="l" t="t" r="r" b="b"/>
            <a:pathLst>
              <a:path w="5808" h="492" extrusionOk="0">
                <a:moveTo>
                  <a:pt x="246" y="0"/>
                </a:moveTo>
                <a:lnTo>
                  <a:pt x="124" y="31"/>
                </a:lnTo>
                <a:lnTo>
                  <a:pt x="62" y="92"/>
                </a:lnTo>
                <a:lnTo>
                  <a:pt x="1" y="154"/>
                </a:lnTo>
                <a:lnTo>
                  <a:pt x="1" y="246"/>
                </a:lnTo>
                <a:lnTo>
                  <a:pt x="1" y="338"/>
                </a:lnTo>
                <a:lnTo>
                  <a:pt x="62" y="430"/>
                </a:lnTo>
                <a:lnTo>
                  <a:pt x="124" y="492"/>
                </a:lnTo>
                <a:lnTo>
                  <a:pt x="5654" y="492"/>
                </a:lnTo>
                <a:lnTo>
                  <a:pt x="5746" y="430"/>
                </a:lnTo>
                <a:lnTo>
                  <a:pt x="5777" y="338"/>
                </a:lnTo>
                <a:lnTo>
                  <a:pt x="5808" y="246"/>
                </a:lnTo>
                <a:lnTo>
                  <a:pt x="5777" y="154"/>
                </a:lnTo>
                <a:lnTo>
                  <a:pt x="5746" y="92"/>
                </a:lnTo>
                <a:lnTo>
                  <a:pt x="5654" y="31"/>
                </a:lnTo>
                <a:lnTo>
                  <a:pt x="5562" y="0"/>
                </a:lnTo>
                <a:close/>
              </a:path>
            </a:pathLst>
          </a:custGeom>
          <a:solidFill>
            <a:srgbClr val="4CBB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6" name="Google Shape;3066;p52"/>
          <p:cNvSpPr/>
          <p:nvPr/>
        </p:nvSpPr>
        <p:spPr>
          <a:xfrm>
            <a:off x="4137978" y="1102975"/>
            <a:ext cx="56810" cy="214562"/>
          </a:xfrm>
          <a:custGeom>
            <a:avLst/>
            <a:gdLst/>
            <a:ahLst/>
            <a:cxnLst/>
            <a:rect l="l" t="t" r="r" b="b"/>
            <a:pathLst>
              <a:path w="708" h="2674" extrusionOk="0">
                <a:moveTo>
                  <a:pt x="216" y="1"/>
                </a:moveTo>
                <a:lnTo>
                  <a:pt x="93" y="93"/>
                </a:lnTo>
                <a:lnTo>
                  <a:pt x="32" y="216"/>
                </a:lnTo>
                <a:lnTo>
                  <a:pt x="1" y="339"/>
                </a:lnTo>
                <a:lnTo>
                  <a:pt x="1" y="2305"/>
                </a:lnTo>
                <a:lnTo>
                  <a:pt x="32" y="2459"/>
                </a:lnTo>
                <a:lnTo>
                  <a:pt x="93" y="2582"/>
                </a:lnTo>
                <a:lnTo>
                  <a:pt x="216" y="2643"/>
                </a:lnTo>
                <a:lnTo>
                  <a:pt x="369" y="2674"/>
                </a:lnTo>
                <a:lnTo>
                  <a:pt x="492" y="2643"/>
                </a:lnTo>
                <a:lnTo>
                  <a:pt x="615" y="2582"/>
                </a:lnTo>
                <a:lnTo>
                  <a:pt x="677" y="2459"/>
                </a:lnTo>
                <a:lnTo>
                  <a:pt x="707" y="2305"/>
                </a:lnTo>
                <a:lnTo>
                  <a:pt x="707" y="339"/>
                </a:lnTo>
                <a:lnTo>
                  <a:pt x="677" y="216"/>
                </a:lnTo>
                <a:lnTo>
                  <a:pt x="615" y="93"/>
                </a:lnTo>
                <a:lnTo>
                  <a:pt x="492" y="1"/>
                </a:lnTo>
                <a:close/>
              </a:path>
            </a:pathLst>
          </a:custGeom>
          <a:solidFill>
            <a:srgbClr val="4CBB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7" name="Google Shape;3067;p52"/>
          <p:cNvSpPr/>
          <p:nvPr/>
        </p:nvSpPr>
        <p:spPr>
          <a:xfrm>
            <a:off x="4369707" y="1102975"/>
            <a:ext cx="59297" cy="214562"/>
          </a:xfrm>
          <a:custGeom>
            <a:avLst/>
            <a:gdLst/>
            <a:ahLst/>
            <a:cxnLst/>
            <a:rect l="l" t="t" r="r" b="b"/>
            <a:pathLst>
              <a:path w="739" h="2674" extrusionOk="0">
                <a:moveTo>
                  <a:pt x="247" y="1"/>
                </a:moveTo>
                <a:lnTo>
                  <a:pt x="124" y="93"/>
                </a:lnTo>
                <a:lnTo>
                  <a:pt x="32" y="216"/>
                </a:lnTo>
                <a:lnTo>
                  <a:pt x="1" y="339"/>
                </a:lnTo>
                <a:lnTo>
                  <a:pt x="1" y="2305"/>
                </a:lnTo>
                <a:lnTo>
                  <a:pt x="32" y="2459"/>
                </a:lnTo>
                <a:lnTo>
                  <a:pt x="124" y="2582"/>
                </a:lnTo>
                <a:lnTo>
                  <a:pt x="247" y="2643"/>
                </a:lnTo>
                <a:lnTo>
                  <a:pt x="370" y="2674"/>
                </a:lnTo>
                <a:lnTo>
                  <a:pt x="523" y="2643"/>
                </a:lnTo>
                <a:lnTo>
                  <a:pt x="616" y="2582"/>
                </a:lnTo>
                <a:lnTo>
                  <a:pt x="708" y="2459"/>
                </a:lnTo>
                <a:lnTo>
                  <a:pt x="738" y="2305"/>
                </a:lnTo>
                <a:lnTo>
                  <a:pt x="738" y="339"/>
                </a:lnTo>
                <a:lnTo>
                  <a:pt x="708" y="216"/>
                </a:lnTo>
                <a:lnTo>
                  <a:pt x="616" y="93"/>
                </a:lnTo>
                <a:lnTo>
                  <a:pt x="523" y="1"/>
                </a:lnTo>
                <a:close/>
              </a:path>
            </a:pathLst>
          </a:custGeom>
          <a:solidFill>
            <a:srgbClr val="4CBB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8" name="Google Shape;3068;p52"/>
          <p:cNvSpPr/>
          <p:nvPr/>
        </p:nvSpPr>
        <p:spPr>
          <a:xfrm>
            <a:off x="457200" y="1305176"/>
            <a:ext cx="3841169" cy="2879653"/>
          </a:xfrm>
          <a:custGeom>
            <a:avLst/>
            <a:gdLst/>
            <a:ahLst/>
            <a:cxnLst/>
            <a:rect l="l" t="t" r="r" b="b"/>
            <a:pathLst>
              <a:path w="47871" h="35888" extrusionOk="0">
                <a:moveTo>
                  <a:pt x="47594" y="0"/>
                </a:moveTo>
                <a:lnTo>
                  <a:pt x="47502" y="62"/>
                </a:lnTo>
                <a:lnTo>
                  <a:pt x="47472" y="123"/>
                </a:lnTo>
                <a:lnTo>
                  <a:pt x="47441" y="215"/>
                </a:lnTo>
                <a:lnTo>
                  <a:pt x="47441" y="4455"/>
                </a:lnTo>
                <a:lnTo>
                  <a:pt x="47441" y="4978"/>
                </a:lnTo>
                <a:lnTo>
                  <a:pt x="47410" y="5469"/>
                </a:lnTo>
                <a:lnTo>
                  <a:pt x="47349" y="5992"/>
                </a:lnTo>
                <a:lnTo>
                  <a:pt x="47256" y="6483"/>
                </a:lnTo>
                <a:lnTo>
                  <a:pt x="47134" y="6975"/>
                </a:lnTo>
                <a:lnTo>
                  <a:pt x="46980" y="7466"/>
                </a:lnTo>
                <a:lnTo>
                  <a:pt x="46826" y="7927"/>
                </a:lnTo>
                <a:lnTo>
                  <a:pt x="46642" y="8388"/>
                </a:lnTo>
                <a:lnTo>
                  <a:pt x="46458" y="8849"/>
                </a:lnTo>
                <a:lnTo>
                  <a:pt x="46212" y="9279"/>
                </a:lnTo>
                <a:lnTo>
                  <a:pt x="45966" y="9709"/>
                </a:lnTo>
                <a:lnTo>
                  <a:pt x="45720" y="10109"/>
                </a:lnTo>
                <a:lnTo>
                  <a:pt x="45444" y="10508"/>
                </a:lnTo>
                <a:lnTo>
                  <a:pt x="45136" y="10908"/>
                </a:lnTo>
                <a:lnTo>
                  <a:pt x="44798" y="11276"/>
                </a:lnTo>
                <a:lnTo>
                  <a:pt x="44460" y="11614"/>
                </a:lnTo>
                <a:lnTo>
                  <a:pt x="44122" y="11952"/>
                </a:lnTo>
                <a:lnTo>
                  <a:pt x="43754" y="12290"/>
                </a:lnTo>
                <a:lnTo>
                  <a:pt x="43354" y="12598"/>
                </a:lnTo>
                <a:lnTo>
                  <a:pt x="42955" y="12874"/>
                </a:lnTo>
                <a:lnTo>
                  <a:pt x="42555" y="13120"/>
                </a:lnTo>
                <a:lnTo>
                  <a:pt x="42125" y="13366"/>
                </a:lnTo>
                <a:lnTo>
                  <a:pt x="41695" y="13612"/>
                </a:lnTo>
                <a:lnTo>
                  <a:pt x="41234" y="13796"/>
                </a:lnTo>
                <a:lnTo>
                  <a:pt x="40773" y="13980"/>
                </a:lnTo>
                <a:lnTo>
                  <a:pt x="40312" y="14165"/>
                </a:lnTo>
                <a:lnTo>
                  <a:pt x="39821" y="14288"/>
                </a:lnTo>
                <a:lnTo>
                  <a:pt x="39329" y="14410"/>
                </a:lnTo>
                <a:lnTo>
                  <a:pt x="38838" y="14503"/>
                </a:lnTo>
                <a:lnTo>
                  <a:pt x="38315" y="14564"/>
                </a:lnTo>
                <a:lnTo>
                  <a:pt x="37793" y="14595"/>
                </a:lnTo>
                <a:lnTo>
                  <a:pt x="10631" y="14595"/>
                </a:lnTo>
                <a:lnTo>
                  <a:pt x="10109" y="14626"/>
                </a:lnTo>
                <a:lnTo>
                  <a:pt x="9556" y="14656"/>
                </a:lnTo>
                <a:lnTo>
                  <a:pt x="9034" y="14718"/>
                </a:lnTo>
                <a:lnTo>
                  <a:pt x="8511" y="14810"/>
                </a:lnTo>
                <a:lnTo>
                  <a:pt x="7989" y="14933"/>
                </a:lnTo>
                <a:lnTo>
                  <a:pt x="7497" y="15086"/>
                </a:lnTo>
                <a:lnTo>
                  <a:pt x="7006" y="15240"/>
                </a:lnTo>
                <a:lnTo>
                  <a:pt x="6514" y="15455"/>
                </a:lnTo>
                <a:lnTo>
                  <a:pt x="6022" y="15670"/>
                </a:lnTo>
                <a:lnTo>
                  <a:pt x="5592" y="15885"/>
                </a:lnTo>
                <a:lnTo>
                  <a:pt x="5131" y="16162"/>
                </a:lnTo>
                <a:lnTo>
                  <a:pt x="4701" y="16438"/>
                </a:lnTo>
                <a:lnTo>
                  <a:pt x="4271" y="16715"/>
                </a:lnTo>
                <a:lnTo>
                  <a:pt x="3872" y="17053"/>
                </a:lnTo>
                <a:lnTo>
                  <a:pt x="3503" y="17360"/>
                </a:lnTo>
                <a:lnTo>
                  <a:pt x="3134" y="17729"/>
                </a:lnTo>
                <a:lnTo>
                  <a:pt x="2766" y="18098"/>
                </a:lnTo>
                <a:lnTo>
                  <a:pt x="2428" y="18497"/>
                </a:lnTo>
                <a:lnTo>
                  <a:pt x="2120" y="18896"/>
                </a:lnTo>
                <a:lnTo>
                  <a:pt x="1813" y="19296"/>
                </a:lnTo>
                <a:lnTo>
                  <a:pt x="1537" y="19726"/>
                </a:lnTo>
                <a:lnTo>
                  <a:pt x="1291" y="20187"/>
                </a:lnTo>
                <a:lnTo>
                  <a:pt x="1045" y="20648"/>
                </a:lnTo>
                <a:lnTo>
                  <a:pt x="861" y="21109"/>
                </a:lnTo>
                <a:lnTo>
                  <a:pt x="645" y="21600"/>
                </a:lnTo>
                <a:lnTo>
                  <a:pt x="492" y="22092"/>
                </a:lnTo>
                <a:lnTo>
                  <a:pt x="338" y="22584"/>
                </a:lnTo>
                <a:lnTo>
                  <a:pt x="215" y="23106"/>
                </a:lnTo>
                <a:lnTo>
                  <a:pt x="123" y="23628"/>
                </a:lnTo>
                <a:lnTo>
                  <a:pt x="62" y="24151"/>
                </a:lnTo>
                <a:lnTo>
                  <a:pt x="31" y="24704"/>
                </a:lnTo>
                <a:lnTo>
                  <a:pt x="0" y="25257"/>
                </a:lnTo>
                <a:lnTo>
                  <a:pt x="31" y="25779"/>
                </a:lnTo>
                <a:lnTo>
                  <a:pt x="62" y="26332"/>
                </a:lnTo>
                <a:lnTo>
                  <a:pt x="123" y="26854"/>
                </a:lnTo>
                <a:lnTo>
                  <a:pt x="215" y="27377"/>
                </a:lnTo>
                <a:lnTo>
                  <a:pt x="338" y="27899"/>
                </a:lnTo>
                <a:lnTo>
                  <a:pt x="492" y="28391"/>
                </a:lnTo>
                <a:lnTo>
                  <a:pt x="645" y="28882"/>
                </a:lnTo>
                <a:lnTo>
                  <a:pt x="861" y="29374"/>
                </a:lnTo>
                <a:lnTo>
                  <a:pt x="1045" y="29866"/>
                </a:lnTo>
                <a:lnTo>
                  <a:pt x="1291" y="30296"/>
                </a:lnTo>
                <a:lnTo>
                  <a:pt x="1537" y="30757"/>
                </a:lnTo>
                <a:lnTo>
                  <a:pt x="1813" y="31187"/>
                </a:lnTo>
                <a:lnTo>
                  <a:pt x="2120" y="31617"/>
                </a:lnTo>
                <a:lnTo>
                  <a:pt x="2428" y="32016"/>
                </a:lnTo>
                <a:lnTo>
                  <a:pt x="2766" y="32385"/>
                </a:lnTo>
                <a:lnTo>
                  <a:pt x="3134" y="32754"/>
                </a:lnTo>
                <a:lnTo>
                  <a:pt x="3503" y="33122"/>
                </a:lnTo>
                <a:lnTo>
                  <a:pt x="3872" y="33460"/>
                </a:lnTo>
                <a:lnTo>
                  <a:pt x="4271" y="33768"/>
                </a:lnTo>
                <a:lnTo>
                  <a:pt x="4701" y="34075"/>
                </a:lnTo>
                <a:lnTo>
                  <a:pt x="5131" y="34352"/>
                </a:lnTo>
                <a:lnTo>
                  <a:pt x="5592" y="34597"/>
                </a:lnTo>
                <a:lnTo>
                  <a:pt x="6022" y="34843"/>
                </a:lnTo>
                <a:lnTo>
                  <a:pt x="6514" y="35058"/>
                </a:lnTo>
                <a:lnTo>
                  <a:pt x="7006" y="35243"/>
                </a:lnTo>
                <a:lnTo>
                  <a:pt x="7497" y="35396"/>
                </a:lnTo>
                <a:lnTo>
                  <a:pt x="7989" y="35550"/>
                </a:lnTo>
                <a:lnTo>
                  <a:pt x="8511" y="35673"/>
                </a:lnTo>
                <a:lnTo>
                  <a:pt x="9034" y="35765"/>
                </a:lnTo>
                <a:lnTo>
                  <a:pt x="9556" y="35826"/>
                </a:lnTo>
                <a:lnTo>
                  <a:pt x="10109" y="35857"/>
                </a:lnTo>
                <a:lnTo>
                  <a:pt x="10631" y="35888"/>
                </a:lnTo>
                <a:lnTo>
                  <a:pt x="34536" y="35888"/>
                </a:lnTo>
                <a:lnTo>
                  <a:pt x="34597" y="35857"/>
                </a:lnTo>
                <a:lnTo>
                  <a:pt x="34690" y="35826"/>
                </a:lnTo>
                <a:lnTo>
                  <a:pt x="34720" y="35765"/>
                </a:lnTo>
                <a:lnTo>
                  <a:pt x="34751" y="35673"/>
                </a:lnTo>
                <a:lnTo>
                  <a:pt x="34720" y="35581"/>
                </a:lnTo>
                <a:lnTo>
                  <a:pt x="34690" y="35519"/>
                </a:lnTo>
                <a:lnTo>
                  <a:pt x="34597" y="35458"/>
                </a:lnTo>
                <a:lnTo>
                  <a:pt x="10631" y="35458"/>
                </a:lnTo>
                <a:lnTo>
                  <a:pt x="10109" y="35427"/>
                </a:lnTo>
                <a:lnTo>
                  <a:pt x="9617" y="35396"/>
                </a:lnTo>
                <a:lnTo>
                  <a:pt x="9095" y="35335"/>
                </a:lnTo>
                <a:lnTo>
                  <a:pt x="8603" y="35243"/>
                </a:lnTo>
                <a:lnTo>
                  <a:pt x="8112" y="35120"/>
                </a:lnTo>
                <a:lnTo>
                  <a:pt x="7620" y="34997"/>
                </a:lnTo>
                <a:lnTo>
                  <a:pt x="7129" y="34843"/>
                </a:lnTo>
                <a:lnTo>
                  <a:pt x="6668" y="34659"/>
                </a:lnTo>
                <a:lnTo>
                  <a:pt x="6238" y="34444"/>
                </a:lnTo>
                <a:lnTo>
                  <a:pt x="5777" y="34229"/>
                </a:lnTo>
                <a:lnTo>
                  <a:pt x="5347" y="33983"/>
                </a:lnTo>
                <a:lnTo>
                  <a:pt x="4947" y="33706"/>
                </a:lnTo>
                <a:lnTo>
                  <a:pt x="4548" y="33430"/>
                </a:lnTo>
                <a:lnTo>
                  <a:pt x="4148" y="33122"/>
                </a:lnTo>
                <a:lnTo>
                  <a:pt x="3779" y="32785"/>
                </a:lnTo>
                <a:lnTo>
                  <a:pt x="3442" y="32447"/>
                </a:lnTo>
                <a:lnTo>
                  <a:pt x="3104" y="32109"/>
                </a:lnTo>
                <a:lnTo>
                  <a:pt x="2766" y="31740"/>
                </a:lnTo>
                <a:lnTo>
                  <a:pt x="2458" y="31340"/>
                </a:lnTo>
                <a:lnTo>
                  <a:pt x="2182" y="30941"/>
                </a:lnTo>
                <a:lnTo>
                  <a:pt x="1905" y="30542"/>
                </a:lnTo>
                <a:lnTo>
                  <a:pt x="1659" y="30111"/>
                </a:lnTo>
                <a:lnTo>
                  <a:pt x="1444" y="29650"/>
                </a:lnTo>
                <a:lnTo>
                  <a:pt x="1229" y="29220"/>
                </a:lnTo>
                <a:lnTo>
                  <a:pt x="1045" y="28759"/>
                </a:lnTo>
                <a:lnTo>
                  <a:pt x="891" y="28268"/>
                </a:lnTo>
                <a:lnTo>
                  <a:pt x="768" y="27807"/>
                </a:lnTo>
                <a:lnTo>
                  <a:pt x="645" y="27285"/>
                </a:lnTo>
                <a:lnTo>
                  <a:pt x="553" y="26793"/>
                </a:lnTo>
                <a:lnTo>
                  <a:pt x="492" y="26301"/>
                </a:lnTo>
                <a:lnTo>
                  <a:pt x="461" y="25779"/>
                </a:lnTo>
                <a:lnTo>
                  <a:pt x="430" y="25257"/>
                </a:lnTo>
                <a:lnTo>
                  <a:pt x="461" y="24734"/>
                </a:lnTo>
                <a:lnTo>
                  <a:pt x="492" y="24212"/>
                </a:lnTo>
                <a:lnTo>
                  <a:pt x="553" y="23690"/>
                </a:lnTo>
                <a:lnTo>
                  <a:pt x="645" y="23198"/>
                </a:lnTo>
                <a:lnTo>
                  <a:pt x="768" y="22706"/>
                </a:lnTo>
                <a:lnTo>
                  <a:pt x="891" y="22215"/>
                </a:lnTo>
                <a:lnTo>
                  <a:pt x="1045" y="21723"/>
                </a:lnTo>
                <a:lnTo>
                  <a:pt x="1229" y="21262"/>
                </a:lnTo>
                <a:lnTo>
                  <a:pt x="1444" y="20832"/>
                </a:lnTo>
                <a:lnTo>
                  <a:pt x="1659" y="20371"/>
                </a:lnTo>
                <a:lnTo>
                  <a:pt x="1905" y="19941"/>
                </a:lnTo>
                <a:lnTo>
                  <a:pt x="2182" y="19542"/>
                </a:lnTo>
                <a:lnTo>
                  <a:pt x="2458" y="19142"/>
                </a:lnTo>
                <a:lnTo>
                  <a:pt x="2766" y="18743"/>
                </a:lnTo>
                <a:lnTo>
                  <a:pt x="3104" y="18374"/>
                </a:lnTo>
                <a:lnTo>
                  <a:pt x="3442" y="18036"/>
                </a:lnTo>
                <a:lnTo>
                  <a:pt x="3779" y="17698"/>
                </a:lnTo>
                <a:lnTo>
                  <a:pt x="4148" y="17360"/>
                </a:lnTo>
                <a:lnTo>
                  <a:pt x="4548" y="17053"/>
                </a:lnTo>
                <a:lnTo>
                  <a:pt x="4947" y="16776"/>
                </a:lnTo>
                <a:lnTo>
                  <a:pt x="5347" y="16531"/>
                </a:lnTo>
                <a:lnTo>
                  <a:pt x="5777" y="16285"/>
                </a:lnTo>
                <a:lnTo>
                  <a:pt x="6238" y="16039"/>
                </a:lnTo>
                <a:lnTo>
                  <a:pt x="6668" y="15855"/>
                </a:lnTo>
                <a:lnTo>
                  <a:pt x="7129" y="15670"/>
                </a:lnTo>
                <a:lnTo>
                  <a:pt x="7620" y="15486"/>
                </a:lnTo>
                <a:lnTo>
                  <a:pt x="8112" y="15363"/>
                </a:lnTo>
                <a:lnTo>
                  <a:pt x="8603" y="15240"/>
                </a:lnTo>
                <a:lnTo>
                  <a:pt x="9095" y="15148"/>
                </a:lnTo>
                <a:lnTo>
                  <a:pt x="9617" y="15086"/>
                </a:lnTo>
                <a:lnTo>
                  <a:pt x="10109" y="15056"/>
                </a:lnTo>
                <a:lnTo>
                  <a:pt x="10631" y="15025"/>
                </a:lnTo>
                <a:lnTo>
                  <a:pt x="37824" y="15025"/>
                </a:lnTo>
                <a:lnTo>
                  <a:pt x="38377" y="14994"/>
                </a:lnTo>
                <a:lnTo>
                  <a:pt x="38899" y="14902"/>
                </a:lnTo>
                <a:lnTo>
                  <a:pt x="39421" y="14810"/>
                </a:lnTo>
                <a:lnTo>
                  <a:pt x="39944" y="14718"/>
                </a:lnTo>
                <a:lnTo>
                  <a:pt x="40435" y="14564"/>
                </a:lnTo>
                <a:lnTo>
                  <a:pt x="40927" y="14380"/>
                </a:lnTo>
                <a:lnTo>
                  <a:pt x="41419" y="14195"/>
                </a:lnTo>
                <a:lnTo>
                  <a:pt x="41879" y="13980"/>
                </a:lnTo>
                <a:lnTo>
                  <a:pt x="42340" y="13765"/>
                </a:lnTo>
                <a:lnTo>
                  <a:pt x="42770" y="13489"/>
                </a:lnTo>
                <a:lnTo>
                  <a:pt x="43201" y="13212"/>
                </a:lnTo>
                <a:lnTo>
                  <a:pt x="43631" y="12936"/>
                </a:lnTo>
                <a:lnTo>
                  <a:pt x="44030" y="12628"/>
                </a:lnTo>
                <a:lnTo>
                  <a:pt x="44399" y="12290"/>
                </a:lnTo>
                <a:lnTo>
                  <a:pt x="44768" y="11922"/>
                </a:lnTo>
                <a:lnTo>
                  <a:pt x="45136" y="11553"/>
                </a:lnTo>
                <a:lnTo>
                  <a:pt x="45444" y="11184"/>
                </a:lnTo>
                <a:lnTo>
                  <a:pt x="45782" y="10785"/>
                </a:lnTo>
                <a:lnTo>
                  <a:pt x="46058" y="10355"/>
                </a:lnTo>
                <a:lnTo>
                  <a:pt x="46335" y="9925"/>
                </a:lnTo>
                <a:lnTo>
                  <a:pt x="46611" y="9494"/>
                </a:lnTo>
                <a:lnTo>
                  <a:pt x="46826" y="9033"/>
                </a:lnTo>
                <a:lnTo>
                  <a:pt x="47041" y="8573"/>
                </a:lnTo>
                <a:lnTo>
                  <a:pt x="47226" y="8081"/>
                </a:lnTo>
                <a:lnTo>
                  <a:pt x="47410" y="7589"/>
                </a:lnTo>
                <a:lnTo>
                  <a:pt x="47533" y="7098"/>
                </a:lnTo>
                <a:lnTo>
                  <a:pt x="47656" y="6575"/>
                </a:lnTo>
                <a:lnTo>
                  <a:pt x="47748" y="6053"/>
                </a:lnTo>
                <a:lnTo>
                  <a:pt x="47840" y="5531"/>
                </a:lnTo>
                <a:lnTo>
                  <a:pt x="47871" y="4978"/>
                </a:lnTo>
                <a:lnTo>
                  <a:pt x="47871" y="4455"/>
                </a:lnTo>
                <a:lnTo>
                  <a:pt x="47871" y="215"/>
                </a:lnTo>
                <a:lnTo>
                  <a:pt x="47871" y="123"/>
                </a:lnTo>
                <a:lnTo>
                  <a:pt x="47809" y="62"/>
                </a:lnTo>
                <a:lnTo>
                  <a:pt x="47748" y="0"/>
                </a:lnTo>
                <a:close/>
              </a:path>
            </a:pathLst>
          </a:custGeom>
          <a:solidFill>
            <a:srgbClr val="4CBB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0D5359-5A21-4F22-7556-77FA3AC55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2471" y="2047269"/>
            <a:ext cx="2694263" cy="919712"/>
          </a:xfrm>
        </p:spPr>
        <p:txBody>
          <a:bodyPr/>
          <a:lstStyle/>
          <a:p>
            <a:r>
              <a:rPr lang="en-US" sz="6000" dirty="0"/>
              <a:t>Thanks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1"/>
          <p:cNvSpPr/>
          <p:nvPr/>
        </p:nvSpPr>
        <p:spPr>
          <a:xfrm>
            <a:off x="2350244" y="1171850"/>
            <a:ext cx="6469741" cy="7227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1"/>
          <p:cNvSpPr/>
          <p:nvPr/>
        </p:nvSpPr>
        <p:spPr>
          <a:xfrm>
            <a:off x="3427144" y="2107375"/>
            <a:ext cx="5392841" cy="7227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1"/>
          <p:cNvSpPr/>
          <p:nvPr/>
        </p:nvSpPr>
        <p:spPr>
          <a:xfrm>
            <a:off x="3427145" y="3041455"/>
            <a:ext cx="5392840" cy="7227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1"/>
          <p:cNvSpPr/>
          <p:nvPr/>
        </p:nvSpPr>
        <p:spPr>
          <a:xfrm>
            <a:off x="2350245" y="3975525"/>
            <a:ext cx="6469740" cy="7227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1"/>
          <p:cNvSpPr txBox="1">
            <a:spLocks noGrp="1"/>
          </p:cNvSpPr>
          <p:nvPr>
            <p:ph type="title"/>
          </p:nvPr>
        </p:nvSpPr>
        <p:spPr>
          <a:xfrm>
            <a:off x="457200" y="10033"/>
            <a:ext cx="8229600" cy="8175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tx1"/>
                </a:solidFill>
              </a:rPr>
              <a:t>Approaches 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524" name="Google Shape;524;p31"/>
          <p:cNvSpPr txBox="1"/>
          <p:nvPr/>
        </p:nvSpPr>
        <p:spPr>
          <a:xfrm>
            <a:off x="3196683" y="1149697"/>
            <a:ext cx="4854497" cy="738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400" b="1" dirty="0"/>
              <a:t>Population size across counties</a:t>
            </a:r>
            <a:endParaRPr lang="en-US" sz="2400" b="1" dirty="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7" name="Google Shape;527;p31"/>
          <p:cNvSpPr txBox="1"/>
          <p:nvPr/>
        </p:nvSpPr>
        <p:spPr>
          <a:xfrm>
            <a:off x="3633862" y="2318787"/>
            <a:ext cx="4640345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400" b="1" dirty="0"/>
              <a:t>Political Leaning Assessment</a:t>
            </a:r>
            <a:endParaRPr sz="2400" b="1" dirty="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0" name="Google Shape;530;p31"/>
          <p:cNvSpPr txBox="1"/>
          <p:nvPr/>
        </p:nvSpPr>
        <p:spPr>
          <a:xfrm>
            <a:off x="3645822" y="3119194"/>
            <a:ext cx="5189031" cy="496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400" b="1" dirty="0"/>
              <a:t>Analyze median income by county</a:t>
            </a:r>
            <a:endParaRPr sz="2400" b="1" dirty="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3" name="Google Shape;533;p31"/>
          <p:cNvSpPr txBox="1"/>
          <p:nvPr/>
        </p:nvSpPr>
        <p:spPr>
          <a:xfrm>
            <a:off x="2740916" y="4214166"/>
            <a:ext cx="5518422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400" b="1" dirty="0"/>
              <a:t>Vehicle Registration Analysis</a:t>
            </a:r>
            <a:endParaRPr sz="2400" b="1" dirty="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535" name="Google Shape;535;p31"/>
          <p:cNvGrpSpPr/>
          <p:nvPr/>
        </p:nvGrpSpPr>
        <p:grpSpPr>
          <a:xfrm>
            <a:off x="-975049" y="1847650"/>
            <a:ext cx="2880052" cy="1783650"/>
            <a:chOff x="1050475" y="2234999"/>
            <a:chExt cx="2286844" cy="1416270"/>
          </a:xfrm>
        </p:grpSpPr>
        <p:sp>
          <p:nvSpPr>
            <p:cNvPr id="536" name="Google Shape;536;p31"/>
            <p:cNvSpPr/>
            <p:nvPr/>
          </p:nvSpPr>
          <p:spPr>
            <a:xfrm>
              <a:off x="1625629" y="2643377"/>
              <a:ext cx="354569" cy="1007892"/>
            </a:xfrm>
            <a:custGeom>
              <a:avLst/>
              <a:gdLst/>
              <a:ahLst/>
              <a:cxnLst/>
              <a:rect l="l" t="t" r="r" b="b"/>
              <a:pathLst>
                <a:path w="6378" h="18130" extrusionOk="0">
                  <a:moveTo>
                    <a:pt x="1" y="0"/>
                  </a:moveTo>
                  <a:lnTo>
                    <a:pt x="1" y="407"/>
                  </a:lnTo>
                  <a:lnTo>
                    <a:pt x="407" y="407"/>
                  </a:lnTo>
                  <a:lnTo>
                    <a:pt x="751" y="438"/>
                  </a:lnTo>
                  <a:lnTo>
                    <a:pt x="1063" y="563"/>
                  </a:lnTo>
                  <a:lnTo>
                    <a:pt x="1376" y="719"/>
                  </a:lnTo>
                  <a:lnTo>
                    <a:pt x="1626" y="907"/>
                  </a:lnTo>
                  <a:lnTo>
                    <a:pt x="1813" y="1157"/>
                  </a:lnTo>
                  <a:lnTo>
                    <a:pt x="1970" y="1469"/>
                  </a:lnTo>
                  <a:lnTo>
                    <a:pt x="2095" y="1782"/>
                  </a:lnTo>
                  <a:lnTo>
                    <a:pt x="2126" y="2126"/>
                  </a:lnTo>
                  <a:lnTo>
                    <a:pt x="2126" y="16004"/>
                  </a:lnTo>
                  <a:lnTo>
                    <a:pt x="2126" y="16223"/>
                  </a:lnTo>
                  <a:lnTo>
                    <a:pt x="2157" y="16410"/>
                  </a:lnTo>
                  <a:lnTo>
                    <a:pt x="2220" y="16629"/>
                  </a:lnTo>
                  <a:lnTo>
                    <a:pt x="2282" y="16817"/>
                  </a:lnTo>
                  <a:lnTo>
                    <a:pt x="2376" y="17004"/>
                  </a:lnTo>
                  <a:lnTo>
                    <a:pt x="2470" y="17192"/>
                  </a:lnTo>
                  <a:lnTo>
                    <a:pt x="2595" y="17348"/>
                  </a:lnTo>
                  <a:lnTo>
                    <a:pt x="2751" y="17504"/>
                  </a:lnTo>
                  <a:lnTo>
                    <a:pt x="2876" y="17629"/>
                  </a:lnTo>
                  <a:lnTo>
                    <a:pt x="3064" y="17755"/>
                  </a:lnTo>
                  <a:lnTo>
                    <a:pt x="3220" y="17848"/>
                  </a:lnTo>
                  <a:lnTo>
                    <a:pt x="3408" y="17942"/>
                  </a:lnTo>
                  <a:lnTo>
                    <a:pt x="3595" y="18036"/>
                  </a:lnTo>
                  <a:lnTo>
                    <a:pt x="3814" y="18067"/>
                  </a:lnTo>
                  <a:lnTo>
                    <a:pt x="4033" y="18098"/>
                  </a:lnTo>
                  <a:lnTo>
                    <a:pt x="4252" y="18130"/>
                  </a:lnTo>
                  <a:lnTo>
                    <a:pt x="4470" y="18098"/>
                  </a:lnTo>
                  <a:lnTo>
                    <a:pt x="4658" y="18067"/>
                  </a:lnTo>
                  <a:lnTo>
                    <a:pt x="4877" y="18036"/>
                  </a:lnTo>
                  <a:lnTo>
                    <a:pt x="5064" y="17942"/>
                  </a:lnTo>
                  <a:lnTo>
                    <a:pt x="5252" y="17848"/>
                  </a:lnTo>
                  <a:lnTo>
                    <a:pt x="5439" y="17755"/>
                  </a:lnTo>
                  <a:lnTo>
                    <a:pt x="5596" y="17629"/>
                  </a:lnTo>
                  <a:lnTo>
                    <a:pt x="5752" y="17504"/>
                  </a:lnTo>
                  <a:lnTo>
                    <a:pt x="5877" y="17348"/>
                  </a:lnTo>
                  <a:lnTo>
                    <a:pt x="6002" y="17192"/>
                  </a:lnTo>
                  <a:lnTo>
                    <a:pt x="6096" y="17004"/>
                  </a:lnTo>
                  <a:lnTo>
                    <a:pt x="6189" y="16817"/>
                  </a:lnTo>
                  <a:lnTo>
                    <a:pt x="6252" y="16629"/>
                  </a:lnTo>
                  <a:lnTo>
                    <a:pt x="6314" y="16410"/>
                  </a:lnTo>
                  <a:lnTo>
                    <a:pt x="6346" y="16223"/>
                  </a:lnTo>
                  <a:lnTo>
                    <a:pt x="6377" y="16004"/>
                  </a:lnTo>
                  <a:lnTo>
                    <a:pt x="6377" y="11972"/>
                  </a:lnTo>
                  <a:lnTo>
                    <a:pt x="5939" y="11972"/>
                  </a:lnTo>
                  <a:lnTo>
                    <a:pt x="5939" y="16004"/>
                  </a:lnTo>
                  <a:lnTo>
                    <a:pt x="5908" y="16348"/>
                  </a:lnTo>
                  <a:lnTo>
                    <a:pt x="5814" y="16661"/>
                  </a:lnTo>
                  <a:lnTo>
                    <a:pt x="5658" y="16942"/>
                  </a:lnTo>
                  <a:lnTo>
                    <a:pt x="5439" y="17192"/>
                  </a:lnTo>
                  <a:lnTo>
                    <a:pt x="5189" y="17411"/>
                  </a:lnTo>
                  <a:lnTo>
                    <a:pt x="4908" y="17567"/>
                  </a:lnTo>
                  <a:lnTo>
                    <a:pt x="4595" y="17661"/>
                  </a:lnTo>
                  <a:lnTo>
                    <a:pt x="4252" y="17723"/>
                  </a:lnTo>
                  <a:lnTo>
                    <a:pt x="3908" y="17661"/>
                  </a:lnTo>
                  <a:lnTo>
                    <a:pt x="3564" y="17567"/>
                  </a:lnTo>
                  <a:lnTo>
                    <a:pt x="3283" y="17411"/>
                  </a:lnTo>
                  <a:lnTo>
                    <a:pt x="3032" y="17192"/>
                  </a:lnTo>
                  <a:lnTo>
                    <a:pt x="2814" y="16942"/>
                  </a:lnTo>
                  <a:lnTo>
                    <a:pt x="2657" y="16661"/>
                  </a:lnTo>
                  <a:lnTo>
                    <a:pt x="2564" y="16348"/>
                  </a:lnTo>
                  <a:lnTo>
                    <a:pt x="2532" y="16004"/>
                  </a:lnTo>
                  <a:lnTo>
                    <a:pt x="2532" y="2126"/>
                  </a:lnTo>
                  <a:lnTo>
                    <a:pt x="2532" y="1907"/>
                  </a:lnTo>
                  <a:lnTo>
                    <a:pt x="2470" y="1688"/>
                  </a:lnTo>
                  <a:lnTo>
                    <a:pt x="2439" y="1501"/>
                  </a:lnTo>
                  <a:lnTo>
                    <a:pt x="2376" y="1313"/>
                  </a:lnTo>
                  <a:lnTo>
                    <a:pt x="2282" y="1126"/>
                  </a:lnTo>
                  <a:lnTo>
                    <a:pt x="2157" y="938"/>
                  </a:lnTo>
                  <a:lnTo>
                    <a:pt x="2032" y="782"/>
                  </a:lnTo>
                  <a:lnTo>
                    <a:pt x="1907" y="625"/>
                  </a:lnTo>
                  <a:lnTo>
                    <a:pt x="1751" y="500"/>
                  </a:lnTo>
                  <a:lnTo>
                    <a:pt x="1595" y="375"/>
                  </a:lnTo>
                  <a:lnTo>
                    <a:pt x="1407" y="250"/>
                  </a:lnTo>
                  <a:lnTo>
                    <a:pt x="1220" y="157"/>
                  </a:lnTo>
                  <a:lnTo>
                    <a:pt x="1032" y="94"/>
                  </a:lnTo>
                  <a:lnTo>
                    <a:pt x="844" y="32"/>
                  </a:lnTo>
                  <a:lnTo>
                    <a:pt x="626" y="0"/>
                  </a:ln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1625629" y="2619028"/>
              <a:ext cx="33078" cy="67823"/>
            </a:xfrm>
            <a:custGeom>
              <a:avLst/>
              <a:gdLst/>
              <a:ahLst/>
              <a:cxnLst/>
              <a:rect l="l" t="t" r="r" b="b"/>
              <a:pathLst>
                <a:path w="595" h="1220" extrusionOk="0">
                  <a:moveTo>
                    <a:pt x="1" y="1"/>
                  </a:moveTo>
                  <a:lnTo>
                    <a:pt x="1" y="1220"/>
                  </a:lnTo>
                  <a:lnTo>
                    <a:pt x="469" y="1220"/>
                  </a:lnTo>
                  <a:lnTo>
                    <a:pt x="532" y="1157"/>
                  </a:lnTo>
                  <a:lnTo>
                    <a:pt x="563" y="1095"/>
                  </a:lnTo>
                  <a:lnTo>
                    <a:pt x="594" y="1032"/>
                  </a:lnTo>
                  <a:lnTo>
                    <a:pt x="594" y="188"/>
                  </a:lnTo>
                  <a:lnTo>
                    <a:pt x="563" y="126"/>
                  </a:lnTo>
                  <a:lnTo>
                    <a:pt x="532" y="63"/>
                  </a:lnTo>
                  <a:lnTo>
                    <a:pt x="469" y="1"/>
                  </a:lnTo>
                  <a:close/>
                </a:path>
              </a:pathLst>
            </a:custGeom>
            <a:solidFill>
              <a:srgbClr val="F3E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2004432" y="3263727"/>
              <a:ext cx="316321" cy="366688"/>
            </a:xfrm>
            <a:custGeom>
              <a:avLst/>
              <a:gdLst/>
              <a:ahLst/>
              <a:cxnLst/>
              <a:rect l="l" t="t" r="r" b="b"/>
              <a:pathLst>
                <a:path w="5690" h="6596" extrusionOk="0">
                  <a:moveTo>
                    <a:pt x="845" y="0"/>
                  </a:moveTo>
                  <a:lnTo>
                    <a:pt x="688" y="31"/>
                  </a:lnTo>
                  <a:lnTo>
                    <a:pt x="501" y="94"/>
                  </a:lnTo>
                  <a:lnTo>
                    <a:pt x="376" y="156"/>
                  </a:lnTo>
                  <a:lnTo>
                    <a:pt x="251" y="282"/>
                  </a:lnTo>
                  <a:lnTo>
                    <a:pt x="126" y="407"/>
                  </a:lnTo>
                  <a:lnTo>
                    <a:pt x="63" y="532"/>
                  </a:lnTo>
                  <a:lnTo>
                    <a:pt x="1" y="688"/>
                  </a:lnTo>
                  <a:lnTo>
                    <a:pt x="1" y="875"/>
                  </a:lnTo>
                  <a:lnTo>
                    <a:pt x="1" y="5752"/>
                  </a:lnTo>
                  <a:lnTo>
                    <a:pt x="1" y="5908"/>
                  </a:lnTo>
                  <a:lnTo>
                    <a:pt x="63" y="6064"/>
                  </a:lnTo>
                  <a:lnTo>
                    <a:pt x="126" y="6220"/>
                  </a:lnTo>
                  <a:lnTo>
                    <a:pt x="251" y="6345"/>
                  </a:lnTo>
                  <a:lnTo>
                    <a:pt x="376" y="6470"/>
                  </a:lnTo>
                  <a:lnTo>
                    <a:pt x="501" y="6533"/>
                  </a:lnTo>
                  <a:lnTo>
                    <a:pt x="688" y="6596"/>
                  </a:lnTo>
                  <a:lnTo>
                    <a:pt x="5002" y="6596"/>
                  </a:lnTo>
                  <a:lnTo>
                    <a:pt x="5158" y="6533"/>
                  </a:lnTo>
                  <a:lnTo>
                    <a:pt x="5314" y="6470"/>
                  </a:lnTo>
                  <a:lnTo>
                    <a:pt x="5439" y="6345"/>
                  </a:lnTo>
                  <a:lnTo>
                    <a:pt x="5533" y="6220"/>
                  </a:lnTo>
                  <a:lnTo>
                    <a:pt x="5627" y="6064"/>
                  </a:lnTo>
                  <a:lnTo>
                    <a:pt x="5658" y="5908"/>
                  </a:lnTo>
                  <a:lnTo>
                    <a:pt x="5689" y="5752"/>
                  </a:lnTo>
                  <a:lnTo>
                    <a:pt x="5689" y="875"/>
                  </a:lnTo>
                  <a:lnTo>
                    <a:pt x="5658" y="688"/>
                  </a:lnTo>
                  <a:lnTo>
                    <a:pt x="5627" y="532"/>
                  </a:lnTo>
                  <a:lnTo>
                    <a:pt x="5533" y="407"/>
                  </a:lnTo>
                  <a:lnTo>
                    <a:pt x="5439" y="282"/>
                  </a:lnTo>
                  <a:lnTo>
                    <a:pt x="5314" y="156"/>
                  </a:lnTo>
                  <a:lnTo>
                    <a:pt x="5158" y="94"/>
                  </a:lnTo>
                  <a:lnTo>
                    <a:pt x="5002" y="31"/>
                  </a:lnTo>
                  <a:lnTo>
                    <a:pt x="4814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2053075" y="3427056"/>
              <a:ext cx="22682" cy="40027"/>
            </a:xfrm>
            <a:custGeom>
              <a:avLst/>
              <a:gdLst/>
              <a:ahLst/>
              <a:cxnLst/>
              <a:rect l="l" t="t" r="r" b="b"/>
              <a:pathLst>
                <a:path w="408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1"/>
            <p:cNvSpPr/>
            <p:nvPr/>
          </p:nvSpPr>
          <p:spPr>
            <a:xfrm>
              <a:off x="2053075" y="3477422"/>
              <a:ext cx="22682" cy="40027"/>
            </a:xfrm>
            <a:custGeom>
              <a:avLst/>
              <a:gdLst/>
              <a:ahLst/>
              <a:cxnLst/>
              <a:rect l="l" t="t" r="r" b="b"/>
              <a:pathLst>
                <a:path w="408" h="720" extrusionOk="0">
                  <a:moveTo>
                    <a:pt x="1" y="1"/>
                  </a:moveTo>
                  <a:lnTo>
                    <a:pt x="1" y="720"/>
                  </a:lnTo>
                  <a:lnTo>
                    <a:pt x="407" y="720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1"/>
            <p:cNvSpPr/>
            <p:nvPr/>
          </p:nvSpPr>
          <p:spPr>
            <a:xfrm>
              <a:off x="2053075" y="3527844"/>
              <a:ext cx="22682" cy="40027"/>
            </a:xfrm>
            <a:custGeom>
              <a:avLst/>
              <a:gdLst/>
              <a:ahLst/>
              <a:cxnLst/>
              <a:rect l="l" t="t" r="r" b="b"/>
              <a:pathLst>
                <a:path w="408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2053075" y="3578210"/>
              <a:ext cx="22682" cy="41750"/>
            </a:xfrm>
            <a:custGeom>
              <a:avLst/>
              <a:gdLst/>
              <a:ahLst/>
              <a:cxnLst/>
              <a:rect l="l" t="t" r="r" b="b"/>
              <a:pathLst>
                <a:path w="408" h="751" extrusionOk="0">
                  <a:moveTo>
                    <a:pt x="1" y="1"/>
                  </a:moveTo>
                  <a:lnTo>
                    <a:pt x="1" y="751"/>
                  </a:lnTo>
                  <a:lnTo>
                    <a:pt x="407" y="751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1"/>
            <p:cNvSpPr/>
            <p:nvPr/>
          </p:nvSpPr>
          <p:spPr>
            <a:xfrm>
              <a:off x="2098271" y="3427056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1"/>
            <p:cNvSpPr/>
            <p:nvPr/>
          </p:nvSpPr>
          <p:spPr>
            <a:xfrm>
              <a:off x="2098271" y="3477422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1" y="1"/>
                  </a:moveTo>
                  <a:lnTo>
                    <a:pt x="1" y="720"/>
                  </a:lnTo>
                  <a:lnTo>
                    <a:pt x="407" y="720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1"/>
            <p:cNvSpPr/>
            <p:nvPr/>
          </p:nvSpPr>
          <p:spPr>
            <a:xfrm>
              <a:off x="2098271" y="3527844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1"/>
            <p:cNvSpPr/>
            <p:nvPr/>
          </p:nvSpPr>
          <p:spPr>
            <a:xfrm>
              <a:off x="2098271" y="3578210"/>
              <a:ext cx="22626" cy="41750"/>
            </a:xfrm>
            <a:custGeom>
              <a:avLst/>
              <a:gdLst/>
              <a:ahLst/>
              <a:cxnLst/>
              <a:rect l="l" t="t" r="r" b="b"/>
              <a:pathLst>
                <a:path w="407" h="751" extrusionOk="0">
                  <a:moveTo>
                    <a:pt x="1" y="1"/>
                  </a:moveTo>
                  <a:lnTo>
                    <a:pt x="1" y="751"/>
                  </a:lnTo>
                  <a:lnTo>
                    <a:pt x="407" y="751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2143467" y="3427056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0" y="0"/>
                  </a:moveTo>
                  <a:lnTo>
                    <a:pt x="0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1"/>
            <p:cNvSpPr/>
            <p:nvPr/>
          </p:nvSpPr>
          <p:spPr>
            <a:xfrm>
              <a:off x="2143467" y="3477422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0" y="1"/>
                  </a:moveTo>
                  <a:lnTo>
                    <a:pt x="0" y="720"/>
                  </a:lnTo>
                  <a:lnTo>
                    <a:pt x="407" y="720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1"/>
            <p:cNvSpPr/>
            <p:nvPr/>
          </p:nvSpPr>
          <p:spPr>
            <a:xfrm>
              <a:off x="2143467" y="3527844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0" y="0"/>
                  </a:moveTo>
                  <a:lnTo>
                    <a:pt x="0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2143467" y="3578210"/>
              <a:ext cx="22626" cy="41750"/>
            </a:xfrm>
            <a:custGeom>
              <a:avLst/>
              <a:gdLst/>
              <a:ahLst/>
              <a:cxnLst/>
              <a:rect l="l" t="t" r="r" b="b"/>
              <a:pathLst>
                <a:path w="407" h="751" extrusionOk="0">
                  <a:moveTo>
                    <a:pt x="0" y="1"/>
                  </a:moveTo>
                  <a:lnTo>
                    <a:pt x="0" y="751"/>
                  </a:lnTo>
                  <a:lnTo>
                    <a:pt x="407" y="751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2188608" y="3427056"/>
              <a:ext cx="24405" cy="40027"/>
            </a:xfrm>
            <a:custGeom>
              <a:avLst/>
              <a:gdLst/>
              <a:ahLst/>
              <a:cxnLst/>
              <a:rect l="l" t="t" r="r" b="b"/>
              <a:pathLst>
                <a:path w="439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39" y="719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1"/>
            <p:cNvSpPr/>
            <p:nvPr/>
          </p:nvSpPr>
          <p:spPr>
            <a:xfrm>
              <a:off x="2188608" y="3477422"/>
              <a:ext cx="24405" cy="40027"/>
            </a:xfrm>
            <a:custGeom>
              <a:avLst/>
              <a:gdLst/>
              <a:ahLst/>
              <a:cxnLst/>
              <a:rect l="l" t="t" r="r" b="b"/>
              <a:pathLst>
                <a:path w="439" h="720" extrusionOk="0">
                  <a:moveTo>
                    <a:pt x="1" y="1"/>
                  </a:moveTo>
                  <a:lnTo>
                    <a:pt x="1" y="720"/>
                  </a:lnTo>
                  <a:lnTo>
                    <a:pt x="439" y="720"/>
                  </a:lnTo>
                  <a:lnTo>
                    <a:pt x="439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1"/>
            <p:cNvSpPr/>
            <p:nvPr/>
          </p:nvSpPr>
          <p:spPr>
            <a:xfrm>
              <a:off x="2188608" y="3527844"/>
              <a:ext cx="24405" cy="40027"/>
            </a:xfrm>
            <a:custGeom>
              <a:avLst/>
              <a:gdLst/>
              <a:ahLst/>
              <a:cxnLst/>
              <a:rect l="l" t="t" r="r" b="b"/>
              <a:pathLst>
                <a:path w="439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39" y="719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2188608" y="3578210"/>
              <a:ext cx="24405" cy="41750"/>
            </a:xfrm>
            <a:custGeom>
              <a:avLst/>
              <a:gdLst/>
              <a:ahLst/>
              <a:cxnLst/>
              <a:rect l="l" t="t" r="r" b="b"/>
              <a:pathLst>
                <a:path w="439" h="751" extrusionOk="0">
                  <a:moveTo>
                    <a:pt x="1" y="1"/>
                  </a:moveTo>
                  <a:lnTo>
                    <a:pt x="1" y="751"/>
                  </a:lnTo>
                  <a:lnTo>
                    <a:pt x="439" y="751"/>
                  </a:lnTo>
                  <a:lnTo>
                    <a:pt x="439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2235527" y="3427056"/>
              <a:ext cx="22682" cy="40027"/>
            </a:xfrm>
            <a:custGeom>
              <a:avLst/>
              <a:gdLst/>
              <a:ahLst/>
              <a:cxnLst/>
              <a:rect l="l" t="t" r="r" b="b"/>
              <a:pathLst>
                <a:path w="408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2235527" y="3477422"/>
              <a:ext cx="22682" cy="40027"/>
            </a:xfrm>
            <a:custGeom>
              <a:avLst/>
              <a:gdLst/>
              <a:ahLst/>
              <a:cxnLst/>
              <a:rect l="l" t="t" r="r" b="b"/>
              <a:pathLst>
                <a:path w="408" h="720" extrusionOk="0">
                  <a:moveTo>
                    <a:pt x="1" y="1"/>
                  </a:moveTo>
                  <a:lnTo>
                    <a:pt x="1" y="720"/>
                  </a:lnTo>
                  <a:lnTo>
                    <a:pt x="407" y="720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2235527" y="3527844"/>
              <a:ext cx="22682" cy="40027"/>
            </a:xfrm>
            <a:custGeom>
              <a:avLst/>
              <a:gdLst/>
              <a:ahLst/>
              <a:cxnLst/>
              <a:rect l="l" t="t" r="r" b="b"/>
              <a:pathLst>
                <a:path w="408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2235527" y="3578210"/>
              <a:ext cx="22682" cy="41750"/>
            </a:xfrm>
            <a:custGeom>
              <a:avLst/>
              <a:gdLst/>
              <a:ahLst/>
              <a:cxnLst/>
              <a:rect l="l" t="t" r="r" b="b"/>
              <a:pathLst>
                <a:path w="408" h="751" extrusionOk="0">
                  <a:moveTo>
                    <a:pt x="1" y="1"/>
                  </a:moveTo>
                  <a:lnTo>
                    <a:pt x="1" y="751"/>
                  </a:lnTo>
                  <a:lnTo>
                    <a:pt x="407" y="751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2930592" y="3263727"/>
              <a:ext cx="316321" cy="366688"/>
            </a:xfrm>
            <a:custGeom>
              <a:avLst/>
              <a:gdLst/>
              <a:ahLst/>
              <a:cxnLst/>
              <a:rect l="l" t="t" r="r" b="b"/>
              <a:pathLst>
                <a:path w="5690" h="6596" extrusionOk="0">
                  <a:moveTo>
                    <a:pt x="845" y="0"/>
                  </a:moveTo>
                  <a:lnTo>
                    <a:pt x="657" y="31"/>
                  </a:lnTo>
                  <a:lnTo>
                    <a:pt x="501" y="94"/>
                  </a:lnTo>
                  <a:lnTo>
                    <a:pt x="376" y="156"/>
                  </a:lnTo>
                  <a:lnTo>
                    <a:pt x="251" y="282"/>
                  </a:lnTo>
                  <a:lnTo>
                    <a:pt x="126" y="407"/>
                  </a:lnTo>
                  <a:lnTo>
                    <a:pt x="63" y="532"/>
                  </a:lnTo>
                  <a:lnTo>
                    <a:pt x="1" y="688"/>
                  </a:lnTo>
                  <a:lnTo>
                    <a:pt x="1" y="875"/>
                  </a:lnTo>
                  <a:lnTo>
                    <a:pt x="1" y="5752"/>
                  </a:lnTo>
                  <a:lnTo>
                    <a:pt x="1" y="5908"/>
                  </a:lnTo>
                  <a:lnTo>
                    <a:pt x="63" y="6064"/>
                  </a:lnTo>
                  <a:lnTo>
                    <a:pt x="126" y="6220"/>
                  </a:lnTo>
                  <a:lnTo>
                    <a:pt x="251" y="6345"/>
                  </a:lnTo>
                  <a:lnTo>
                    <a:pt x="376" y="6470"/>
                  </a:lnTo>
                  <a:lnTo>
                    <a:pt x="501" y="6533"/>
                  </a:lnTo>
                  <a:lnTo>
                    <a:pt x="657" y="6596"/>
                  </a:lnTo>
                  <a:lnTo>
                    <a:pt x="5002" y="6596"/>
                  </a:lnTo>
                  <a:lnTo>
                    <a:pt x="5158" y="6533"/>
                  </a:lnTo>
                  <a:lnTo>
                    <a:pt x="5315" y="6470"/>
                  </a:lnTo>
                  <a:lnTo>
                    <a:pt x="5440" y="6345"/>
                  </a:lnTo>
                  <a:lnTo>
                    <a:pt x="5533" y="6220"/>
                  </a:lnTo>
                  <a:lnTo>
                    <a:pt x="5627" y="6064"/>
                  </a:lnTo>
                  <a:lnTo>
                    <a:pt x="5658" y="5908"/>
                  </a:lnTo>
                  <a:lnTo>
                    <a:pt x="5690" y="5752"/>
                  </a:lnTo>
                  <a:lnTo>
                    <a:pt x="5690" y="875"/>
                  </a:lnTo>
                  <a:lnTo>
                    <a:pt x="5658" y="688"/>
                  </a:lnTo>
                  <a:lnTo>
                    <a:pt x="5627" y="532"/>
                  </a:lnTo>
                  <a:lnTo>
                    <a:pt x="5533" y="407"/>
                  </a:lnTo>
                  <a:lnTo>
                    <a:pt x="5440" y="282"/>
                  </a:lnTo>
                  <a:lnTo>
                    <a:pt x="5315" y="156"/>
                  </a:lnTo>
                  <a:lnTo>
                    <a:pt x="5158" y="94"/>
                  </a:lnTo>
                  <a:lnTo>
                    <a:pt x="5002" y="31"/>
                  </a:lnTo>
                  <a:lnTo>
                    <a:pt x="4814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2977512" y="3427056"/>
              <a:ext cx="24405" cy="40027"/>
            </a:xfrm>
            <a:custGeom>
              <a:avLst/>
              <a:gdLst/>
              <a:ahLst/>
              <a:cxnLst/>
              <a:rect l="l" t="t" r="r" b="b"/>
              <a:pathLst>
                <a:path w="439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38" y="719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2977512" y="3477422"/>
              <a:ext cx="24405" cy="40027"/>
            </a:xfrm>
            <a:custGeom>
              <a:avLst/>
              <a:gdLst/>
              <a:ahLst/>
              <a:cxnLst/>
              <a:rect l="l" t="t" r="r" b="b"/>
              <a:pathLst>
                <a:path w="439" h="720" extrusionOk="0">
                  <a:moveTo>
                    <a:pt x="1" y="1"/>
                  </a:moveTo>
                  <a:lnTo>
                    <a:pt x="1" y="720"/>
                  </a:lnTo>
                  <a:lnTo>
                    <a:pt x="438" y="720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2977512" y="3527844"/>
              <a:ext cx="24405" cy="40027"/>
            </a:xfrm>
            <a:custGeom>
              <a:avLst/>
              <a:gdLst/>
              <a:ahLst/>
              <a:cxnLst/>
              <a:rect l="l" t="t" r="r" b="b"/>
              <a:pathLst>
                <a:path w="439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38" y="719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2977512" y="3578210"/>
              <a:ext cx="24405" cy="41750"/>
            </a:xfrm>
            <a:custGeom>
              <a:avLst/>
              <a:gdLst/>
              <a:ahLst/>
              <a:cxnLst/>
              <a:rect l="l" t="t" r="r" b="b"/>
              <a:pathLst>
                <a:path w="439" h="751" extrusionOk="0">
                  <a:moveTo>
                    <a:pt x="1" y="1"/>
                  </a:moveTo>
                  <a:lnTo>
                    <a:pt x="1" y="751"/>
                  </a:lnTo>
                  <a:lnTo>
                    <a:pt x="438" y="751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1"/>
            <p:cNvSpPr/>
            <p:nvPr/>
          </p:nvSpPr>
          <p:spPr>
            <a:xfrm>
              <a:off x="3024432" y="3427056"/>
              <a:ext cx="22682" cy="40027"/>
            </a:xfrm>
            <a:custGeom>
              <a:avLst/>
              <a:gdLst/>
              <a:ahLst/>
              <a:cxnLst/>
              <a:rect l="l" t="t" r="r" b="b"/>
              <a:pathLst>
                <a:path w="408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1"/>
            <p:cNvSpPr/>
            <p:nvPr/>
          </p:nvSpPr>
          <p:spPr>
            <a:xfrm>
              <a:off x="3024432" y="3477422"/>
              <a:ext cx="22682" cy="40027"/>
            </a:xfrm>
            <a:custGeom>
              <a:avLst/>
              <a:gdLst/>
              <a:ahLst/>
              <a:cxnLst/>
              <a:rect l="l" t="t" r="r" b="b"/>
              <a:pathLst>
                <a:path w="408" h="720" extrusionOk="0">
                  <a:moveTo>
                    <a:pt x="1" y="1"/>
                  </a:moveTo>
                  <a:lnTo>
                    <a:pt x="1" y="720"/>
                  </a:lnTo>
                  <a:lnTo>
                    <a:pt x="407" y="720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1"/>
            <p:cNvSpPr/>
            <p:nvPr/>
          </p:nvSpPr>
          <p:spPr>
            <a:xfrm>
              <a:off x="3024432" y="3527844"/>
              <a:ext cx="22682" cy="40027"/>
            </a:xfrm>
            <a:custGeom>
              <a:avLst/>
              <a:gdLst/>
              <a:ahLst/>
              <a:cxnLst/>
              <a:rect l="l" t="t" r="r" b="b"/>
              <a:pathLst>
                <a:path w="408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1"/>
            <p:cNvSpPr/>
            <p:nvPr/>
          </p:nvSpPr>
          <p:spPr>
            <a:xfrm>
              <a:off x="3024432" y="3578210"/>
              <a:ext cx="22682" cy="41750"/>
            </a:xfrm>
            <a:custGeom>
              <a:avLst/>
              <a:gdLst/>
              <a:ahLst/>
              <a:cxnLst/>
              <a:rect l="l" t="t" r="r" b="b"/>
              <a:pathLst>
                <a:path w="408" h="751" extrusionOk="0">
                  <a:moveTo>
                    <a:pt x="1" y="1"/>
                  </a:moveTo>
                  <a:lnTo>
                    <a:pt x="1" y="751"/>
                  </a:lnTo>
                  <a:lnTo>
                    <a:pt x="407" y="751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3069628" y="3427056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0" y="0"/>
                  </a:moveTo>
                  <a:lnTo>
                    <a:pt x="0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3069628" y="3477422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0" y="1"/>
                  </a:moveTo>
                  <a:lnTo>
                    <a:pt x="0" y="720"/>
                  </a:lnTo>
                  <a:lnTo>
                    <a:pt x="407" y="720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3069628" y="3527844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0" y="0"/>
                  </a:moveTo>
                  <a:lnTo>
                    <a:pt x="0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3069628" y="3578210"/>
              <a:ext cx="22626" cy="41750"/>
            </a:xfrm>
            <a:custGeom>
              <a:avLst/>
              <a:gdLst/>
              <a:ahLst/>
              <a:cxnLst/>
              <a:rect l="l" t="t" r="r" b="b"/>
              <a:pathLst>
                <a:path w="407" h="751" extrusionOk="0">
                  <a:moveTo>
                    <a:pt x="0" y="1"/>
                  </a:moveTo>
                  <a:lnTo>
                    <a:pt x="0" y="751"/>
                  </a:lnTo>
                  <a:lnTo>
                    <a:pt x="407" y="751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3114824" y="3427056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0" y="0"/>
                  </a:moveTo>
                  <a:lnTo>
                    <a:pt x="0" y="719"/>
                  </a:lnTo>
                  <a:lnTo>
                    <a:pt x="406" y="719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3114824" y="3477422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0" y="1"/>
                  </a:moveTo>
                  <a:lnTo>
                    <a:pt x="0" y="720"/>
                  </a:lnTo>
                  <a:lnTo>
                    <a:pt x="406" y="720"/>
                  </a:lnTo>
                  <a:lnTo>
                    <a:pt x="406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3114824" y="3527844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0" y="0"/>
                  </a:moveTo>
                  <a:lnTo>
                    <a:pt x="0" y="719"/>
                  </a:lnTo>
                  <a:lnTo>
                    <a:pt x="406" y="719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3114824" y="3578210"/>
              <a:ext cx="22626" cy="41750"/>
            </a:xfrm>
            <a:custGeom>
              <a:avLst/>
              <a:gdLst/>
              <a:ahLst/>
              <a:cxnLst/>
              <a:rect l="l" t="t" r="r" b="b"/>
              <a:pathLst>
                <a:path w="407" h="751" extrusionOk="0">
                  <a:moveTo>
                    <a:pt x="0" y="1"/>
                  </a:moveTo>
                  <a:lnTo>
                    <a:pt x="0" y="751"/>
                  </a:lnTo>
                  <a:lnTo>
                    <a:pt x="406" y="751"/>
                  </a:lnTo>
                  <a:lnTo>
                    <a:pt x="406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3159965" y="3427056"/>
              <a:ext cx="24405" cy="40027"/>
            </a:xfrm>
            <a:custGeom>
              <a:avLst/>
              <a:gdLst/>
              <a:ahLst/>
              <a:cxnLst/>
              <a:rect l="l" t="t" r="r" b="b"/>
              <a:pathLst>
                <a:path w="439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38" y="719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3159965" y="3477422"/>
              <a:ext cx="24405" cy="40027"/>
            </a:xfrm>
            <a:custGeom>
              <a:avLst/>
              <a:gdLst/>
              <a:ahLst/>
              <a:cxnLst/>
              <a:rect l="l" t="t" r="r" b="b"/>
              <a:pathLst>
                <a:path w="439" h="720" extrusionOk="0">
                  <a:moveTo>
                    <a:pt x="1" y="1"/>
                  </a:moveTo>
                  <a:lnTo>
                    <a:pt x="1" y="720"/>
                  </a:lnTo>
                  <a:lnTo>
                    <a:pt x="438" y="720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3159965" y="3527844"/>
              <a:ext cx="24405" cy="40027"/>
            </a:xfrm>
            <a:custGeom>
              <a:avLst/>
              <a:gdLst/>
              <a:ahLst/>
              <a:cxnLst/>
              <a:rect l="l" t="t" r="r" b="b"/>
              <a:pathLst>
                <a:path w="439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38" y="719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3159965" y="3578210"/>
              <a:ext cx="24405" cy="41750"/>
            </a:xfrm>
            <a:custGeom>
              <a:avLst/>
              <a:gdLst/>
              <a:ahLst/>
              <a:cxnLst/>
              <a:rect l="l" t="t" r="r" b="b"/>
              <a:pathLst>
                <a:path w="439" h="751" extrusionOk="0">
                  <a:moveTo>
                    <a:pt x="1" y="1"/>
                  </a:moveTo>
                  <a:lnTo>
                    <a:pt x="1" y="751"/>
                  </a:lnTo>
                  <a:lnTo>
                    <a:pt x="438" y="751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2103496" y="2301042"/>
              <a:ext cx="983543" cy="684677"/>
            </a:xfrm>
            <a:custGeom>
              <a:avLst/>
              <a:gdLst/>
              <a:ahLst/>
              <a:cxnLst/>
              <a:rect l="l" t="t" r="r" b="b"/>
              <a:pathLst>
                <a:path w="17692" h="12316" extrusionOk="0">
                  <a:moveTo>
                    <a:pt x="2251" y="1"/>
                  </a:moveTo>
                  <a:lnTo>
                    <a:pt x="2001" y="32"/>
                  </a:lnTo>
                  <a:lnTo>
                    <a:pt x="1751" y="94"/>
                  </a:lnTo>
                  <a:lnTo>
                    <a:pt x="1532" y="219"/>
                  </a:lnTo>
                  <a:lnTo>
                    <a:pt x="1344" y="376"/>
                  </a:lnTo>
                  <a:lnTo>
                    <a:pt x="1157" y="532"/>
                  </a:lnTo>
                  <a:lnTo>
                    <a:pt x="1032" y="751"/>
                  </a:lnTo>
                  <a:lnTo>
                    <a:pt x="938" y="1001"/>
                  </a:lnTo>
                  <a:lnTo>
                    <a:pt x="875" y="1251"/>
                  </a:lnTo>
                  <a:lnTo>
                    <a:pt x="0" y="10816"/>
                  </a:lnTo>
                  <a:lnTo>
                    <a:pt x="0" y="11097"/>
                  </a:lnTo>
                  <a:lnTo>
                    <a:pt x="63" y="11378"/>
                  </a:lnTo>
                  <a:lnTo>
                    <a:pt x="157" y="11628"/>
                  </a:lnTo>
                  <a:lnTo>
                    <a:pt x="344" y="11878"/>
                  </a:lnTo>
                  <a:lnTo>
                    <a:pt x="532" y="12066"/>
                  </a:lnTo>
                  <a:lnTo>
                    <a:pt x="782" y="12191"/>
                  </a:lnTo>
                  <a:lnTo>
                    <a:pt x="1063" y="12285"/>
                  </a:lnTo>
                  <a:lnTo>
                    <a:pt x="1344" y="12316"/>
                  </a:lnTo>
                  <a:lnTo>
                    <a:pt x="16348" y="12316"/>
                  </a:lnTo>
                  <a:lnTo>
                    <a:pt x="16629" y="12285"/>
                  </a:lnTo>
                  <a:lnTo>
                    <a:pt x="16911" y="12191"/>
                  </a:lnTo>
                  <a:lnTo>
                    <a:pt x="17129" y="12066"/>
                  </a:lnTo>
                  <a:lnTo>
                    <a:pt x="17348" y="11878"/>
                  </a:lnTo>
                  <a:lnTo>
                    <a:pt x="17504" y="11628"/>
                  </a:lnTo>
                  <a:lnTo>
                    <a:pt x="17629" y="11378"/>
                  </a:lnTo>
                  <a:lnTo>
                    <a:pt x="17692" y="11097"/>
                  </a:lnTo>
                  <a:lnTo>
                    <a:pt x="17692" y="10816"/>
                  </a:lnTo>
                  <a:lnTo>
                    <a:pt x="16817" y="1251"/>
                  </a:lnTo>
                  <a:lnTo>
                    <a:pt x="16754" y="1001"/>
                  </a:lnTo>
                  <a:lnTo>
                    <a:pt x="16660" y="751"/>
                  </a:lnTo>
                  <a:lnTo>
                    <a:pt x="16535" y="532"/>
                  </a:lnTo>
                  <a:lnTo>
                    <a:pt x="16348" y="376"/>
                  </a:lnTo>
                  <a:lnTo>
                    <a:pt x="16160" y="219"/>
                  </a:lnTo>
                  <a:lnTo>
                    <a:pt x="15942" y="94"/>
                  </a:lnTo>
                  <a:lnTo>
                    <a:pt x="15691" y="32"/>
                  </a:lnTo>
                  <a:lnTo>
                    <a:pt x="15441" y="1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2193833" y="2365362"/>
              <a:ext cx="802867" cy="556092"/>
            </a:xfrm>
            <a:custGeom>
              <a:avLst/>
              <a:gdLst/>
              <a:ahLst/>
              <a:cxnLst/>
              <a:rect l="l" t="t" r="r" b="b"/>
              <a:pathLst>
                <a:path w="14442" h="10003" extrusionOk="0">
                  <a:moveTo>
                    <a:pt x="1626" y="0"/>
                  </a:moveTo>
                  <a:lnTo>
                    <a:pt x="1470" y="31"/>
                  </a:lnTo>
                  <a:lnTo>
                    <a:pt x="1313" y="63"/>
                  </a:lnTo>
                  <a:lnTo>
                    <a:pt x="1188" y="125"/>
                  </a:lnTo>
                  <a:lnTo>
                    <a:pt x="1063" y="219"/>
                  </a:lnTo>
                  <a:lnTo>
                    <a:pt x="970" y="344"/>
                  </a:lnTo>
                  <a:lnTo>
                    <a:pt x="876" y="469"/>
                  </a:lnTo>
                  <a:lnTo>
                    <a:pt x="813" y="594"/>
                  </a:lnTo>
                  <a:lnTo>
                    <a:pt x="813" y="750"/>
                  </a:lnTo>
                  <a:lnTo>
                    <a:pt x="1" y="9096"/>
                  </a:lnTo>
                  <a:lnTo>
                    <a:pt x="1" y="9252"/>
                  </a:lnTo>
                  <a:lnTo>
                    <a:pt x="63" y="9440"/>
                  </a:lnTo>
                  <a:lnTo>
                    <a:pt x="126" y="9596"/>
                  </a:lnTo>
                  <a:lnTo>
                    <a:pt x="219" y="9721"/>
                  </a:lnTo>
                  <a:lnTo>
                    <a:pt x="345" y="9815"/>
                  </a:lnTo>
                  <a:lnTo>
                    <a:pt x="501" y="9909"/>
                  </a:lnTo>
                  <a:lnTo>
                    <a:pt x="657" y="9971"/>
                  </a:lnTo>
                  <a:lnTo>
                    <a:pt x="845" y="10002"/>
                  </a:lnTo>
                  <a:lnTo>
                    <a:pt x="13598" y="10002"/>
                  </a:lnTo>
                  <a:lnTo>
                    <a:pt x="13785" y="9971"/>
                  </a:lnTo>
                  <a:lnTo>
                    <a:pt x="13941" y="9909"/>
                  </a:lnTo>
                  <a:lnTo>
                    <a:pt x="14098" y="9815"/>
                  </a:lnTo>
                  <a:lnTo>
                    <a:pt x="14223" y="9721"/>
                  </a:lnTo>
                  <a:lnTo>
                    <a:pt x="14317" y="9596"/>
                  </a:lnTo>
                  <a:lnTo>
                    <a:pt x="14379" y="9440"/>
                  </a:lnTo>
                  <a:lnTo>
                    <a:pt x="14410" y="9252"/>
                  </a:lnTo>
                  <a:lnTo>
                    <a:pt x="14442" y="9096"/>
                  </a:lnTo>
                  <a:lnTo>
                    <a:pt x="13629" y="750"/>
                  </a:lnTo>
                  <a:lnTo>
                    <a:pt x="13598" y="594"/>
                  </a:lnTo>
                  <a:lnTo>
                    <a:pt x="13566" y="469"/>
                  </a:lnTo>
                  <a:lnTo>
                    <a:pt x="13473" y="344"/>
                  </a:lnTo>
                  <a:lnTo>
                    <a:pt x="13379" y="219"/>
                  </a:lnTo>
                  <a:lnTo>
                    <a:pt x="13254" y="125"/>
                  </a:lnTo>
                  <a:lnTo>
                    <a:pt x="13129" y="63"/>
                  </a:lnTo>
                  <a:lnTo>
                    <a:pt x="12972" y="31"/>
                  </a:lnTo>
                  <a:lnTo>
                    <a:pt x="12816" y="0"/>
                  </a:lnTo>
                  <a:close/>
                </a:path>
              </a:pathLst>
            </a:custGeom>
            <a:solidFill>
              <a:srgbClr val="03B5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2499644" y="2426179"/>
              <a:ext cx="175561" cy="79942"/>
            </a:xfrm>
            <a:custGeom>
              <a:avLst/>
              <a:gdLst/>
              <a:ahLst/>
              <a:cxnLst/>
              <a:rect l="l" t="t" r="r" b="b"/>
              <a:pathLst>
                <a:path w="3158" h="1438" extrusionOk="0">
                  <a:moveTo>
                    <a:pt x="470" y="0"/>
                  </a:moveTo>
                  <a:lnTo>
                    <a:pt x="282" y="31"/>
                  </a:lnTo>
                  <a:lnTo>
                    <a:pt x="157" y="125"/>
                  </a:lnTo>
                  <a:lnTo>
                    <a:pt x="32" y="281"/>
                  </a:lnTo>
                  <a:lnTo>
                    <a:pt x="1" y="469"/>
                  </a:lnTo>
                  <a:lnTo>
                    <a:pt x="1" y="969"/>
                  </a:lnTo>
                  <a:lnTo>
                    <a:pt x="32" y="1157"/>
                  </a:lnTo>
                  <a:lnTo>
                    <a:pt x="157" y="1282"/>
                  </a:lnTo>
                  <a:lnTo>
                    <a:pt x="282" y="1407"/>
                  </a:lnTo>
                  <a:lnTo>
                    <a:pt x="470" y="1438"/>
                  </a:lnTo>
                  <a:lnTo>
                    <a:pt x="2689" y="1438"/>
                  </a:lnTo>
                  <a:lnTo>
                    <a:pt x="2877" y="1407"/>
                  </a:lnTo>
                  <a:lnTo>
                    <a:pt x="3033" y="1282"/>
                  </a:lnTo>
                  <a:lnTo>
                    <a:pt x="3127" y="1157"/>
                  </a:lnTo>
                  <a:lnTo>
                    <a:pt x="3158" y="969"/>
                  </a:lnTo>
                  <a:lnTo>
                    <a:pt x="3158" y="469"/>
                  </a:lnTo>
                  <a:lnTo>
                    <a:pt x="3127" y="281"/>
                  </a:lnTo>
                  <a:lnTo>
                    <a:pt x="3033" y="125"/>
                  </a:lnTo>
                  <a:lnTo>
                    <a:pt x="2877" y="31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2576139" y="2365362"/>
              <a:ext cx="20903" cy="76495"/>
            </a:xfrm>
            <a:custGeom>
              <a:avLst/>
              <a:gdLst/>
              <a:ahLst/>
              <a:cxnLst/>
              <a:rect l="l" t="t" r="r" b="b"/>
              <a:pathLst>
                <a:path w="376" h="1376" extrusionOk="0">
                  <a:moveTo>
                    <a:pt x="0" y="0"/>
                  </a:moveTo>
                  <a:lnTo>
                    <a:pt x="0" y="1375"/>
                  </a:lnTo>
                  <a:lnTo>
                    <a:pt x="375" y="1375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2268549" y="2573831"/>
              <a:ext cx="279853" cy="217311"/>
            </a:xfrm>
            <a:custGeom>
              <a:avLst/>
              <a:gdLst/>
              <a:ahLst/>
              <a:cxnLst/>
              <a:rect l="l" t="t" r="r" b="b"/>
              <a:pathLst>
                <a:path w="5034" h="3909" extrusionOk="0">
                  <a:moveTo>
                    <a:pt x="1345" y="1"/>
                  </a:moveTo>
                  <a:lnTo>
                    <a:pt x="1063" y="32"/>
                  </a:lnTo>
                  <a:lnTo>
                    <a:pt x="813" y="126"/>
                  </a:lnTo>
                  <a:lnTo>
                    <a:pt x="595" y="220"/>
                  </a:lnTo>
                  <a:lnTo>
                    <a:pt x="407" y="407"/>
                  </a:lnTo>
                  <a:lnTo>
                    <a:pt x="251" y="595"/>
                  </a:lnTo>
                  <a:lnTo>
                    <a:pt x="126" y="814"/>
                  </a:lnTo>
                  <a:lnTo>
                    <a:pt x="32" y="1064"/>
                  </a:lnTo>
                  <a:lnTo>
                    <a:pt x="1" y="1314"/>
                  </a:lnTo>
                  <a:lnTo>
                    <a:pt x="1" y="3908"/>
                  </a:lnTo>
                  <a:lnTo>
                    <a:pt x="5033" y="3908"/>
                  </a:lnTo>
                  <a:lnTo>
                    <a:pt x="5033" y="1314"/>
                  </a:lnTo>
                  <a:lnTo>
                    <a:pt x="5002" y="1064"/>
                  </a:lnTo>
                  <a:lnTo>
                    <a:pt x="4939" y="814"/>
                  </a:lnTo>
                  <a:lnTo>
                    <a:pt x="4814" y="595"/>
                  </a:lnTo>
                  <a:lnTo>
                    <a:pt x="4658" y="407"/>
                  </a:lnTo>
                  <a:lnTo>
                    <a:pt x="4471" y="220"/>
                  </a:lnTo>
                  <a:lnTo>
                    <a:pt x="4220" y="126"/>
                  </a:lnTo>
                  <a:lnTo>
                    <a:pt x="4002" y="32"/>
                  </a:lnTo>
                  <a:lnTo>
                    <a:pt x="3720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2631731" y="2573831"/>
              <a:ext cx="279797" cy="217311"/>
            </a:xfrm>
            <a:custGeom>
              <a:avLst/>
              <a:gdLst/>
              <a:ahLst/>
              <a:cxnLst/>
              <a:rect l="l" t="t" r="r" b="b"/>
              <a:pathLst>
                <a:path w="5033" h="3909" extrusionOk="0">
                  <a:moveTo>
                    <a:pt x="1313" y="1"/>
                  </a:moveTo>
                  <a:lnTo>
                    <a:pt x="1032" y="32"/>
                  </a:lnTo>
                  <a:lnTo>
                    <a:pt x="813" y="126"/>
                  </a:lnTo>
                  <a:lnTo>
                    <a:pt x="563" y="220"/>
                  </a:lnTo>
                  <a:lnTo>
                    <a:pt x="376" y="407"/>
                  </a:lnTo>
                  <a:lnTo>
                    <a:pt x="219" y="595"/>
                  </a:lnTo>
                  <a:lnTo>
                    <a:pt x="94" y="814"/>
                  </a:lnTo>
                  <a:lnTo>
                    <a:pt x="32" y="1064"/>
                  </a:lnTo>
                  <a:lnTo>
                    <a:pt x="1" y="1314"/>
                  </a:lnTo>
                  <a:lnTo>
                    <a:pt x="1" y="3908"/>
                  </a:lnTo>
                  <a:lnTo>
                    <a:pt x="5033" y="3908"/>
                  </a:lnTo>
                  <a:lnTo>
                    <a:pt x="5033" y="1314"/>
                  </a:lnTo>
                  <a:lnTo>
                    <a:pt x="5002" y="1064"/>
                  </a:lnTo>
                  <a:lnTo>
                    <a:pt x="4908" y="814"/>
                  </a:lnTo>
                  <a:lnTo>
                    <a:pt x="4783" y="595"/>
                  </a:lnTo>
                  <a:lnTo>
                    <a:pt x="4627" y="407"/>
                  </a:lnTo>
                  <a:lnTo>
                    <a:pt x="4439" y="220"/>
                  </a:lnTo>
                  <a:lnTo>
                    <a:pt x="4220" y="126"/>
                  </a:lnTo>
                  <a:lnTo>
                    <a:pt x="3970" y="32"/>
                  </a:lnTo>
                  <a:lnTo>
                    <a:pt x="3689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2663029" y="2683347"/>
              <a:ext cx="215532" cy="215532"/>
            </a:xfrm>
            <a:custGeom>
              <a:avLst/>
              <a:gdLst/>
              <a:ahLst/>
              <a:cxnLst/>
              <a:rect l="l" t="t" r="r" b="b"/>
              <a:pathLst>
                <a:path w="3877" h="3877" extrusionOk="0">
                  <a:moveTo>
                    <a:pt x="1938" y="438"/>
                  </a:moveTo>
                  <a:lnTo>
                    <a:pt x="2251" y="469"/>
                  </a:lnTo>
                  <a:lnTo>
                    <a:pt x="2532" y="532"/>
                  </a:lnTo>
                  <a:lnTo>
                    <a:pt x="2782" y="688"/>
                  </a:lnTo>
                  <a:lnTo>
                    <a:pt x="3032" y="875"/>
                  </a:lnTo>
                  <a:lnTo>
                    <a:pt x="3220" y="1094"/>
                  </a:lnTo>
                  <a:lnTo>
                    <a:pt x="3345" y="1344"/>
                  </a:lnTo>
                  <a:lnTo>
                    <a:pt x="3438" y="1657"/>
                  </a:lnTo>
                  <a:lnTo>
                    <a:pt x="3470" y="1938"/>
                  </a:lnTo>
                  <a:lnTo>
                    <a:pt x="3438" y="2251"/>
                  </a:lnTo>
                  <a:lnTo>
                    <a:pt x="3345" y="2532"/>
                  </a:lnTo>
                  <a:lnTo>
                    <a:pt x="3220" y="2813"/>
                  </a:lnTo>
                  <a:lnTo>
                    <a:pt x="3032" y="3032"/>
                  </a:lnTo>
                  <a:lnTo>
                    <a:pt x="2782" y="3220"/>
                  </a:lnTo>
                  <a:lnTo>
                    <a:pt x="2532" y="3345"/>
                  </a:lnTo>
                  <a:lnTo>
                    <a:pt x="2251" y="3439"/>
                  </a:lnTo>
                  <a:lnTo>
                    <a:pt x="1938" y="3470"/>
                  </a:lnTo>
                  <a:lnTo>
                    <a:pt x="1626" y="3439"/>
                  </a:lnTo>
                  <a:lnTo>
                    <a:pt x="1344" y="3345"/>
                  </a:lnTo>
                  <a:lnTo>
                    <a:pt x="1094" y="3220"/>
                  </a:lnTo>
                  <a:lnTo>
                    <a:pt x="875" y="3032"/>
                  </a:lnTo>
                  <a:lnTo>
                    <a:pt x="688" y="2813"/>
                  </a:lnTo>
                  <a:lnTo>
                    <a:pt x="532" y="2532"/>
                  </a:lnTo>
                  <a:lnTo>
                    <a:pt x="438" y="2251"/>
                  </a:lnTo>
                  <a:lnTo>
                    <a:pt x="407" y="1938"/>
                  </a:lnTo>
                  <a:lnTo>
                    <a:pt x="438" y="1657"/>
                  </a:lnTo>
                  <a:lnTo>
                    <a:pt x="532" y="1344"/>
                  </a:lnTo>
                  <a:lnTo>
                    <a:pt x="688" y="1094"/>
                  </a:lnTo>
                  <a:lnTo>
                    <a:pt x="875" y="875"/>
                  </a:lnTo>
                  <a:lnTo>
                    <a:pt x="1094" y="688"/>
                  </a:lnTo>
                  <a:lnTo>
                    <a:pt x="1344" y="532"/>
                  </a:lnTo>
                  <a:lnTo>
                    <a:pt x="1626" y="469"/>
                  </a:lnTo>
                  <a:lnTo>
                    <a:pt x="1938" y="438"/>
                  </a:lnTo>
                  <a:close/>
                  <a:moveTo>
                    <a:pt x="1938" y="0"/>
                  </a:moveTo>
                  <a:lnTo>
                    <a:pt x="1751" y="31"/>
                  </a:lnTo>
                  <a:lnTo>
                    <a:pt x="1563" y="63"/>
                  </a:lnTo>
                  <a:lnTo>
                    <a:pt x="1375" y="94"/>
                  </a:lnTo>
                  <a:lnTo>
                    <a:pt x="1188" y="156"/>
                  </a:lnTo>
                  <a:lnTo>
                    <a:pt x="844" y="344"/>
                  </a:lnTo>
                  <a:lnTo>
                    <a:pt x="563" y="594"/>
                  </a:lnTo>
                  <a:lnTo>
                    <a:pt x="344" y="875"/>
                  </a:lnTo>
                  <a:lnTo>
                    <a:pt x="156" y="1188"/>
                  </a:lnTo>
                  <a:lnTo>
                    <a:pt x="94" y="1376"/>
                  </a:lnTo>
                  <a:lnTo>
                    <a:pt x="31" y="1563"/>
                  </a:lnTo>
                  <a:lnTo>
                    <a:pt x="0" y="1751"/>
                  </a:lnTo>
                  <a:lnTo>
                    <a:pt x="0" y="1938"/>
                  </a:lnTo>
                  <a:lnTo>
                    <a:pt x="0" y="2157"/>
                  </a:lnTo>
                  <a:lnTo>
                    <a:pt x="31" y="2345"/>
                  </a:lnTo>
                  <a:lnTo>
                    <a:pt x="94" y="2532"/>
                  </a:lnTo>
                  <a:lnTo>
                    <a:pt x="156" y="2720"/>
                  </a:lnTo>
                  <a:lnTo>
                    <a:pt x="344" y="3032"/>
                  </a:lnTo>
                  <a:lnTo>
                    <a:pt x="563" y="3313"/>
                  </a:lnTo>
                  <a:lnTo>
                    <a:pt x="844" y="3564"/>
                  </a:lnTo>
                  <a:lnTo>
                    <a:pt x="1188" y="3751"/>
                  </a:lnTo>
                  <a:lnTo>
                    <a:pt x="1375" y="3814"/>
                  </a:lnTo>
                  <a:lnTo>
                    <a:pt x="1563" y="3845"/>
                  </a:lnTo>
                  <a:lnTo>
                    <a:pt x="1751" y="3876"/>
                  </a:lnTo>
                  <a:lnTo>
                    <a:pt x="2126" y="3876"/>
                  </a:lnTo>
                  <a:lnTo>
                    <a:pt x="2344" y="3845"/>
                  </a:lnTo>
                  <a:lnTo>
                    <a:pt x="2532" y="3814"/>
                  </a:lnTo>
                  <a:lnTo>
                    <a:pt x="2688" y="3751"/>
                  </a:lnTo>
                  <a:lnTo>
                    <a:pt x="3032" y="3564"/>
                  </a:lnTo>
                  <a:lnTo>
                    <a:pt x="3313" y="3313"/>
                  </a:lnTo>
                  <a:lnTo>
                    <a:pt x="3564" y="3032"/>
                  </a:lnTo>
                  <a:lnTo>
                    <a:pt x="3720" y="2720"/>
                  </a:lnTo>
                  <a:lnTo>
                    <a:pt x="3782" y="2532"/>
                  </a:lnTo>
                  <a:lnTo>
                    <a:pt x="3845" y="2345"/>
                  </a:lnTo>
                  <a:lnTo>
                    <a:pt x="3876" y="2157"/>
                  </a:lnTo>
                  <a:lnTo>
                    <a:pt x="3876" y="1938"/>
                  </a:lnTo>
                  <a:lnTo>
                    <a:pt x="3876" y="1751"/>
                  </a:lnTo>
                  <a:lnTo>
                    <a:pt x="3845" y="1563"/>
                  </a:lnTo>
                  <a:lnTo>
                    <a:pt x="3782" y="1376"/>
                  </a:lnTo>
                  <a:lnTo>
                    <a:pt x="3720" y="1188"/>
                  </a:lnTo>
                  <a:lnTo>
                    <a:pt x="3564" y="875"/>
                  </a:lnTo>
                  <a:lnTo>
                    <a:pt x="3313" y="594"/>
                  </a:lnTo>
                  <a:lnTo>
                    <a:pt x="3032" y="344"/>
                  </a:lnTo>
                  <a:lnTo>
                    <a:pt x="2688" y="156"/>
                  </a:lnTo>
                  <a:lnTo>
                    <a:pt x="2532" y="94"/>
                  </a:lnTo>
                  <a:lnTo>
                    <a:pt x="2344" y="63"/>
                  </a:lnTo>
                  <a:lnTo>
                    <a:pt x="2126" y="31"/>
                  </a:lnTo>
                  <a:lnTo>
                    <a:pt x="1938" y="0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1"/>
            <p:cNvSpPr/>
            <p:nvPr/>
          </p:nvSpPr>
          <p:spPr>
            <a:xfrm>
              <a:off x="2202506" y="2234999"/>
              <a:ext cx="766398" cy="40027"/>
            </a:xfrm>
            <a:custGeom>
              <a:avLst/>
              <a:gdLst/>
              <a:ahLst/>
              <a:cxnLst/>
              <a:rect l="l" t="t" r="r" b="b"/>
              <a:pathLst>
                <a:path w="13786" h="720" extrusionOk="0">
                  <a:moveTo>
                    <a:pt x="345" y="1"/>
                  </a:moveTo>
                  <a:lnTo>
                    <a:pt x="220" y="32"/>
                  </a:lnTo>
                  <a:lnTo>
                    <a:pt x="126" y="95"/>
                  </a:lnTo>
                  <a:lnTo>
                    <a:pt x="32" y="220"/>
                  </a:lnTo>
                  <a:lnTo>
                    <a:pt x="1" y="345"/>
                  </a:lnTo>
                  <a:lnTo>
                    <a:pt x="1" y="376"/>
                  </a:lnTo>
                  <a:lnTo>
                    <a:pt x="32" y="501"/>
                  </a:lnTo>
                  <a:lnTo>
                    <a:pt x="126" y="595"/>
                  </a:lnTo>
                  <a:lnTo>
                    <a:pt x="220" y="688"/>
                  </a:lnTo>
                  <a:lnTo>
                    <a:pt x="345" y="720"/>
                  </a:lnTo>
                  <a:lnTo>
                    <a:pt x="13442" y="720"/>
                  </a:lnTo>
                  <a:lnTo>
                    <a:pt x="13567" y="688"/>
                  </a:lnTo>
                  <a:lnTo>
                    <a:pt x="13692" y="595"/>
                  </a:lnTo>
                  <a:lnTo>
                    <a:pt x="13754" y="501"/>
                  </a:lnTo>
                  <a:lnTo>
                    <a:pt x="13785" y="376"/>
                  </a:lnTo>
                  <a:lnTo>
                    <a:pt x="13785" y="345"/>
                  </a:lnTo>
                  <a:lnTo>
                    <a:pt x="13754" y="220"/>
                  </a:lnTo>
                  <a:lnTo>
                    <a:pt x="13692" y="95"/>
                  </a:lnTo>
                  <a:lnTo>
                    <a:pt x="13567" y="32"/>
                  </a:lnTo>
                  <a:lnTo>
                    <a:pt x="13442" y="1"/>
                  </a:lnTo>
                  <a:close/>
                </a:path>
              </a:pathLst>
            </a:custGeom>
            <a:solidFill>
              <a:srgbClr val="AEAD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2280723" y="2274969"/>
              <a:ext cx="79998" cy="26128"/>
            </a:xfrm>
            <a:custGeom>
              <a:avLst/>
              <a:gdLst/>
              <a:ahLst/>
              <a:cxnLst/>
              <a:rect l="l" t="t" r="r" b="b"/>
              <a:pathLst>
                <a:path w="1439" h="470" extrusionOk="0">
                  <a:moveTo>
                    <a:pt x="1" y="1"/>
                  </a:moveTo>
                  <a:lnTo>
                    <a:pt x="1" y="470"/>
                  </a:lnTo>
                  <a:lnTo>
                    <a:pt x="1438" y="470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2814183" y="2274969"/>
              <a:ext cx="78274" cy="26128"/>
            </a:xfrm>
            <a:custGeom>
              <a:avLst/>
              <a:gdLst/>
              <a:ahLst/>
              <a:cxnLst/>
              <a:rect l="l" t="t" r="r" b="b"/>
              <a:pathLst>
                <a:path w="1408" h="470" extrusionOk="0">
                  <a:moveTo>
                    <a:pt x="1" y="1"/>
                  </a:moveTo>
                  <a:lnTo>
                    <a:pt x="1" y="470"/>
                  </a:lnTo>
                  <a:lnTo>
                    <a:pt x="1407" y="470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2268549" y="2723318"/>
              <a:ext cx="420613" cy="83444"/>
            </a:xfrm>
            <a:custGeom>
              <a:avLst/>
              <a:gdLst/>
              <a:ahLst/>
              <a:cxnLst/>
              <a:rect l="l" t="t" r="r" b="b"/>
              <a:pathLst>
                <a:path w="7566" h="1501" extrusionOk="0">
                  <a:moveTo>
                    <a:pt x="32" y="0"/>
                  </a:moveTo>
                  <a:lnTo>
                    <a:pt x="1" y="250"/>
                  </a:lnTo>
                  <a:lnTo>
                    <a:pt x="7503" y="1500"/>
                  </a:lnTo>
                  <a:lnTo>
                    <a:pt x="7565" y="121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2464899" y="2723318"/>
              <a:ext cx="420613" cy="83444"/>
            </a:xfrm>
            <a:custGeom>
              <a:avLst/>
              <a:gdLst/>
              <a:ahLst/>
              <a:cxnLst/>
              <a:rect l="l" t="t" r="r" b="b"/>
              <a:pathLst>
                <a:path w="7566" h="1501" extrusionOk="0">
                  <a:moveTo>
                    <a:pt x="63" y="0"/>
                  </a:moveTo>
                  <a:lnTo>
                    <a:pt x="1" y="250"/>
                  </a:lnTo>
                  <a:lnTo>
                    <a:pt x="7534" y="1500"/>
                  </a:lnTo>
                  <a:lnTo>
                    <a:pt x="7565" y="1219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2376286" y="2702471"/>
              <a:ext cx="331943" cy="72993"/>
            </a:xfrm>
            <a:custGeom>
              <a:avLst/>
              <a:gdLst/>
              <a:ahLst/>
              <a:cxnLst/>
              <a:rect l="l" t="t" r="r" b="b"/>
              <a:pathLst>
                <a:path w="5971" h="1313" extrusionOk="0">
                  <a:moveTo>
                    <a:pt x="157" y="0"/>
                  </a:moveTo>
                  <a:lnTo>
                    <a:pt x="94" y="31"/>
                  </a:lnTo>
                  <a:lnTo>
                    <a:pt x="32" y="94"/>
                  </a:lnTo>
                  <a:lnTo>
                    <a:pt x="1" y="156"/>
                  </a:lnTo>
                  <a:lnTo>
                    <a:pt x="1" y="250"/>
                  </a:lnTo>
                  <a:lnTo>
                    <a:pt x="32" y="313"/>
                  </a:lnTo>
                  <a:lnTo>
                    <a:pt x="94" y="375"/>
                  </a:lnTo>
                  <a:lnTo>
                    <a:pt x="188" y="406"/>
                  </a:lnTo>
                  <a:lnTo>
                    <a:pt x="5721" y="1313"/>
                  </a:lnTo>
                  <a:lnTo>
                    <a:pt x="5846" y="1313"/>
                  </a:lnTo>
                  <a:lnTo>
                    <a:pt x="5908" y="1282"/>
                  </a:lnTo>
                  <a:lnTo>
                    <a:pt x="5940" y="1219"/>
                  </a:lnTo>
                  <a:lnTo>
                    <a:pt x="5971" y="1157"/>
                  </a:lnTo>
                  <a:lnTo>
                    <a:pt x="5971" y="1063"/>
                  </a:lnTo>
                  <a:lnTo>
                    <a:pt x="5940" y="1000"/>
                  </a:lnTo>
                  <a:lnTo>
                    <a:pt x="5877" y="938"/>
                  </a:lnTo>
                  <a:lnTo>
                    <a:pt x="5783" y="906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2230357" y="2719816"/>
              <a:ext cx="331943" cy="73049"/>
            </a:xfrm>
            <a:custGeom>
              <a:avLst/>
              <a:gdLst/>
              <a:ahLst/>
              <a:cxnLst/>
              <a:rect l="l" t="t" r="r" b="b"/>
              <a:pathLst>
                <a:path w="5971" h="1314" extrusionOk="0">
                  <a:moveTo>
                    <a:pt x="156" y="1"/>
                  </a:moveTo>
                  <a:lnTo>
                    <a:pt x="94" y="32"/>
                  </a:lnTo>
                  <a:lnTo>
                    <a:pt x="31" y="94"/>
                  </a:lnTo>
                  <a:lnTo>
                    <a:pt x="0" y="157"/>
                  </a:lnTo>
                  <a:lnTo>
                    <a:pt x="0" y="251"/>
                  </a:lnTo>
                  <a:lnTo>
                    <a:pt x="31" y="313"/>
                  </a:lnTo>
                  <a:lnTo>
                    <a:pt x="94" y="376"/>
                  </a:lnTo>
                  <a:lnTo>
                    <a:pt x="156" y="407"/>
                  </a:lnTo>
                  <a:lnTo>
                    <a:pt x="5720" y="1313"/>
                  </a:lnTo>
                  <a:lnTo>
                    <a:pt x="5751" y="1313"/>
                  </a:lnTo>
                  <a:lnTo>
                    <a:pt x="5814" y="1282"/>
                  </a:lnTo>
                  <a:lnTo>
                    <a:pt x="5876" y="1251"/>
                  </a:lnTo>
                  <a:lnTo>
                    <a:pt x="5939" y="1220"/>
                  </a:lnTo>
                  <a:lnTo>
                    <a:pt x="5970" y="1126"/>
                  </a:lnTo>
                  <a:lnTo>
                    <a:pt x="5970" y="1063"/>
                  </a:lnTo>
                  <a:lnTo>
                    <a:pt x="5939" y="970"/>
                  </a:lnTo>
                  <a:lnTo>
                    <a:pt x="5876" y="938"/>
                  </a:lnTo>
                  <a:lnTo>
                    <a:pt x="5783" y="907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1929716" y="2791084"/>
              <a:ext cx="1336333" cy="549143"/>
            </a:xfrm>
            <a:custGeom>
              <a:avLst/>
              <a:gdLst/>
              <a:ahLst/>
              <a:cxnLst/>
              <a:rect l="l" t="t" r="r" b="b"/>
              <a:pathLst>
                <a:path w="24038" h="9878" extrusionOk="0">
                  <a:moveTo>
                    <a:pt x="1970" y="0"/>
                  </a:moveTo>
                  <a:lnTo>
                    <a:pt x="1751" y="31"/>
                  </a:lnTo>
                  <a:lnTo>
                    <a:pt x="1563" y="63"/>
                  </a:lnTo>
                  <a:lnTo>
                    <a:pt x="1376" y="94"/>
                  </a:lnTo>
                  <a:lnTo>
                    <a:pt x="1188" y="156"/>
                  </a:lnTo>
                  <a:lnTo>
                    <a:pt x="876" y="344"/>
                  </a:lnTo>
                  <a:lnTo>
                    <a:pt x="594" y="594"/>
                  </a:lnTo>
                  <a:lnTo>
                    <a:pt x="344" y="875"/>
                  </a:lnTo>
                  <a:lnTo>
                    <a:pt x="157" y="1219"/>
                  </a:lnTo>
                  <a:lnTo>
                    <a:pt x="94" y="1375"/>
                  </a:lnTo>
                  <a:lnTo>
                    <a:pt x="63" y="1563"/>
                  </a:lnTo>
                  <a:lnTo>
                    <a:pt x="32" y="1751"/>
                  </a:lnTo>
                  <a:lnTo>
                    <a:pt x="1" y="1969"/>
                  </a:lnTo>
                  <a:lnTo>
                    <a:pt x="1" y="7940"/>
                  </a:lnTo>
                  <a:lnTo>
                    <a:pt x="32" y="8127"/>
                  </a:lnTo>
                  <a:lnTo>
                    <a:pt x="63" y="8315"/>
                  </a:lnTo>
                  <a:lnTo>
                    <a:pt x="94" y="8502"/>
                  </a:lnTo>
                  <a:lnTo>
                    <a:pt x="157" y="8690"/>
                  </a:lnTo>
                  <a:lnTo>
                    <a:pt x="344" y="9034"/>
                  </a:lnTo>
                  <a:lnTo>
                    <a:pt x="594" y="9315"/>
                  </a:lnTo>
                  <a:lnTo>
                    <a:pt x="876" y="9565"/>
                  </a:lnTo>
                  <a:lnTo>
                    <a:pt x="1188" y="9721"/>
                  </a:lnTo>
                  <a:lnTo>
                    <a:pt x="1376" y="9784"/>
                  </a:lnTo>
                  <a:lnTo>
                    <a:pt x="1563" y="9846"/>
                  </a:lnTo>
                  <a:lnTo>
                    <a:pt x="1751" y="9878"/>
                  </a:lnTo>
                  <a:lnTo>
                    <a:pt x="22287" y="9878"/>
                  </a:lnTo>
                  <a:lnTo>
                    <a:pt x="22506" y="9846"/>
                  </a:lnTo>
                  <a:lnTo>
                    <a:pt x="22693" y="9784"/>
                  </a:lnTo>
                  <a:lnTo>
                    <a:pt x="22850" y="9721"/>
                  </a:lnTo>
                  <a:lnTo>
                    <a:pt x="23194" y="9565"/>
                  </a:lnTo>
                  <a:lnTo>
                    <a:pt x="23475" y="9315"/>
                  </a:lnTo>
                  <a:lnTo>
                    <a:pt x="23725" y="9034"/>
                  </a:lnTo>
                  <a:lnTo>
                    <a:pt x="23881" y="8690"/>
                  </a:lnTo>
                  <a:lnTo>
                    <a:pt x="23975" y="8502"/>
                  </a:lnTo>
                  <a:lnTo>
                    <a:pt x="24006" y="8315"/>
                  </a:lnTo>
                  <a:lnTo>
                    <a:pt x="24037" y="8127"/>
                  </a:lnTo>
                  <a:lnTo>
                    <a:pt x="24037" y="7940"/>
                  </a:lnTo>
                  <a:lnTo>
                    <a:pt x="24037" y="1969"/>
                  </a:lnTo>
                  <a:lnTo>
                    <a:pt x="24037" y="1751"/>
                  </a:lnTo>
                  <a:lnTo>
                    <a:pt x="24006" y="1563"/>
                  </a:lnTo>
                  <a:lnTo>
                    <a:pt x="23975" y="1375"/>
                  </a:lnTo>
                  <a:lnTo>
                    <a:pt x="23881" y="1219"/>
                  </a:lnTo>
                  <a:lnTo>
                    <a:pt x="23725" y="875"/>
                  </a:lnTo>
                  <a:lnTo>
                    <a:pt x="23475" y="594"/>
                  </a:lnTo>
                  <a:lnTo>
                    <a:pt x="23194" y="344"/>
                  </a:lnTo>
                  <a:lnTo>
                    <a:pt x="22850" y="156"/>
                  </a:lnTo>
                  <a:lnTo>
                    <a:pt x="22693" y="94"/>
                  </a:lnTo>
                  <a:lnTo>
                    <a:pt x="22506" y="63"/>
                  </a:lnTo>
                  <a:lnTo>
                    <a:pt x="22287" y="31"/>
                  </a:lnTo>
                  <a:lnTo>
                    <a:pt x="22100" y="0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1853277" y="3154211"/>
              <a:ext cx="1484042" cy="264231"/>
            </a:xfrm>
            <a:custGeom>
              <a:avLst/>
              <a:gdLst/>
              <a:ahLst/>
              <a:cxnLst/>
              <a:rect l="l" t="t" r="r" b="b"/>
              <a:pathLst>
                <a:path w="26695" h="4753" extrusionOk="0">
                  <a:moveTo>
                    <a:pt x="813" y="1"/>
                  </a:moveTo>
                  <a:lnTo>
                    <a:pt x="625" y="63"/>
                  </a:lnTo>
                  <a:lnTo>
                    <a:pt x="438" y="157"/>
                  </a:lnTo>
                  <a:lnTo>
                    <a:pt x="282" y="282"/>
                  </a:lnTo>
                  <a:lnTo>
                    <a:pt x="157" y="439"/>
                  </a:lnTo>
                  <a:lnTo>
                    <a:pt x="63" y="626"/>
                  </a:lnTo>
                  <a:lnTo>
                    <a:pt x="0" y="814"/>
                  </a:lnTo>
                  <a:lnTo>
                    <a:pt x="0" y="1032"/>
                  </a:lnTo>
                  <a:lnTo>
                    <a:pt x="0" y="3721"/>
                  </a:lnTo>
                  <a:lnTo>
                    <a:pt x="0" y="3939"/>
                  </a:lnTo>
                  <a:lnTo>
                    <a:pt x="63" y="4127"/>
                  </a:lnTo>
                  <a:lnTo>
                    <a:pt x="157" y="4283"/>
                  </a:lnTo>
                  <a:lnTo>
                    <a:pt x="282" y="4440"/>
                  </a:lnTo>
                  <a:lnTo>
                    <a:pt x="438" y="4565"/>
                  </a:lnTo>
                  <a:lnTo>
                    <a:pt x="625" y="4658"/>
                  </a:lnTo>
                  <a:lnTo>
                    <a:pt x="813" y="4721"/>
                  </a:lnTo>
                  <a:lnTo>
                    <a:pt x="1032" y="4752"/>
                  </a:lnTo>
                  <a:lnTo>
                    <a:pt x="25663" y="4752"/>
                  </a:lnTo>
                  <a:lnTo>
                    <a:pt x="25881" y="4721"/>
                  </a:lnTo>
                  <a:lnTo>
                    <a:pt x="26069" y="4658"/>
                  </a:lnTo>
                  <a:lnTo>
                    <a:pt x="26256" y="4565"/>
                  </a:lnTo>
                  <a:lnTo>
                    <a:pt x="26413" y="4440"/>
                  </a:lnTo>
                  <a:lnTo>
                    <a:pt x="26538" y="4283"/>
                  </a:lnTo>
                  <a:lnTo>
                    <a:pt x="26632" y="4127"/>
                  </a:lnTo>
                  <a:lnTo>
                    <a:pt x="26694" y="3939"/>
                  </a:lnTo>
                  <a:lnTo>
                    <a:pt x="26694" y="3721"/>
                  </a:lnTo>
                  <a:lnTo>
                    <a:pt x="26694" y="1032"/>
                  </a:lnTo>
                  <a:lnTo>
                    <a:pt x="26694" y="814"/>
                  </a:lnTo>
                  <a:lnTo>
                    <a:pt x="26632" y="626"/>
                  </a:lnTo>
                  <a:lnTo>
                    <a:pt x="26538" y="439"/>
                  </a:lnTo>
                  <a:lnTo>
                    <a:pt x="26413" y="282"/>
                  </a:lnTo>
                  <a:lnTo>
                    <a:pt x="26256" y="157"/>
                  </a:lnTo>
                  <a:lnTo>
                    <a:pt x="26069" y="63"/>
                  </a:lnTo>
                  <a:lnTo>
                    <a:pt x="25881" y="1"/>
                  </a:lnTo>
                  <a:close/>
                </a:path>
              </a:pathLst>
            </a:custGeom>
            <a:solidFill>
              <a:srgbClr val="AEAD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2025279" y="2891872"/>
              <a:ext cx="175561" cy="173782"/>
            </a:xfrm>
            <a:custGeom>
              <a:avLst/>
              <a:gdLst/>
              <a:ahLst/>
              <a:cxnLst/>
              <a:rect l="l" t="t" r="r" b="b"/>
              <a:pathLst>
                <a:path w="3158" h="3126" extrusionOk="0">
                  <a:moveTo>
                    <a:pt x="1564" y="0"/>
                  </a:moveTo>
                  <a:lnTo>
                    <a:pt x="1251" y="31"/>
                  </a:lnTo>
                  <a:lnTo>
                    <a:pt x="970" y="125"/>
                  </a:lnTo>
                  <a:lnTo>
                    <a:pt x="688" y="281"/>
                  </a:lnTo>
                  <a:lnTo>
                    <a:pt x="470" y="469"/>
                  </a:lnTo>
                  <a:lnTo>
                    <a:pt x="282" y="688"/>
                  </a:lnTo>
                  <a:lnTo>
                    <a:pt x="126" y="969"/>
                  </a:lnTo>
                  <a:lnTo>
                    <a:pt x="32" y="1250"/>
                  </a:lnTo>
                  <a:lnTo>
                    <a:pt x="1" y="1563"/>
                  </a:lnTo>
                  <a:lnTo>
                    <a:pt x="32" y="1876"/>
                  </a:lnTo>
                  <a:lnTo>
                    <a:pt x="126" y="2188"/>
                  </a:lnTo>
                  <a:lnTo>
                    <a:pt x="282" y="2438"/>
                  </a:lnTo>
                  <a:lnTo>
                    <a:pt x="470" y="2688"/>
                  </a:lnTo>
                  <a:lnTo>
                    <a:pt x="688" y="2876"/>
                  </a:lnTo>
                  <a:lnTo>
                    <a:pt x="970" y="3001"/>
                  </a:lnTo>
                  <a:lnTo>
                    <a:pt x="1251" y="3095"/>
                  </a:lnTo>
                  <a:lnTo>
                    <a:pt x="1564" y="3126"/>
                  </a:lnTo>
                  <a:lnTo>
                    <a:pt x="1876" y="3095"/>
                  </a:lnTo>
                  <a:lnTo>
                    <a:pt x="2189" y="3001"/>
                  </a:lnTo>
                  <a:lnTo>
                    <a:pt x="2439" y="2876"/>
                  </a:lnTo>
                  <a:lnTo>
                    <a:pt x="2689" y="2688"/>
                  </a:lnTo>
                  <a:lnTo>
                    <a:pt x="2876" y="2438"/>
                  </a:lnTo>
                  <a:lnTo>
                    <a:pt x="3033" y="2188"/>
                  </a:lnTo>
                  <a:lnTo>
                    <a:pt x="3095" y="1876"/>
                  </a:lnTo>
                  <a:lnTo>
                    <a:pt x="3158" y="1563"/>
                  </a:lnTo>
                  <a:lnTo>
                    <a:pt x="3095" y="1250"/>
                  </a:lnTo>
                  <a:lnTo>
                    <a:pt x="3033" y="969"/>
                  </a:lnTo>
                  <a:lnTo>
                    <a:pt x="2876" y="688"/>
                  </a:lnTo>
                  <a:lnTo>
                    <a:pt x="2689" y="469"/>
                  </a:lnTo>
                  <a:lnTo>
                    <a:pt x="2439" y="281"/>
                  </a:lnTo>
                  <a:lnTo>
                    <a:pt x="2189" y="125"/>
                  </a:lnTo>
                  <a:lnTo>
                    <a:pt x="1876" y="31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rgbClr val="F3E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2053075" y="2907494"/>
              <a:ext cx="83500" cy="85223"/>
            </a:xfrm>
            <a:custGeom>
              <a:avLst/>
              <a:gdLst/>
              <a:ahLst/>
              <a:cxnLst/>
              <a:rect l="l" t="t" r="r" b="b"/>
              <a:pathLst>
                <a:path w="1502" h="1533" extrusionOk="0">
                  <a:moveTo>
                    <a:pt x="751" y="0"/>
                  </a:moveTo>
                  <a:lnTo>
                    <a:pt x="595" y="32"/>
                  </a:lnTo>
                  <a:lnTo>
                    <a:pt x="438" y="63"/>
                  </a:lnTo>
                  <a:lnTo>
                    <a:pt x="313" y="125"/>
                  </a:lnTo>
                  <a:lnTo>
                    <a:pt x="220" y="219"/>
                  </a:lnTo>
                  <a:lnTo>
                    <a:pt x="126" y="344"/>
                  </a:lnTo>
                  <a:lnTo>
                    <a:pt x="32" y="469"/>
                  </a:lnTo>
                  <a:lnTo>
                    <a:pt x="1" y="626"/>
                  </a:lnTo>
                  <a:lnTo>
                    <a:pt x="1" y="751"/>
                  </a:lnTo>
                  <a:lnTo>
                    <a:pt x="1" y="907"/>
                  </a:lnTo>
                  <a:lnTo>
                    <a:pt x="32" y="1063"/>
                  </a:lnTo>
                  <a:lnTo>
                    <a:pt x="126" y="1188"/>
                  </a:lnTo>
                  <a:lnTo>
                    <a:pt x="220" y="1313"/>
                  </a:lnTo>
                  <a:lnTo>
                    <a:pt x="313" y="1376"/>
                  </a:lnTo>
                  <a:lnTo>
                    <a:pt x="438" y="1470"/>
                  </a:lnTo>
                  <a:lnTo>
                    <a:pt x="595" y="1501"/>
                  </a:lnTo>
                  <a:lnTo>
                    <a:pt x="751" y="1532"/>
                  </a:lnTo>
                  <a:lnTo>
                    <a:pt x="907" y="1501"/>
                  </a:lnTo>
                  <a:lnTo>
                    <a:pt x="1032" y="1470"/>
                  </a:lnTo>
                  <a:lnTo>
                    <a:pt x="1157" y="1376"/>
                  </a:lnTo>
                  <a:lnTo>
                    <a:pt x="1282" y="1313"/>
                  </a:lnTo>
                  <a:lnTo>
                    <a:pt x="1376" y="1188"/>
                  </a:lnTo>
                  <a:lnTo>
                    <a:pt x="1439" y="1063"/>
                  </a:lnTo>
                  <a:lnTo>
                    <a:pt x="1470" y="907"/>
                  </a:lnTo>
                  <a:lnTo>
                    <a:pt x="1501" y="751"/>
                  </a:lnTo>
                  <a:lnTo>
                    <a:pt x="1470" y="626"/>
                  </a:lnTo>
                  <a:lnTo>
                    <a:pt x="1439" y="469"/>
                  </a:lnTo>
                  <a:lnTo>
                    <a:pt x="1376" y="344"/>
                  </a:lnTo>
                  <a:lnTo>
                    <a:pt x="1282" y="219"/>
                  </a:lnTo>
                  <a:lnTo>
                    <a:pt x="1157" y="125"/>
                  </a:lnTo>
                  <a:lnTo>
                    <a:pt x="1032" y="63"/>
                  </a:lnTo>
                  <a:lnTo>
                    <a:pt x="907" y="32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2996636" y="2891872"/>
              <a:ext cx="173838" cy="173782"/>
            </a:xfrm>
            <a:custGeom>
              <a:avLst/>
              <a:gdLst/>
              <a:ahLst/>
              <a:cxnLst/>
              <a:rect l="l" t="t" r="r" b="b"/>
              <a:pathLst>
                <a:path w="3127" h="3126" extrusionOk="0">
                  <a:moveTo>
                    <a:pt x="1563" y="0"/>
                  </a:moveTo>
                  <a:lnTo>
                    <a:pt x="1251" y="31"/>
                  </a:lnTo>
                  <a:lnTo>
                    <a:pt x="938" y="125"/>
                  </a:lnTo>
                  <a:lnTo>
                    <a:pt x="688" y="281"/>
                  </a:lnTo>
                  <a:lnTo>
                    <a:pt x="438" y="469"/>
                  </a:lnTo>
                  <a:lnTo>
                    <a:pt x="251" y="688"/>
                  </a:lnTo>
                  <a:lnTo>
                    <a:pt x="126" y="969"/>
                  </a:lnTo>
                  <a:lnTo>
                    <a:pt x="32" y="1250"/>
                  </a:lnTo>
                  <a:lnTo>
                    <a:pt x="1" y="1563"/>
                  </a:lnTo>
                  <a:lnTo>
                    <a:pt x="32" y="1876"/>
                  </a:lnTo>
                  <a:lnTo>
                    <a:pt x="126" y="2188"/>
                  </a:lnTo>
                  <a:lnTo>
                    <a:pt x="251" y="2438"/>
                  </a:lnTo>
                  <a:lnTo>
                    <a:pt x="438" y="2688"/>
                  </a:lnTo>
                  <a:lnTo>
                    <a:pt x="688" y="2876"/>
                  </a:lnTo>
                  <a:lnTo>
                    <a:pt x="938" y="3001"/>
                  </a:lnTo>
                  <a:lnTo>
                    <a:pt x="1251" y="3095"/>
                  </a:lnTo>
                  <a:lnTo>
                    <a:pt x="1563" y="3126"/>
                  </a:lnTo>
                  <a:lnTo>
                    <a:pt x="1876" y="3095"/>
                  </a:lnTo>
                  <a:lnTo>
                    <a:pt x="2157" y="3001"/>
                  </a:lnTo>
                  <a:lnTo>
                    <a:pt x="2439" y="2876"/>
                  </a:lnTo>
                  <a:lnTo>
                    <a:pt x="2657" y="2688"/>
                  </a:lnTo>
                  <a:lnTo>
                    <a:pt x="2845" y="2438"/>
                  </a:lnTo>
                  <a:lnTo>
                    <a:pt x="3001" y="2188"/>
                  </a:lnTo>
                  <a:lnTo>
                    <a:pt x="3095" y="1876"/>
                  </a:lnTo>
                  <a:lnTo>
                    <a:pt x="3126" y="1563"/>
                  </a:lnTo>
                  <a:lnTo>
                    <a:pt x="3095" y="1250"/>
                  </a:lnTo>
                  <a:lnTo>
                    <a:pt x="3001" y="969"/>
                  </a:lnTo>
                  <a:lnTo>
                    <a:pt x="2845" y="688"/>
                  </a:lnTo>
                  <a:lnTo>
                    <a:pt x="2657" y="469"/>
                  </a:lnTo>
                  <a:lnTo>
                    <a:pt x="2439" y="281"/>
                  </a:lnTo>
                  <a:lnTo>
                    <a:pt x="2157" y="125"/>
                  </a:lnTo>
                  <a:lnTo>
                    <a:pt x="1876" y="31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F3E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3022708" y="2907494"/>
              <a:ext cx="83444" cy="85223"/>
            </a:xfrm>
            <a:custGeom>
              <a:avLst/>
              <a:gdLst/>
              <a:ahLst/>
              <a:cxnLst/>
              <a:rect l="l" t="t" r="r" b="b"/>
              <a:pathLst>
                <a:path w="1501" h="1533" extrusionOk="0">
                  <a:moveTo>
                    <a:pt x="751" y="0"/>
                  </a:moveTo>
                  <a:lnTo>
                    <a:pt x="594" y="32"/>
                  </a:lnTo>
                  <a:lnTo>
                    <a:pt x="469" y="63"/>
                  </a:lnTo>
                  <a:lnTo>
                    <a:pt x="344" y="125"/>
                  </a:lnTo>
                  <a:lnTo>
                    <a:pt x="219" y="219"/>
                  </a:lnTo>
                  <a:lnTo>
                    <a:pt x="125" y="344"/>
                  </a:lnTo>
                  <a:lnTo>
                    <a:pt x="63" y="469"/>
                  </a:lnTo>
                  <a:lnTo>
                    <a:pt x="0" y="626"/>
                  </a:lnTo>
                  <a:lnTo>
                    <a:pt x="0" y="751"/>
                  </a:lnTo>
                  <a:lnTo>
                    <a:pt x="0" y="907"/>
                  </a:lnTo>
                  <a:lnTo>
                    <a:pt x="63" y="1063"/>
                  </a:lnTo>
                  <a:lnTo>
                    <a:pt x="125" y="1188"/>
                  </a:lnTo>
                  <a:lnTo>
                    <a:pt x="219" y="1313"/>
                  </a:lnTo>
                  <a:lnTo>
                    <a:pt x="344" y="1376"/>
                  </a:lnTo>
                  <a:lnTo>
                    <a:pt x="469" y="1470"/>
                  </a:lnTo>
                  <a:lnTo>
                    <a:pt x="594" y="1501"/>
                  </a:lnTo>
                  <a:lnTo>
                    <a:pt x="751" y="1532"/>
                  </a:lnTo>
                  <a:lnTo>
                    <a:pt x="907" y="1501"/>
                  </a:lnTo>
                  <a:lnTo>
                    <a:pt x="1032" y="1470"/>
                  </a:lnTo>
                  <a:lnTo>
                    <a:pt x="1188" y="1376"/>
                  </a:lnTo>
                  <a:lnTo>
                    <a:pt x="1282" y="1313"/>
                  </a:lnTo>
                  <a:lnTo>
                    <a:pt x="1376" y="1188"/>
                  </a:lnTo>
                  <a:lnTo>
                    <a:pt x="1438" y="1063"/>
                  </a:lnTo>
                  <a:lnTo>
                    <a:pt x="1501" y="907"/>
                  </a:lnTo>
                  <a:lnTo>
                    <a:pt x="1501" y="751"/>
                  </a:lnTo>
                  <a:lnTo>
                    <a:pt x="1501" y="626"/>
                  </a:lnTo>
                  <a:lnTo>
                    <a:pt x="1438" y="469"/>
                  </a:lnTo>
                  <a:lnTo>
                    <a:pt x="1376" y="344"/>
                  </a:lnTo>
                  <a:lnTo>
                    <a:pt x="1282" y="219"/>
                  </a:lnTo>
                  <a:lnTo>
                    <a:pt x="1188" y="125"/>
                  </a:lnTo>
                  <a:lnTo>
                    <a:pt x="1032" y="63"/>
                  </a:lnTo>
                  <a:lnTo>
                    <a:pt x="907" y="32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2240753" y="2928341"/>
              <a:ext cx="686456" cy="225928"/>
            </a:xfrm>
            <a:custGeom>
              <a:avLst/>
              <a:gdLst/>
              <a:ahLst/>
              <a:cxnLst/>
              <a:rect l="l" t="t" r="r" b="b"/>
              <a:pathLst>
                <a:path w="12348" h="4064" extrusionOk="0">
                  <a:moveTo>
                    <a:pt x="407" y="1"/>
                  </a:moveTo>
                  <a:lnTo>
                    <a:pt x="313" y="32"/>
                  </a:lnTo>
                  <a:lnTo>
                    <a:pt x="157" y="126"/>
                  </a:lnTo>
                  <a:lnTo>
                    <a:pt x="63" y="282"/>
                  </a:lnTo>
                  <a:lnTo>
                    <a:pt x="32" y="376"/>
                  </a:lnTo>
                  <a:lnTo>
                    <a:pt x="1" y="469"/>
                  </a:lnTo>
                  <a:lnTo>
                    <a:pt x="1" y="4064"/>
                  </a:lnTo>
                  <a:lnTo>
                    <a:pt x="12347" y="4064"/>
                  </a:lnTo>
                  <a:lnTo>
                    <a:pt x="12347" y="469"/>
                  </a:lnTo>
                  <a:lnTo>
                    <a:pt x="12347" y="376"/>
                  </a:lnTo>
                  <a:lnTo>
                    <a:pt x="12316" y="282"/>
                  </a:lnTo>
                  <a:lnTo>
                    <a:pt x="12222" y="126"/>
                  </a:lnTo>
                  <a:lnTo>
                    <a:pt x="12066" y="32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rgbClr val="D8D9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2240753" y="2928341"/>
              <a:ext cx="686456" cy="43473"/>
            </a:xfrm>
            <a:custGeom>
              <a:avLst/>
              <a:gdLst/>
              <a:ahLst/>
              <a:cxnLst/>
              <a:rect l="l" t="t" r="r" b="b"/>
              <a:pathLst>
                <a:path w="12348" h="782" extrusionOk="0">
                  <a:moveTo>
                    <a:pt x="438" y="1"/>
                  </a:moveTo>
                  <a:lnTo>
                    <a:pt x="282" y="32"/>
                  </a:lnTo>
                  <a:lnTo>
                    <a:pt x="126" y="126"/>
                  </a:lnTo>
                  <a:lnTo>
                    <a:pt x="63" y="251"/>
                  </a:lnTo>
                  <a:lnTo>
                    <a:pt x="1" y="407"/>
                  </a:lnTo>
                  <a:lnTo>
                    <a:pt x="1" y="782"/>
                  </a:lnTo>
                  <a:lnTo>
                    <a:pt x="12347" y="782"/>
                  </a:lnTo>
                  <a:lnTo>
                    <a:pt x="12347" y="407"/>
                  </a:lnTo>
                  <a:lnTo>
                    <a:pt x="12316" y="251"/>
                  </a:lnTo>
                  <a:lnTo>
                    <a:pt x="12222" y="126"/>
                  </a:lnTo>
                  <a:lnTo>
                    <a:pt x="12097" y="32"/>
                  </a:lnTo>
                  <a:lnTo>
                    <a:pt x="11941" y="1"/>
                  </a:lnTo>
                  <a:close/>
                </a:path>
              </a:pathLst>
            </a:custGeom>
            <a:solidFill>
              <a:srgbClr val="AEAD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1"/>
            <p:cNvSpPr/>
            <p:nvPr/>
          </p:nvSpPr>
          <p:spPr>
            <a:xfrm>
              <a:off x="2240753" y="2985656"/>
              <a:ext cx="686456" cy="45252"/>
            </a:xfrm>
            <a:custGeom>
              <a:avLst/>
              <a:gdLst/>
              <a:ahLst/>
              <a:cxnLst/>
              <a:rect l="l" t="t" r="r" b="b"/>
              <a:pathLst>
                <a:path w="12348" h="814" extrusionOk="0">
                  <a:moveTo>
                    <a:pt x="1" y="1"/>
                  </a:moveTo>
                  <a:lnTo>
                    <a:pt x="1" y="814"/>
                  </a:lnTo>
                  <a:lnTo>
                    <a:pt x="12347" y="814"/>
                  </a:lnTo>
                  <a:lnTo>
                    <a:pt x="12347" y="1"/>
                  </a:lnTo>
                  <a:close/>
                </a:path>
              </a:pathLst>
            </a:custGeom>
            <a:solidFill>
              <a:srgbClr val="AEAD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2240753" y="3043027"/>
              <a:ext cx="686456" cy="45252"/>
            </a:xfrm>
            <a:custGeom>
              <a:avLst/>
              <a:gdLst/>
              <a:ahLst/>
              <a:cxnLst/>
              <a:rect l="l" t="t" r="r" b="b"/>
              <a:pathLst>
                <a:path w="12348" h="814" extrusionOk="0">
                  <a:moveTo>
                    <a:pt x="1" y="0"/>
                  </a:moveTo>
                  <a:lnTo>
                    <a:pt x="1" y="813"/>
                  </a:lnTo>
                  <a:lnTo>
                    <a:pt x="12347" y="813"/>
                  </a:lnTo>
                  <a:lnTo>
                    <a:pt x="12347" y="0"/>
                  </a:lnTo>
                  <a:close/>
                </a:path>
              </a:pathLst>
            </a:custGeom>
            <a:solidFill>
              <a:srgbClr val="AEAD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2240753" y="3102121"/>
              <a:ext cx="686456" cy="45197"/>
            </a:xfrm>
            <a:custGeom>
              <a:avLst/>
              <a:gdLst/>
              <a:ahLst/>
              <a:cxnLst/>
              <a:rect l="l" t="t" r="r" b="b"/>
              <a:pathLst>
                <a:path w="12348" h="813" extrusionOk="0">
                  <a:moveTo>
                    <a:pt x="1" y="0"/>
                  </a:moveTo>
                  <a:lnTo>
                    <a:pt x="1" y="813"/>
                  </a:lnTo>
                  <a:lnTo>
                    <a:pt x="12347" y="813"/>
                  </a:lnTo>
                  <a:lnTo>
                    <a:pt x="12347" y="0"/>
                  </a:lnTo>
                  <a:close/>
                </a:path>
              </a:pathLst>
            </a:custGeom>
            <a:solidFill>
              <a:srgbClr val="AEAD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2160812" y="2796254"/>
              <a:ext cx="457082" cy="114743"/>
            </a:xfrm>
            <a:custGeom>
              <a:avLst/>
              <a:gdLst/>
              <a:ahLst/>
              <a:cxnLst/>
              <a:rect l="l" t="t" r="r" b="b"/>
              <a:pathLst>
                <a:path w="8222" h="2064" extrusionOk="0">
                  <a:moveTo>
                    <a:pt x="63" y="1"/>
                  </a:moveTo>
                  <a:lnTo>
                    <a:pt x="32" y="32"/>
                  </a:lnTo>
                  <a:lnTo>
                    <a:pt x="1" y="95"/>
                  </a:lnTo>
                  <a:lnTo>
                    <a:pt x="1" y="157"/>
                  </a:lnTo>
                  <a:lnTo>
                    <a:pt x="32" y="188"/>
                  </a:lnTo>
                  <a:lnTo>
                    <a:pt x="95" y="314"/>
                  </a:lnTo>
                  <a:lnTo>
                    <a:pt x="251" y="532"/>
                  </a:lnTo>
                  <a:lnTo>
                    <a:pt x="470" y="814"/>
                  </a:lnTo>
                  <a:lnTo>
                    <a:pt x="813" y="1157"/>
                  </a:lnTo>
                  <a:lnTo>
                    <a:pt x="1032" y="1345"/>
                  </a:lnTo>
                  <a:lnTo>
                    <a:pt x="1251" y="1501"/>
                  </a:lnTo>
                  <a:lnTo>
                    <a:pt x="1532" y="1658"/>
                  </a:lnTo>
                  <a:lnTo>
                    <a:pt x="1814" y="1783"/>
                  </a:lnTo>
                  <a:lnTo>
                    <a:pt x="2095" y="1908"/>
                  </a:lnTo>
                  <a:lnTo>
                    <a:pt x="2439" y="2001"/>
                  </a:lnTo>
                  <a:lnTo>
                    <a:pt x="2814" y="2064"/>
                  </a:lnTo>
                  <a:lnTo>
                    <a:pt x="8159" y="2064"/>
                  </a:lnTo>
                  <a:lnTo>
                    <a:pt x="8190" y="2033"/>
                  </a:lnTo>
                  <a:lnTo>
                    <a:pt x="8221" y="1970"/>
                  </a:lnTo>
                  <a:lnTo>
                    <a:pt x="8221" y="1939"/>
                  </a:lnTo>
                  <a:lnTo>
                    <a:pt x="8221" y="1876"/>
                  </a:lnTo>
                  <a:lnTo>
                    <a:pt x="8190" y="1845"/>
                  </a:lnTo>
                  <a:lnTo>
                    <a:pt x="8159" y="1814"/>
                  </a:lnTo>
                  <a:lnTo>
                    <a:pt x="8096" y="1783"/>
                  </a:lnTo>
                  <a:lnTo>
                    <a:pt x="2814" y="1783"/>
                  </a:lnTo>
                  <a:lnTo>
                    <a:pt x="2501" y="1720"/>
                  </a:lnTo>
                  <a:lnTo>
                    <a:pt x="2189" y="1626"/>
                  </a:lnTo>
                  <a:lnTo>
                    <a:pt x="1907" y="1533"/>
                  </a:lnTo>
                  <a:lnTo>
                    <a:pt x="1626" y="1408"/>
                  </a:lnTo>
                  <a:lnTo>
                    <a:pt x="1407" y="1251"/>
                  </a:lnTo>
                  <a:lnTo>
                    <a:pt x="1189" y="1095"/>
                  </a:lnTo>
                  <a:lnTo>
                    <a:pt x="1001" y="939"/>
                  </a:lnTo>
                  <a:lnTo>
                    <a:pt x="688" y="626"/>
                  </a:lnTo>
                  <a:lnTo>
                    <a:pt x="438" y="345"/>
                  </a:lnTo>
                  <a:lnTo>
                    <a:pt x="251" y="63"/>
                  </a:lnTo>
                  <a:lnTo>
                    <a:pt x="220" y="32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2565687" y="2796254"/>
              <a:ext cx="457082" cy="114743"/>
            </a:xfrm>
            <a:custGeom>
              <a:avLst/>
              <a:gdLst/>
              <a:ahLst/>
              <a:cxnLst/>
              <a:rect l="l" t="t" r="r" b="b"/>
              <a:pathLst>
                <a:path w="8222" h="2064" extrusionOk="0">
                  <a:moveTo>
                    <a:pt x="8034" y="1"/>
                  </a:moveTo>
                  <a:lnTo>
                    <a:pt x="8003" y="32"/>
                  </a:lnTo>
                  <a:lnTo>
                    <a:pt x="7971" y="63"/>
                  </a:lnTo>
                  <a:lnTo>
                    <a:pt x="7784" y="345"/>
                  </a:lnTo>
                  <a:lnTo>
                    <a:pt x="7534" y="626"/>
                  </a:lnTo>
                  <a:lnTo>
                    <a:pt x="7221" y="939"/>
                  </a:lnTo>
                  <a:lnTo>
                    <a:pt x="7034" y="1095"/>
                  </a:lnTo>
                  <a:lnTo>
                    <a:pt x="6815" y="1251"/>
                  </a:lnTo>
                  <a:lnTo>
                    <a:pt x="6596" y="1408"/>
                  </a:lnTo>
                  <a:lnTo>
                    <a:pt x="6315" y="1533"/>
                  </a:lnTo>
                  <a:lnTo>
                    <a:pt x="6033" y="1626"/>
                  </a:lnTo>
                  <a:lnTo>
                    <a:pt x="5721" y="1720"/>
                  </a:lnTo>
                  <a:lnTo>
                    <a:pt x="5408" y="1783"/>
                  </a:lnTo>
                  <a:lnTo>
                    <a:pt x="126" y="1783"/>
                  </a:lnTo>
                  <a:lnTo>
                    <a:pt x="63" y="1814"/>
                  </a:lnTo>
                  <a:lnTo>
                    <a:pt x="32" y="1845"/>
                  </a:lnTo>
                  <a:lnTo>
                    <a:pt x="1" y="1876"/>
                  </a:lnTo>
                  <a:lnTo>
                    <a:pt x="1" y="1939"/>
                  </a:lnTo>
                  <a:lnTo>
                    <a:pt x="1" y="1970"/>
                  </a:lnTo>
                  <a:lnTo>
                    <a:pt x="32" y="2033"/>
                  </a:lnTo>
                  <a:lnTo>
                    <a:pt x="63" y="2064"/>
                  </a:lnTo>
                  <a:lnTo>
                    <a:pt x="5408" y="2064"/>
                  </a:lnTo>
                  <a:lnTo>
                    <a:pt x="5783" y="2001"/>
                  </a:lnTo>
                  <a:lnTo>
                    <a:pt x="6127" y="1908"/>
                  </a:lnTo>
                  <a:lnTo>
                    <a:pt x="6409" y="1783"/>
                  </a:lnTo>
                  <a:lnTo>
                    <a:pt x="6690" y="1658"/>
                  </a:lnTo>
                  <a:lnTo>
                    <a:pt x="6971" y="1501"/>
                  </a:lnTo>
                  <a:lnTo>
                    <a:pt x="7190" y="1345"/>
                  </a:lnTo>
                  <a:lnTo>
                    <a:pt x="7409" y="1157"/>
                  </a:lnTo>
                  <a:lnTo>
                    <a:pt x="7753" y="814"/>
                  </a:lnTo>
                  <a:lnTo>
                    <a:pt x="7971" y="532"/>
                  </a:lnTo>
                  <a:lnTo>
                    <a:pt x="8128" y="314"/>
                  </a:lnTo>
                  <a:lnTo>
                    <a:pt x="8190" y="188"/>
                  </a:lnTo>
                  <a:lnTo>
                    <a:pt x="8221" y="157"/>
                  </a:lnTo>
                  <a:lnTo>
                    <a:pt x="8221" y="95"/>
                  </a:lnTo>
                  <a:lnTo>
                    <a:pt x="8190" y="32"/>
                  </a:lnTo>
                  <a:lnTo>
                    <a:pt x="8159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1896695" y="3154211"/>
              <a:ext cx="311096" cy="109573"/>
            </a:xfrm>
            <a:custGeom>
              <a:avLst/>
              <a:gdLst/>
              <a:ahLst/>
              <a:cxnLst/>
              <a:rect l="l" t="t" r="r" b="b"/>
              <a:pathLst>
                <a:path w="5596" h="1971" extrusionOk="0">
                  <a:moveTo>
                    <a:pt x="751" y="1"/>
                  </a:moveTo>
                  <a:lnTo>
                    <a:pt x="595" y="63"/>
                  </a:lnTo>
                  <a:lnTo>
                    <a:pt x="438" y="157"/>
                  </a:lnTo>
                  <a:lnTo>
                    <a:pt x="282" y="282"/>
                  </a:lnTo>
                  <a:lnTo>
                    <a:pt x="157" y="407"/>
                  </a:lnTo>
                  <a:lnTo>
                    <a:pt x="63" y="564"/>
                  </a:lnTo>
                  <a:lnTo>
                    <a:pt x="32" y="751"/>
                  </a:lnTo>
                  <a:lnTo>
                    <a:pt x="1" y="939"/>
                  </a:lnTo>
                  <a:lnTo>
                    <a:pt x="1" y="1032"/>
                  </a:lnTo>
                  <a:lnTo>
                    <a:pt x="32" y="1220"/>
                  </a:lnTo>
                  <a:lnTo>
                    <a:pt x="63" y="1408"/>
                  </a:lnTo>
                  <a:lnTo>
                    <a:pt x="157" y="1564"/>
                  </a:lnTo>
                  <a:lnTo>
                    <a:pt x="282" y="1689"/>
                  </a:lnTo>
                  <a:lnTo>
                    <a:pt x="438" y="1814"/>
                  </a:lnTo>
                  <a:lnTo>
                    <a:pt x="595" y="1908"/>
                  </a:lnTo>
                  <a:lnTo>
                    <a:pt x="751" y="1970"/>
                  </a:lnTo>
                  <a:lnTo>
                    <a:pt x="4846" y="1970"/>
                  </a:lnTo>
                  <a:lnTo>
                    <a:pt x="5002" y="1908"/>
                  </a:lnTo>
                  <a:lnTo>
                    <a:pt x="5189" y="1814"/>
                  </a:lnTo>
                  <a:lnTo>
                    <a:pt x="5314" y="1689"/>
                  </a:lnTo>
                  <a:lnTo>
                    <a:pt x="5439" y="1564"/>
                  </a:lnTo>
                  <a:lnTo>
                    <a:pt x="5533" y="1408"/>
                  </a:lnTo>
                  <a:lnTo>
                    <a:pt x="5596" y="1220"/>
                  </a:lnTo>
                  <a:lnTo>
                    <a:pt x="5596" y="1032"/>
                  </a:lnTo>
                  <a:lnTo>
                    <a:pt x="5596" y="939"/>
                  </a:lnTo>
                  <a:lnTo>
                    <a:pt x="5596" y="751"/>
                  </a:lnTo>
                  <a:lnTo>
                    <a:pt x="5533" y="564"/>
                  </a:lnTo>
                  <a:lnTo>
                    <a:pt x="5439" y="407"/>
                  </a:lnTo>
                  <a:lnTo>
                    <a:pt x="5314" y="282"/>
                  </a:lnTo>
                  <a:lnTo>
                    <a:pt x="5189" y="157"/>
                  </a:lnTo>
                  <a:lnTo>
                    <a:pt x="5002" y="63"/>
                  </a:lnTo>
                  <a:lnTo>
                    <a:pt x="4846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2497921" y="3154211"/>
              <a:ext cx="722925" cy="109573"/>
            </a:xfrm>
            <a:custGeom>
              <a:avLst/>
              <a:gdLst/>
              <a:ahLst/>
              <a:cxnLst/>
              <a:rect l="l" t="t" r="r" b="b"/>
              <a:pathLst>
                <a:path w="13004" h="1971" extrusionOk="0">
                  <a:moveTo>
                    <a:pt x="782" y="1"/>
                  </a:moveTo>
                  <a:lnTo>
                    <a:pt x="595" y="63"/>
                  </a:lnTo>
                  <a:lnTo>
                    <a:pt x="438" y="157"/>
                  </a:lnTo>
                  <a:lnTo>
                    <a:pt x="282" y="282"/>
                  </a:lnTo>
                  <a:lnTo>
                    <a:pt x="157" y="407"/>
                  </a:lnTo>
                  <a:lnTo>
                    <a:pt x="94" y="564"/>
                  </a:lnTo>
                  <a:lnTo>
                    <a:pt x="32" y="751"/>
                  </a:lnTo>
                  <a:lnTo>
                    <a:pt x="1" y="939"/>
                  </a:lnTo>
                  <a:lnTo>
                    <a:pt x="1" y="1032"/>
                  </a:lnTo>
                  <a:lnTo>
                    <a:pt x="32" y="1220"/>
                  </a:lnTo>
                  <a:lnTo>
                    <a:pt x="94" y="1408"/>
                  </a:lnTo>
                  <a:lnTo>
                    <a:pt x="157" y="1564"/>
                  </a:lnTo>
                  <a:lnTo>
                    <a:pt x="282" y="1689"/>
                  </a:lnTo>
                  <a:lnTo>
                    <a:pt x="438" y="1814"/>
                  </a:lnTo>
                  <a:lnTo>
                    <a:pt x="595" y="1908"/>
                  </a:lnTo>
                  <a:lnTo>
                    <a:pt x="782" y="1970"/>
                  </a:lnTo>
                  <a:lnTo>
                    <a:pt x="12222" y="1970"/>
                  </a:lnTo>
                  <a:lnTo>
                    <a:pt x="12410" y="1908"/>
                  </a:lnTo>
                  <a:lnTo>
                    <a:pt x="12566" y="1814"/>
                  </a:lnTo>
                  <a:lnTo>
                    <a:pt x="12722" y="1689"/>
                  </a:lnTo>
                  <a:lnTo>
                    <a:pt x="12816" y="1564"/>
                  </a:lnTo>
                  <a:lnTo>
                    <a:pt x="12910" y="1408"/>
                  </a:lnTo>
                  <a:lnTo>
                    <a:pt x="12973" y="1220"/>
                  </a:lnTo>
                  <a:lnTo>
                    <a:pt x="13004" y="1032"/>
                  </a:lnTo>
                  <a:lnTo>
                    <a:pt x="13004" y="939"/>
                  </a:lnTo>
                  <a:lnTo>
                    <a:pt x="12973" y="751"/>
                  </a:lnTo>
                  <a:lnTo>
                    <a:pt x="12910" y="564"/>
                  </a:lnTo>
                  <a:lnTo>
                    <a:pt x="12816" y="407"/>
                  </a:lnTo>
                  <a:lnTo>
                    <a:pt x="12722" y="282"/>
                  </a:lnTo>
                  <a:lnTo>
                    <a:pt x="12566" y="157"/>
                  </a:lnTo>
                  <a:lnTo>
                    <a:pt x="12410" y="63"/>
                  </a:lnTo>
                  <a:lnTo>
                    <a:pt x="12222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2431878" y="3227203"/>
              <a:ext cx="326773" cy="165165"/>
            </a:xfrm>
            <a:custGeom>
              <a:avLst/>
              <a:gdLst/>
              <a:ahLst/>
              <a:cxnLst/>
              <a:rect l="l" t="t" r="r" b="b"/>
              <a:pathLst>
                <a:path w="5878" h="2971" extrusionOk="0">
                  <a:moveTo>
                    <a:pt x="345" y="1"/>
                  </a:moveTo>
                  <a:lnTo>
                    <a:pt x="282" y="32"/>
                  </a:lnTo>
                  <a:lnTo>
                    <a:pt x="126" y="126"/>
                  </a:lnTo>
                  <a:lnTo>
                    <a:pt x="32" y="282"/>
                  </a:lnTo>
                  <a:lnTo>
                    <a:pt x="1" y="345"/>
                  </a:lnTo>
                  <a:lnTo>
                    <a:pt x="1" y="438"/>
                  </a:lnTo>
                  <a:lnTo>
                    <a:pt x="1" y="2501"/>
                  </a:lnTo>
                  <a:lnTo>
                    <a:pt x="1" y="2595"/>
                  </a:lnTo>
                  <a:lnTo>
                    <a:pt x="32" y="2689"/>
                  </a:lnTo>
                  <a:lnTo>
                    <a:pt x="126" y="2814"/>
                  </a:lnTo>
                  <a:lnTo>
                    <a:pt x="282" y="2908"/>
                  </a:lnTo>
                  <a:lnTo>
                    <a:pt x="345" y="2939"/>
                  </a:lnTo>
                  <a:lnTo>
                    <a:pt x="439" y="2970"/>
                  </a:lnTo>
                  <a:lnTo>
                    <a:pt x="5440" y="2970"/>
                  </a:lnTo>
                  <a:lnTo>
                    <a:pt x="5533" y="2939"/>
                  </a:lnTo>
                  <a:lnTo>
                    <a:pt x="5596" y="2908"/>
                  </a:lnTo>
                  <a:lnTo>
                    <a:pt x="5752" y="2814"/>
                  </a:lnTo>
                  <a:lnTo>
                    <a:pt x="5846" y="2689"/>
                  </a:lnTo>
                  <a:lnTo>
                    <a:pt x="5877" y="2595"/>
                  </a:lnTo>
                  <a:lnTo>
                    <a:pt x="5877" y="2501"/>
                  </a:lnTo>
                  <a:lnTo>
                    <a:pt x="5877" y="438"/>
                  </a:lnTo>
                  <a:lnTo>
                    <a:pt x="5877" y="345"/>
                  </a:lnTo>
                  <a:lnTo>
                    <a:pt x="5846" y="282"/>
                  </a:lnTo>
                  <a:lnTo>
                    <a:pt x="5752" y="126"/>
                  </a:lnTo>
                  <a:lnTo>
                    <a:pt x="5596" y="32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1050475" y="2525188"/>
              <a:ext cx="575216" cy="1113907"/>
            </a:xfrm>
            <a:custGeom>
              <a:avLst/>
              <a:gdLst/>
              <a:ahLst/>
              <a:cxnLst/>
              <a:rect l="l" t="t" r="r" b="b"/>
              <a:pathLst>
                <a:path w="10347" h="20037" extrusionOk="0">
                  <a:moveTo>
                    <a:pt x="750" y="1"/>
                  </a:moveTo>
                  <a:lnTo>
                    <a:pt x="594" y="32"/>
                  </a:lnTo>
                  <a:lnTo>
                    <a:pt x="469" y="63"/>
                  </a:lnTo>
                  <a:lnTo>
                    <a:pt x="344" y="126"/>
                  </a:lnTo>
                  <a:lnTo>
                    <a:pt x="219" y="220"/>
                  </a:lnTo>
                  <a:lnTo>
                    <a:pt x="125" y="345"/>
                  </a:lnTo>
                  <a:lnTo>
                    <a:pt x="63" y="470"/>
                  </a:lnTo>
                  <a:lnTo>
                    <a:pt x="0" y="626"/>
                  </a:lnTo>
                  <a:lnTo>
                    <a:pt x="0" y="751"/>
                  </a:lnTo>
                  <a:lnTo>
                    <a:pt x="0" y="20037"/>
                  </a:lnTo>
                  <a:lnTo>
                    <a:pt x="10347" y="20037"/>
                  </a:lnTo>
                  <a:lnTo>
                    <a:pt x="10347" y="751"/>
                  </a:lnTo>
                  <a:lnTo>
                    <a:pt x="10315" y="626"/>
                  </a:lnTo>
                  <a:lnTo>
                    <a:pt x="10284" y="470"/>
                  </a:lnTo>
                  <a:lnTo>
                    <a:pt x="10190" y="345"/>
                  </a:lnTo>
                  <a:lnTo>
                    <a:pt x="10096" y="220"/>
                  </a:lnTo>
                  <a:lnTo>
                    <a:pt x="10003" y="126"/>
                  </a:lnTo>
                  <a:lnTo>
                    <a:pt x="9878" y="63"/>
                  </a:lnTo>
                  <a:lnTo>
                    <a:pt x="9721" y="32"/>
                  </a:lnTo>
                  <a:lnTo>
                    <a:pt x="9565" y="1"/>
                  </a:lnTo>
                  <a:close/>
                </a:path>
              </a:pathLst>
            </a:custGeom>
            <a:solidFill>
              <a:srgbClr val="4CB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1050475" y="3049976"/>
              <a:ext cx="575216" cy="596063"/>
            </a:xfrm>
            <a:custGeom>
              <a:avLst/>
              <a:gdLst/>
              <a:ahLst/>
              <a:cxnLst/>
              <a:rect l="l" t="t" r="r" b="b"/>
              <a:pathLst>
                <a:path w="10347" h="10722" extrusionOk="0">
                  <a:moveTo>
                    <a:pt x="0" y="1"/>
                  </a:moveTo>
                  <a:lnTo>
                    <a:pt x="0" y="10722"/>
                  </a:lnTo>
                  <a:lnTo>
                    <a:pt x="10347" y="10722"/>
                  </a:lnTo>
                  <a:lnTo>
                    <a:pt x="10347" y="1"/>
                  </a:lnTo>
                  <a:close/>
                </a:path>
              </a:pathLst>
            </a:custGeom>
            <a:solidFill>
              <a:srgbClr val="81E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1243323" y="3135143"/>
              <a:ext cx="173838" cy="427506"/>
            </a:xfrm>
            <a:custGeom>
              <a:avLst/>
              <a:gdLst/>
              <a:ahLst/>
              <a:cxnLst/>
              <a:rect l="l" t="t" r="r" b="b"/>
              <a:pathLst>
                <a:path w="3127" h="7690" extrusionOk="0">
                  <a:moveTo>
                    <a:pt x="2470" y="0"/>
                  </a:moveTo>
                  <a:lnTo>
                    <a:pt x="1" y="4407"/>
                  </a:lnTo>
                  <a:lnTo>
                    <a:pt x="1" y="4407"/>
                  </a:lnTo>
                  <a:lnTo>
                    <a:pt x="1439" y="4345"/>
                  </a:lnTo>
                  <a:lnTo>
                    <a:pt x="626" y="7689"/>
                  </a:lnTo>
                  <a:lnTo>
                    <a:pt x="3127" y="3313"/>
                  </a:lnTo>
                  <a:lnTo>
                    <a:pt x="1658" y="3376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F3E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1198183" y="2864021"/>
              <a:ext cx="278074" cy="83500"/>
            </a:xfrm>
            <a:custGeom>
              <a:avLst/>
              <a:gdLst/>
              <a:ahLst/>
              <a:cxnLst/>
              <a:rect l="l" t="t" r="r" b="b"/>
              <a:pathLst>
                <a:path w="5002" h="1502" extrusionOk="0">
                  <a:moveTo>
                    <a:pt x="0" y="1"/>
                  </a:moveTo>
                  <a:lnTo>
                    <a:pt x="0" y="1501"/>
                  </a:lnTo>
                  <a:lnTo>
                    <a:pt x="5001" y="1501"/>
                  </a:lnTo>
                  <a:lnTo>
                    <a:pt x="50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1198183" y="2759786"/>
              <a:ext cx="278074" cy="83444"/>
            </a:xfrm>
            <a:custGeom>
              <a:avLst/>
              <a:gdLst/>
              <a:ahLst/>
              <a:cxnLst/>
              <a:rect l="l" t="t" r="r" b="b"/>
              <a:pathLst>
                <a:path w="5002" h="1501" extrusionOk="0">
                  <a:moveTo>
                    <a:pt x="0" y="1"/>
                  </a:moveTo>
                  <a:lnTo>
                    <a:pt x="0" y="1501"/>
                  </a:lnTo>
                  <a:lnTo>
                    <a:pt x="5001" y="1501"/>
                  </a:lnTo>
                  <a:lnTo>
                    <a:pt x="50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1198183" y="2655551"/>
              <a:ext cx="278074" cy="83444"/>
            </a:xfrm>
            <a:custGeom>
              <a:avLst/>
              <a:gdLst/>
              <a:ahLst/>
              <a:cxnLst/>
              <a:rect l="l" t="t" r="r" b="b"/>
              <a:pathLst>
                <a:path w="5002" h="1501" extrusionOk="0">
                  <a:moveTo>
                    <a:pt x="0" y="0"/>
                  </a:moveTo>
                  <a:lnTo>
                    <a:pt x="0" y="1500"/>
                  </a:lnTo>
                  <a:lnTo>
                    <a:pt x="5001" y="1500"/>
                  </a:lnTo>
                  <a:lnTo>
                    <a:pt x="50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6" name="Google Shape;616;p31"/>
          <p:cNvSpPr/>
          <p:nvPr/>
        </p:nvSpPr>
        <p:spPr>
          <a:xfrm>
            <a:off x="1965165" y="3526120"/>
            <a:ext cx="1258169" cy="1205968"/>
          </a:xfrm>
          <a:custGeom>
            <a:avLst/>
            <a:gdLst/>
            <a:ahLst/>
            <a:cxnLst/>
            <a:rect l="l" t="t" r="r" b="b"/>
            <a:pathLst>
              <a:path w="22632" h="21693" extrusionOk="0">
                <a:moveTo>
                  <a:pt x="10316" y="0"/>
                </a:moveTo>
                <a:lnTo>
                  <a:pt x="9816" y="500"/>
                </a:lnTo>
                <a:lnTo>
                  <a:pt x="9284" y="969"/>
                </a:lnTo>
                <a:lnTo>
                  <a:pt x="8722" y="1407"/>
                </a:lnTo>
                <a:lnTo>
                  <a:pt x="8159" y="1813"/>
                </a:lnTo>
                <a:lnTo>
                  <a:pt x="7565" y="2219"/>
                </a:lnTo>
                <a:lnTo>
                  <a:pt x="6940" y="2563"/>
                </a:lnTo>
                <a:lnTo>
                  <a:pt x="6315" y="2907"/>
                </a:lnTo>
                <a:lnTo>
                  <a:pt x="5690" y="3220"/>
                </a:lnTo>
                <a:lnTo>
                  <a:pt x="5002" y="3501"/>
                </a:lnTo>
                <a:lnTo>
                  <a:pt x="4346" y="3751"/>
                </a:lnTo>
                <a:lnTo>
                  <a:pt x="3658" y="3939"/>
                </a:lnTo>
                <a:lnTo>
                  <a:pt x="2939" y="4126"/>
                </a:lnTo>
                <a:lnTo>
                  <a:pt x="2220" y="4282"/>
                </a:lnTo>
                <a:lnTo>
                  <a:pt x="1501" y="4407"/>
                </a:lnTo>
                <a:lnTo>
                  <a:pt x="751" y="4470"/>
                </a:lnTo>
                <a:lnTo>
                  <a:pt x="1" y="4501"/>
                </a:lnTo>
                <a:lnTo>
                  <a:pt x="1" y="21693"/>
                </a:lnTo>
                <a:lnTo>
                  <a:pt x="845" y="21693"/>
                </a:lnTo>
                <a:lnTo>
                  <a:pt x="1658" y="21661"/>
                </a:lnTo>
                <a:lnTo>
                  <a:pt x="2470" y="21599"/>
                </a:lnTo>
                <a:lnTo>
                  <a:pt x="3283" y="21536"/>
                </a:lnTo>
                <a:lnTo>
                  <a:pt x="4064" y="21443"/>
                </a:lnTo>
                <a:lnTo>
                  <a:pt x="4877" y="21318"/>
                </a:lnTo>
                <a:lnTo>
                  <a:pt x="5658" y="21193"/>
                </a:lnTo>
                <a:lnTo>
                  <a:pt x="6440" y="21036"/>
                </a:lnTo>
                <a:lnTo>
                  <a:pt x="7221" y="20849"/>
                </a:lnTo>
                <a:lnTo>
                  <a:pt x="8003" y="20661"/>
                </a:lnTo>
                <a:lnTo>
                  <a:pt x="8753" y="20474"/>
                </a:lnTo>
                <a:lnTo>
                  <a:pt x="9503" y="20224"/>
                </a:lnTo>
                <a:lnTo>
                  <a:pt x="10253" y="20005"/>
                </a:lnTo>
                <a:lnTo>
                  <a:pt x="11004" y="19724"/>
                </a:lnTo>
                <a:lnTo>
                  <a:pt x="11722" y="19442"/>
                </a:lnTo>
                <a:lnTo>
                  <a:pt x="12441" y="19161"/>
                </a:lnTo>
                <a:lnTo>
                  <a:pt x="13160" y="18848"/>
                </a:lnTo>
                <a:lnTo>
                  <a:pt x="13879" y="18504"/>
                </a:lnTo>
                <a:lnTo>
                  <a:pt x="15255" y="17817"/>
                </a:lnTo>
                <a:lnTo>
                  <a:pt x="16599" y="17035"/>
                </a:lnTo>
                <a:lnTo>
                  <a:pt x="17880" y="16223"/>
                </a:lnTo>
                <a:lnTo>
                  <a:pt x="19130" y="15316"/>
                </a:lnTo>
                <a:lnTo>
                  <a:pt x="20349" y="14378"/>
                </a:lnTo>
                <a:lnTo>
                  <a:pt x="21537" y="13378"/>
                </a:lnTo>
                <a:lnTo>
                  <a:pt x="22631" y="12347"/>
                </a:lnTo>
                <a:lnTo>
                  <a:pt x="10316" y="0"/>
                </a:lnTo>
                <a:close/>
              </a:path>
            </a:pathLst>
          </a:custGeom>
          <a:solidFill>
            <a:srgbClr val="4CBB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1"/>
          <p:cNvSpPr/>
          <p:nvPr/>
        </p:nvSpPr>
        <p:spPr>
          <a:xfrm>
            <a:off x="2552493" y="2938792"/>
            <a:ext cx="1207747" cy="1258114"/>
          </a:xfrm>
          <a:custGeom>
            <a:avLst/>
            <a:gdLst/>
            <a:ahLst/>
            <a:cxnLst/>
            <a:rect l="l" t="t" r="r" b="b"/>
            <a:pathLst>
              <a:path w="21725" h="22631" extrusionOk="0">
                <a:moveTo>
                  <a:pt x="4127" y="0"/>
                </a:moveTo>
                <a:lnTo>
                  <a:pt x="4096" y="719"/>
                </a:lnTo>
                <a:lnTo>
                  <a:pt x="4033" y="1469"/>
                </a:lnTo>
                <a:lnTo>
                  <a:pt x="3939" y="2188"/>
                </a:lnTo>
                <a:lnTo>
                  <a:pt x="3814" y="2907"/>
                </a:lnTo>
                <a:lnTo>
                  <a:pt x="3658" y="3595"/>
                </a:lnTo>
                <a:lnTo>
                  <a:pt x="3470" y="4282"/>
                </a:lnTo>
                <a:lnTo>
                  <a:pt x="3252" y="4970"/>
                </a:lnTo>
                <a:lnTo>
                  <a:pt x="3002" y="5626"/>
                </a:lnTo>
                <a:lnTo>
                  <a:pt x="2720" y="6283"/>
                </a:lnTo>
                <a:lnTo>
                  <a:pt x="2408" y="6908"/>
                </a:lnTo>
                <a:lnTo>
                  <a:pt x="2095" y="7502"/>
                </a:lnTo>
                <a:lnTo>
                  <a:pt x="1720" y="8096"/>
                </a:lnTo>
                <a:lnTo>
                  <a:pt x="1314" y="8690"/>
                </a:lnTo>
                <a:lnTo>
                  <a:pt x="907" y="9252"/>
                </a:lnTo>
                <a:lnTo>
                  <a:pt x="470" y="9784"/>
                </a:lnTo>
                <a:lnTo>
                  <a:pt x="1" y="10284"/>
                </a:lnTo>
                <a:lnTo>
                  <a:pt x="12348" y="22630"/>
                </a:lnTo>
                <a:lnTo>
                  <a:pt x="13410" y="21505"/>
                </a:lnTo>
                <a:lnTo>
                  <a:pt x="14411" y="20349"/>
                </a:lnTo>
                <a:lnTo>
                  <a:pt x="15348" y="19130"/>
                </a:lnTo>
                <a:lnTo>
                  <a:pt x="16223" y="17879"/>
                </a:lnTo>
                <a:lnTo>
                  <a:pt x="17067" y="16566"/>
                </a:lnTo>
                <a:lnTo>
                  <a:pt x="17818" y="15222"/>
                </a:lnTo>
                <a:lnTo>
                  <a:pt x="18537" y="13847"/>
                </a:lnTo>
                <a:lnTo>
                  <a:pt x="18849" y="13159"/>
                </a:lnTo>
                <a:lnTo>
                  <a:pt x="19162" y="12441"/>
                </a:lnTo>
                <a:lnTo>
                  <a:pt x="19474" y="11722"/>
                </a:lnTo>
                <a:lnTo>
                  <a:pt x="19756" y="10971"/>
                </a:lnTo>
                <a:lnTo>
                  <a:pt x="20006" y="10252"/>
                </a:lnTo>
                <a:lnTo>
                  <a:pt x="20256" y="9502"/>
                </a:lnTo>
                <a:lnTo>
                  <a:pt x="20474" y="8752"/>
                </a:lnTo>
                <a:lnTo>
                  <a:pt x="20693" y="7971"/>
                </a:lnTo>
                <a:lnTo>
                  <a:pt x="20881" y="7221"/>
                </a:lnTo>
                <a:lnTo>
                  <a:pt x="21037" y="6439"/>
                </a:lnTo>
                <a:lnTo>
                  <a:pt x="21193" y="5658"/>
                </a:lnTo>
                <a:lnTo>
                  <a:pt x="21318" y="4845"/>
                </a:lnTo>
                <a:lnTo>
                  <a:pt x="21443" y="4064"/>
                </a:lnTo>
                <a:lnTo>
                  <a:pt x="21537" y="3251"/>
                </a:lnTo>
                <a:lnTo>
                  <a:pt x="21600" y="2438"/>
                </a:lnTo>
                <a:lnTo>
                  <a:pt x="21662" y="1625"/>
                </a:lnTo>
                <a:lnTo>
                  <a:pt x="21694" y="813"/>
                </a:lnTo>
                <a:lnTo>
                  <a:pt x="21725" y="0"/>
                </a:lnTo>
                <a:close/>
              </a:path>
            </a:pathLst>
          </a:custGeom>
          <a:solidFill>
            <a:srgbClr val="81E5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1"/>
          <p:cNvSpPr/>
          <p:nvPr/>
        </p:nvSpPr>
        <p:spPr>
          <a:xfrm>
            <a:off x="2729776" y="3677275"/>
            <a:ext cx="276350" cy="257226"/>
          </a:xfrm>
          <a:custGeom>
            <a:avLst/>
            <a:gdLst/>
            <a:ahLst/>
            <a:cxnLst/>
            <a:rect l="l" t="t" r="r" b="b"/>
            <a:pathLst>
              <a:path w="4971" h="4627" extrusionOk="0">
                <a:moveTo>
                  <a:pt x="0" y="0"/>
                </a:moveTo>
                <a:lnTo>
                  <a:pt x="750" y="4189"/>
                </a:lnTo>
                <a:lnTo>
                  <a:pt x="4970" y="4627"/>
                </a:lnTo>
                <a:lnTo>
                  <a:pt x="0" y="0"/>
                </a:lnTo>
                <a:close/>
              </a:path>
            </a:pathLst>
          </a:custGeom>
          <a:solidFill>
            <a:srgbClr val="81E5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31"/>
          <p:cNvSpPr/>
          <p:nvPr/>
        </p:nvSpPr>
        <p:spPr>
          <a:xfrm>
            <a:off x="2547323" y="1658122"/>
            <a:ext cx="1212917" cy="1259837"/>
          </a:xfrm>
          <a:custGeom>
            <a:avLst/>
            <a:gdLst/>
            <a:ahLst/>
            <a:cxnLst/>
            <a:rect l="l" t="t" r="r" b="b"/>
            <a:pathLst>
              <a:path w="21818" h="22662" extrusionOk="0">
                <a:moveTo>
                  <a:pt x="12441" y="0"/>
                </a:moveTo>
                <a:lnTo>
                  <a:pt x="0" y="12441"/>
                </a:lnTo>
                <a:lnTo>
                  <a:pt x="469" y="12972"/>
                </a:lnTo>
                <a:lnTo>
                  <a:pt x="907" y="13504"/>
                </a:lnTo>
                <a:lnTo>
                  <a:pt x="1313" y="14035"/>
                </a:lnTo>
                <a:lnTo>
                  <a:pt x="1719" y="14629"/>
                </a:lnTo>
                <a:lnTo>
                  <a:pt x="2094" y="15191"/>
                </a:lnTo>
                <a:lnTo>
                  <a:pt x="2438" y="15817"/>
                </a:lnTo>
                <a:lnTo>
                  <a:pt x="2751" y="16442"/>
                </a:lnTo>
                <a:lnTo>
                  <a:pt x="3032" y="17067"/>
                </a:lnTo>
                <a:lnTo>
                  <a:pt x="3282" y="17723"/>
                </a:lnTo>
                <a:lnTo>
                  <a:pt x="3501" y="18380"/>
                </a:lnTo>
                <a:lnTo>
                  <a:pt x="3720" y="19067"/>
                </a:lnTo>
                <a:lnTo>
                  <a:pt x="3876" y="19755"/>
                </a:lnTo>
                <a:lnTo>
                  <a:pt x="4001" y="20474"/>
                </a:lnTo>
                <a:lnTo>
                  <a:pt x="4095" y="21193"/>
                </a:lnTo>
                <a:lnTo>
                  <a:pt x="4157" y="21912"/>
                </a:lnTo>
                <a:lnTo>
                  <a:pt x="4220" y="22662"/>
                </a:lnTo>
                <a:lnTo>
                  <a:pt x="21818" y="22662"/>
                </a:lnTo>
                <a:lnTo>
                  <a:pt x="21787" y="21818"/>
                </a:lnTo>
                <a:lnTo>
                  <a:pt x="21755" y="21005"/>
                </a:lnTo>
                <a:lnTo>
                  <a:pt x="21693" y="20193"/>
                </a:lnTo>
                <a:lnTo>
                  <a:pt x="21630" y="19380"/>
                </a:lnTo>
                <a:lnTo>
                  <a:pt x="21536" y="18567"/>
                </a:lnTo>
                <a:lnTo>
                  <a:pt x="21411" y="17786"/>
                </a:lnTo>
                <a:lnTo>
                  <a:pt x="21286" y="17004"/>
                </a:lnTo>
                <a:lnTo>
                  <a:pt x="21130" y="16192"/>
                </a:lnTo>
                <a:lnTo>
                  <a:pt x="20974" y="15441"/>
                </a:lnTo>
                <a:lnTo>
                  <a:pt x="20786" y="14660"/>
                </a:lnTo>
                <a:lnTo>
                  <a:pt x="20567" y="13910"/>
                </a:lnTo>
                <a:lnTo>
                  <a:pt x="20349" y="13128"/>
                </a:lnTo>
                <a:lnTo>
                  <a:pt x="20099" y="12410"/>
                </a:lnTo>
                <a:lnTo>
                  <a:pt x="19849" y="11659"/>
                </a:lnTo>
                <a:lnTo>
                  <a:pt x="19567" y="10940"/>
                </a:lnTo>
                <a:lnTo>
                  <a:pt x="19255" y="10190"/>
                </a:lnTo>
                <a:lnTo>
                  <a:pt x="18942" y="9503"/>
                </a:lnTo>
                <a:lnTo>
                  <a:pt x="18630" y="8784"/>
                </a:lnTo>
                <a:lnTo>
                  <a:pt x="17911" y="7408"/>
                </a:lnTo>
                <a:lnTo>
                  <a:pt x="17160" y="6064"/>
                </a:lnTo>
                <a:lnTo>
                  <a:pt x="16316" y="4751"/>
                </a:lnTo>
                <a:lnTo>
                  <a:pt x="15441" y="3501"/>
                </a:lnTo>
                <a:lnTo>
                  <a:pt x="14504" y="2282"/>
                </a:lnTo>
                <a:lnTo>
                  <a:pt x="13503" y="1126"/>
                </a:lnTo>
                <a:lnTo>
                  <a:pt x="12441" y="0"/>
                </a:lnTo>
                <a:close/>
              </a:path>
            </a:pathLst>
          </a:custGeom>
          <a:solidFill>
            <a:srgbClr val="0091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1"/>
          <p:cNvSpPr/>
          <p:nvPr/>
        </p:nvSpPr>
        <p:spPr>
          <a:xfrm>
            <a:off x="3023412" y="2898821"/>
            <a:ext cx="378863" cy="147765"/>
          </a:xfrm>
          <a:custGeom>
            <a:avLst/>
            <a:gdLst/>
            <a:ahLst/>
            <a:cxnLst/>
            <a:rect l="l" t="t" r="r" b="b"/>
            <a:pathLst>
              <a:path w="6815" h="2658" extrusionOk="0">
                <a:moveTo>
                  <a:pt x="6815" y="0"/>
                </a:moveTo>
                <a:lnTo>
                  <a:pt x="1" y="188"/>
                </a:lnTo>
                <a:lnTo>
                  <a:pt x="3470" y="2657"/>
                </a:lnTo>
                <a:lnTo>
                  <a:pt x="6815" y="0"/>
                </a:lnTo>
                <a:close/>
              </a:path>
            </a:pathLst>
          </a:custGeom>
          <a:solidFill>
            <a:srgbClr val="0091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1"/>
          <p:cNvSpPr/>
          <p:nvPr/>
        </p:nvSpPr>
        <p:spPr>
          <a:xfrm>
            <a:off x="1965165" y="1122939"/>
            <a:ext cx="1258169" cy="1212917"/>
          </a:xfrm>
          <a:custGeom>
            <a:avLst/>
            <a:gdLst/>
            <a:ahLst/>
            <a:cxnLst/>
            <a:rect l="l" t="t" r="r" b="b"/>
            <a:pathLst>
              <a:path w="22632" h="21818" extrusionOk="0">
                <a:moveTo>
                  <a:pt x="1" y="0"/>
                </a:moveTo>
                <a:lnTo>
                  <a:pt x="1" y="17410"/>
                </a:lnTo>
                <a:lnTo>
                  <a:pt x="751" y="17442"/>
                </a:lnTo>
                <a:lnTo>
                  <a:pt x="1470" y="17535"/>
                </a:lnTo>
                <a:lnTo>
                  <a:pt x="2189" y="17629"/>
                </a:lnTo>
                <a:lnTo>
                  <a:pt x="2908" y="17785"/>
                </a:lnTo>
                <a:lnTo>
                  <a:pt x="3596" y="17973"/>
                </a:lnTo>
                <a:lnTo>
                  <a:pt x="4283" y="18161"/>
                </a:lnTo>
                <a:lnTo>
                  <a:pt x="4940" y="18411"/>
                </a:lnTo>
                <a:lnTo>
                  <a:pt x="5596" y="18692"/>
                </a:lnTo>
                <a:lnTo>
                  <a:pt x="6252" y="18973"/>
                </a:lnTo>
                <a:lnTo>
                  <a:pt x="6878" y="19286"/>
                </a:lnTo>
                <a:lnTo>
                  <a:pt x="7471" y="19661"/>
                </a:lnTo>
                <a:lnTo>
                  <a:pt x="8065" y="20036"/>
                </a:lnTo>
                <a:lnTo>
                  <a:pt x="8628" y="20442"/>
                </a:lnTo>
                <a:lnTo>
                  <a:pt x="9159" y="20880"/>
                </a:lnTo>
                <a:lnTo>
                  <a:pt x="9691" y="21318"/>
                </a:lnTo>
                <a:lnTo>
                  <a:pt x="10191" y="21818"/>
                </a:lnTo>
                <a:lnTo>
                  <a:pt x="22631" y="9377"/>
                </a:lnTo>
                <a:lnTo>
                  <a:pt x="21537" y="8314"/>
                </a:lnTo>
                <a:lnTo>
                  <a:pt x="20349" y="7314"/>
                </a:lnTo>
                <a:lnTo>
                  <a:pt x="19130" y="6377"/>
                </a:lnTo>
                <a:lnTo>
                  <a:pt x="17880" y="5470"/>
                </a:lnTo>
                <a:lnTo>
                  <a:pt x="16599" y="4657"/>
                </a:lnTo>
                <a:lnTo>
                  <a:pt x="15255" y="3876"/>
                </a:lnTo>
                <a:lnTo>
                  <a:pt x="13879" y="3188"/>
                </a:lnTo>
                <a:lnTo>
                  <a:pt x="13160" y="2844"/>
                </a:lnTo>
                <a:lnTo>
                  <a:pt x="12441" y="2532"/>
                </a:lnTo>
                <a:lnTo>
                  <a:pt x="11722" y="2251"/>
                </a:lnTo>
                <a:lnTo>
                  <a:pt x="11004" y="1969"/>
                </a:lnTo>
                <a:lnTo>
                  <a:pt x="10253" y="1719"/>
                </a:lnTo>
                <a:lnTo>
                  <a:pt x="9503" y="1469"/>
                </a:lnTo>
                <a:lnTo>
                  <a:pt x="8753" y="1250"/>
                </a:lnTo>
                <a:lnTo>
                  <a:pt x="8003" y="1031"/>
                </a:lnTo>
                <a:lnTo>
                  <a:pt x="7221" y="844"/>
                </a:lnTo>
                <a:lnTo>
                  <a:pt x="6440" y="656"/>
                </a:lnTo>
                <a:lnTo>
                  <a:pt x="5658" y="531"/>
                </a:lnTo>
                <a:lnTo>
                  <a:pt x="4877" y="375"/>
                </a:lnTo>
                <a:lnTo>
                  <a:pt x="4064" y="281"/>
                </a:lnTo>
                <a:lnTo>
                  <a:pt x="3283" y="188"/>
                </a:lnTo>
                <a:lnTo>
                  <a:pt x="2470" y="94"/>
                </a:lnTo>
                <a:lnTo>
                  <a:pt x="1658" y="31"/>
                </a:lnTo>
                <a:lnTo>
                  <a:pt x="845" y="0"/>
                </a:lnTo>
                <a:close/>
              </a:path>
            </a:pathLst>
          </a:custGeom>
          <a:solidFill>
            <a:srgbClr val="03C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1"/>
          <p:cNvSpPr/>
          <p:nvPr/>
        </p:nvSpPr>
        <p:spPr>
          <a:xfrm>
            <a:off x="2703703" y="1894443"/>
            <a:ext cx="265899" cy="271125"/>
          </a:xfrm>
          <a:custGeom>
            <a:avLst/>
            <a:gdLst/>
            <a:ahLst/>
            <a:cxnLst/>
            <a:rect l="l" t="t" r="r" b="b"/>
            <a:pathLst>
              <a:path w="4783" h="4877" extrusionOk="0">
                <a:moveTo>
                  <a:pt x="4783" y="0"/>
                </a:moveTo>
                <a:lnTo>
                  <a:pt x="0" y="4876"/>
                </a:lnTo>
                <a:lnTo>
                  <a:pt x="0" y="4876"/>
                </a:lnTo>
                <a:lnTo>
                  <a:pt x="4220" y="4220"/>
                </a:lnTo>
                <a:lnTo>
                  <a:pt x="4783" y="0"/>
                </a:lnTo>
                <a:close/>
              </a:path>
            </a:pathLst>
          </a:custGeom>
          <a:solidFill>
            <a:srgbClr val="03C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255;p26">
            <a:extLst>
              <a:ext uri="{FF2B5EF4-FFF2-40B4-BE49-F238E27FC236}">
                <a16:creationId xmlns:a16="http://schemas.microsoft.com/office/drawing/2014/main" id="{951CA21F-B199-E3FC-17E2-D1CF206CD8B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48507" y="3538650"/>
            <a:ext cx="3537744" cy="1576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298;p29">
            <a:extLst>
              <a:ext uri="{FF2B5EF4-FFF2-40B4-BE49-F238E27FC236}">
                <a16:creationId xmlns:a16="http://schemas.microsoft.com/office/drawing/2014/main" id="{5478454B-E517-0D6C-83A9-1DB7F92486A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53846" y="3568386"/>
            <a:ext cx="3304478" cy="167918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8D39E5F9-7C65-2827-3356-B63D3C4C9C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709001"/>
              </p:ext>
            </p:extLst>
          </p:nvPr>
        </p:nvGraphicFramePr>
        <p:xfrm>
          <a:off x="713677" y="231713"/>
          <a:ext cx="7716645" cy="3251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2215">
                  <a:extLst>
                    <a:ext uri="{9D8B030D-6E8A-4147-A177-3AD203B41FA5}">
                      <a16:colId xmlns:a16="http://schemas.microsoft.com/office/drawing/2014/main" val="3156923049"/>
                    </a:ext>
                  </a:extLst>
                </a:gridCol>
                <a:gridCol w="2572215">
                  <a:extLst>
                    <a:ext uri="{9D8B030D-6E8A-4147-A177-3AD203B41FA5}">
                      <a16:colId xmlns:a16="http://schemas.microsoft.com/office/drawing/2014/main" val="1455721951"/>
                    </a:ext>
                  </a:extLst>
                </a:gridCol>
                <a:gridCol w="2572215">
                  <a:extLst>
                    <a:ext uri="{9D8B030D-6E8A-4147-A177-3AD203B41FA5}">
                      <a16:colId xmlns:a16="http://schemas.microsoft.com/office/drawing/2014/main" val="2869294145"/>
                    </a:ext>
                  </a:extLst>
                </a:gridCol>
              </a:tblGrid>
              <a:tr h="50859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HEV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Hybrid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5119316"/>
                  </a:ext>
                </a:extLst>
              </a:tr>
              <a:tr h="2634795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/>
                        <a:t>Runs </a:t>
                      </a:r>
                      <a:r>
                        <a:rPr lang="en-US" sz="1600" b="1" dirty="0"/>
                        <a:t>fully on electricity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sz="160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/>
                        <a:t>Zero tailpipe emissions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sz="160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/>
                        <a:t>Higher upfront cost; depends on charging availability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/>
                        <a:t>Larger </a:t>
                      </a:r>
                      <a:r>
                        <a:rPr lang="en-US" sz="1600" b="1" dirty="0"/>
                        <a:t>battery</a:t>
                      </a:r>
                      <a:r>
                        <a:rPr lang="en-US" sz="1600" dirty="0"/>
                        <a:t> + fuel </a:t>
                      </a:r>
                      <a:r>
                        <a:rPr lang="en-US" sz="1600" b="1" dirty="0"/>
                        <a:t>engine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sz="160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/>
                        <a:t>Can drive short distances </a:t>
                      </a:r>
                      <a:r>
                        <a:rPr lang="en-US" sz="1600" b="0" dirty="0"/>
                        <a:t>on electricity alone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sz="160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/>
                        <a:t>Still produces emissions when engine is used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/>
                        <a:t>Runs </a:t>
                      </a:r>
                      <a:r>
                        <a:rPr lang="en-US" sz="1600" b="1" dirty="0"/>
                        <a:t>only on gasoline or diesel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sz="160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/>
                        <a:t>Higher emissions and fuel consumption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sz="160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/>
                        <a:t>Simple technology and lower upfront cost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750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3097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3" name="Google Shape;3243;p57"/>
          <p:cNvSpPr/>
          <p:nvPr/>
        </p:nvSpPr>
        <p:spPr>
          <a:xfrm>
            <a:off x="-385400" y="2954325"/>
            <a:ext cx="5411221" cy="1778279"/>
          </a:xfrm>
          <a:custGeom>
            <a:avLst/>
            <a:gdLst/>
            <a:ahLst/>
            <a:cxnLst/>
            <a:rect l="l" t="t" r="r" b="b"/>
            <a:pathLst>
              <a:path w="71622" h="23537" extrusionOk="0">
                <a:moveTo>
                  <a:pt x="53647" y="13704"/>
                </a:moveTo>
                <a:lnTo>
                  <a:pt x="53862" y="13919"/>
                </a:lnTo>
                <a:lnTo>
                  <a:pt x="54108" y="14104"/>
                </a:lnTo>
                <a:lnTo>
                  <a:pt x="54354" y="14257"/>
                </a:lnTo>
                <a:lnTo>
                  <a:pt x="54630" y="14380"/>
                </a:lnTo>
                <a:lnTo>
                  <a:pt x="54907" y="14472"/>
                </a:lnTo>
                <a:lnTo>
                  <a:pt x="55214" y="14564"/>
                </a:lnTo>
                <a:lnTo>
                  <a:pt x="55521" y="14595"/>
                </a:lnTo>
                <a:lnTo>
                  <a:pt x="55829" y="14626"/>
                </a:lnTo>
                <a:lnTo>
                  <a:pt x="55829" y="16224"/>
                </a:lnTo>
                <a:lnTo>
                  <a:pt x="55460" y="16193"/>
                </a:lnTo>
                <a:lnTo>
                  <a:pt x="55153" y="16224"/>
                </a:lnTo>
                <a:lnTo>
                  <a:pt x="54876" y="16285"/>
                </a:lnTo>
                <a:lnTo>
                  <a:pt x="54600" y="16347"/>
                </a:lnTo>
                <a:lnTo>
                  <a:pt x="54385" y="16439"/>
                </a:lnTo>
                <a:lnTo>
                  <a:pt x="54170" y="16562"/>
                </a:lnTo>
                <a:lnTo>
                  <a:pt x="53985" y="16685"/>
                </a:lnTo>
                <a:lnTo>
                  <a:pt x="53801" y="16807"/>
                </a:lnTo>
                <a:lnTo>
                  <a:pt x="53524" y="16685"/>
                </a:lnTo>
                <a:lnTo>
                  <a:pt x="53186" y="16592"/>
                </a:lnTo>
                <a:lnTo>
                  <a:pt x="52787" y="16500"/>
                </a:lnTo>
                <a:lnTo>
                  <a:pt x="52449" y="16469"/>
                </a:lnTo>
                <a:lnTo>
                  <a:pt x="52142" y="16469"/>
                </a:lnTo>
                <a:lnTo>
                  <a:pt x="51834" y="16500"/>
                </a:lnTo>
                <a:lnTo>
                  <a:pt x="51589" y="16562"/>
                </a:lnTo>
                <a:lnTo>
                  <a:pt x="51343" y="16623"/>
                </a:lnTo>
                <a:lnTo>
                  <a:pt x="51128" y="16746"/>
                </a:lnTo>
                <a:lnTo>
                  <a:pt x="50974" y="16869"/>
                </a:lnTo>
                <a:lnTo>
                  <a:pt x="50974" y="15609"/>
                </a:lnTo>
                <a:lnTo>
                  <a:pt x="51404" y="15578"/>
                </a:lnTo>
                <a:lnTo>
                  <a:pt x="51804" y="15486"/>
                </a:lnTo>
                <a:lnTo>
                  <a:pt x="52234" y="15333"/>
                </a:lnTo>
                <a:lnTo>
                  <a:pt x="52603" y="15148"/>
                </a:lnTo>
                <a:lnTo>
                  <a:pt x="52787" y="15025"/>
                </a:lnTo>
                <a:lnTo>
                  <a:pt x="52941" y="14872"/>
                </a:lnTo>
                <a:lnTo>
                  <a:pt x="53094" y="14718"/>
                </a:lnTo>
                <a:lnTo>
                  <a:pt x="53248" y="14564"/>
                </a:lnTo>
                <a:lnTo>
                  <a:pt x="53371" y="14380"/>
                </a:lnTo>
                <a:lnTo>
                  <a:pt x="53463" y="14165"/>
                </a:lnTo>
                <a:lnTo>
                  <a:pt x="53555" y="13950"/>
                </a:lnTo>
                <a:lnTo>
                  <a:pt x="53647" y="13704"/>
                </a:lnTo>
                <a:close/>
                <a:moveTo>
                  <a:pt x="64862" y="9863"/>
                </a:moveTo>
                <a:lnTo>
                  <a:pt x="64985" y="10017"/>
                </a:lnTo>
                <a:lnTo>
                  <a:pt x="65108" y="10109"/>
                </a:lnTo>
                <a:lnTo>
                  <a:pt x="65262" y="10201"/>
                </a:lnTo>
                <a:lnTo>
                  <a:pt x="65446" y="10232"/>
                </a:lnTo>
                <a:lnTo>
                  <a:pt x="65292" y="11891"/>
                </a:lnTo>
                <a:lnTo>
                  <a:pt x="65262" y="12537"/>
                </a:lnTo>
                <a:lnTo>
                  <a:pt x="65231" y="13182"/>
                </a:lnTo>
                <a:lnTo>
                  <a:pt x="65231" y="20925"/>
                </a:lnTo>
                <a:lnTo>
                  <a:pt x="64155" y="20587"/>
                </a:lnTo>
                <a:lnTo>
                  <a:pt x="63019" y="20249"/>
                </a:lnTo>
                <a:lnTo>
                  <a:pt x="61759" y="19880"/>
                </a:lnTo>
                <a:lnTo>
                  <a:pt x="60468" y="19542"/>
                </a:lnTo>
                <a:lnTo>
                  <a:pt x="60499" y="19296"/>
                </a:lnTo>
                <a:lnTo>
                  <a:pt x="60499" y="19020"/>
                </a:lnTo>
                <a:lnTo>
                  <a:pt x="60438" y="18712"/>
                </a:lnTo>
                <a:lnTo>
                  <a:pt x="60407" y="18528"/>
                </a:lnTo>
                <a:lnTo>
                  <a:pt x="60345" y="18374"/>
                </a:lnTo>
                <a:lnTo>
                  <a:pt x="60253" y="18221"/>
                </a:lnTo>
                <a:lnTo>
                  <a:pt x="60130" y="18036"/>
                </a:lnTo>
                <a:lnTo>
                  <a:pt x="59977" y="17883"/>
                </a:lnTo>
                <a:lnTo>
                  <a:pt x="59792" y="17729"/>
                </a:lnTo>
                <a:lnTo>
                  <a:pt x="59608" y="17576"/>
                </a:lnTo>
                <a:lnTo>
                  <a:pt x="59362" y="17453"/>
                </a:lnTo>
                <a:lnTo>
                  <a:pt x="59055" y="17330"/>
                </a:lnTo>
                <a:lnTo>
                  <a:pt x="58748" y="17238"/>
                </a:lnTo>
                <a:lnTo>
                  <a:pt x="58440" y="17176"/>
                </a:lnTo>
                <a:lnTo>
                  <a:pt x="58133" y="17115"/>
                </a:lnTo>
                <a:lnTo>
                  <a:pt x="58010" y="16961"/>
                </a:lnTo>
                <a:lnTo>
                  <a:pt x="57826" y="16838"/>
                </a:lnTo>
                <a:lnTo>
                  <a:pt x="57642" y="16715"/>
                </a:lnTo>
                <a:lnTo>
                  <a:pt x="57426" y="16592"/>
                </a:lnTo>
                <a:lnTo>
                  <a:pt x="57211" y="16469"/>
                </a:lnTo>
                <a:lnTo>
                  <a:pt x="56935" y="16377"/>
                </a:lnTo>
                <a:lnTo>
                  <a:pt x="56628" y="16316"/>
                </a:lnTo>
                <a:lnTo>
                  <a:pt x="56290" y="16254"/>
                </a:lnTo>
                <a:lnTo>
                  <a:pt x="56197" y="16254"/>
                </a:lnTo>
                <a:lnTo>
                  <a:pt x="56197" y="14626"/>
                </a:lnTo>
                <a:lnTo>
                  <a:pt x="56720" y="14564"/>
                </a:lnTo>
                <a:lnTo>
                  <a:pt x="56996" y="14534"/>
                </a:lnTo>
                <a:lnTo>
                  <a:pt x="57242" y="14442"/>
                </a:lnTo>
                <a:lnTo>
                  <a:pt x="57488" y="14349"/>
                </a:lnTo>
                <a:lnTo>
                  <a:pt x="57703" y="14257"/>
                </a:lnTo>
                <a:lnTo>
                  <a:pt x="57918" y="14104"/>
                </a:lnTo>
                <a:lnTo>
                  <a:pt x="58133" y="13950"/>
                </a:lnTo>
                <a:lnTo>
                  <a:pt x="58318" y="13766"/>
                </a:lnTo>
                <a:lnTo>
                  <a:pt x="58502" y="13581"/>
                </a:lnTo>
                <a:lnTo>
                  <a:pt x="58625" y="13335"/>
                </a:lnTo>
                <a:lnTo>
                  <a:pt x="58778" y="13090"/>
                </a:lnTo>
                <a:lnTo>
                  <a:pt x="58871" y="12813"/>
                </a:lnTo>
                <a:lnTo>
                  <a:pt x="58932" y="12506"/>
                </a:lnTo>
                <a:lnTo>
                  <a:pt x="58993" y="12199"/>
                </a:lnTo>
                <a:lnTo>
                  <a:pt x="59024" y="11830"/>
                </a:lnTo>
                <a:lnTo>
                  <a:pt x="59424" y="11768"/>
                </a:lnTo>
                <a:lnTo>
                  <a:pt x="59823" y="11707"/>
                </a:lnTo>
                <a:lnTo>
                  <a:pt x="60223" y="11615"/>
                </a:lnTo>
                <a:lnTo>
                  <a:pt x="60622" y="11492"/>
                </a:lnTo>
                <a:lnTo>
                  <a:pt x="64862" y="9863"/>
                </a:lnTo>
                <a:close/>
                <a:moveTo>
                  <a:pt x="45812" y="0"/>
                </a:moveTo>
                <a:lnTo>
                  <a:pt x="45474" y="400"/>
                </a:lnTo>
                <a:lnTo>
                  <a:pt x="45167" y="830"/>
                </a:lnTo>
                <a:lnTo>
                  <a:pt x="44921" y="1291"/>
                </a:lnTo>
                <a:lnTo>
                  <a:pt x="44737" y="1752"/>
                </a:lnTo>
                <a:lnTo>
                  <a:pt x="43416" y="5500"/>
                </a:lnTo>
                <a:lnTo>
                  <a:pt x="43293" y="5531"/>
                </a:lnTo>
                <a:lnTo>
                  <a:pt x="43139" y="5593"/>
                </a:lnTo>
                <a:lnTo>
                  <a:pt x="43047" y="5654"/>
                </a:lnTo>
                <a:lnTo>
                  <a:pt x="42924" y="5715"/>
                </a:lnTo>
                <a:lnTo>
                  <a:pt x="42832" y="5808"/>
                </a:lnTo>
                <a:lnTo>
                  <a:pt x="42740" y="5931"/>
                </a:lnTo>
                <a:lnTo>
                  <a:pt x="42678" y="6053"/>
                </a:lnTo>
                <a:lnTo>
                  <a:pt x="42647" y="6176"/>
                </a:lnTo>
                <a:lnTo>
                  <a:pt x="38622" y="7682"/>
                </a:lnTo>
                <a:lnTo>
                  <a:pt x="38131" y="7897"/>
                </a:lnTo>
                <a:lnTo>
                  <a:pt x="37701" y="8143"/>
                </a:lnTo>
                <a:lnTo>
                  <a:pt x="37270" y="8450"/>
                </a:lnTo>
                <a:lnTo>
                  <a:pt x="36871" y="8788"/>
                </a:lnTo>
                <a:lnTo>
                  <a:pt x="37393" y="8788"/>
                </a:lnTo>
                <a:lnTo>
                  <a:pt x="37916" y="8727"/>
                </a:lnTo>
                <a:lnTo>
                  <a:pt x="38438" y="8634"/>
                </a:lnTo>
                <a:lnTo>
                  <a:pt x="38930" y="8481"/>
                </a:lnTo>
                <a:lnTo>
                  <a:pt x="42801" y="7006"/>
                </a:lnTo>
                <a:lnTo>
                  <a:pt x="42893" y="7129"/>
                </a:lnTo>
                <a:lnTo>
                  <a:pt x="43016" y="7221"/>
                </a:lnTo>
                <a:lnTo>
                  <a:pt x="43170" y="7282"/>
                </a:lnTo>
                <a:lnTo>
                  <a:pt x="43293" y="7344"/>
                </a:lnTo>
                <a:lnTo>
                  <a:pt x="43170" y="8849"/>
                </a:lnTo>
                <a:lnTo>
                  <a:pt x="43139" y="9433"/>
                </a:lnTo>
                <a:lnTo>
                  <a:pt x="43139" y="10017"/>
                </a:lnTo>
                <a:lnTo>
                  <a:pt x="43139" y="17053"/>
                </a:lnTo>
                <a:lnTo>
                  <a:pt x="40927" y="16961"/>
                </a:lnTo>
                <a:lnTo>
                  <a:pt x="38653" y="16930"/>
                </a:lnTo>
                <a:lnTo>
                  <a:pt x="38622" y="16715"/>
                </a:lnTo>
                <a:lnTo>
                  <a:pt x="38561" y="16439"/>
                </a:lnTo>
                <a:lnTo>
                  <a:pt x="38438" y="16131"/>
                </a:lnTo>
                <a:lnTo>
                  <a:pt x="38346" y="15978"/>
                </a:lnTo>
                <a:lnTo>
                  <a:pt x="38254" y="15824"/>
                </a:lnTo>
                <a:lnTo>
                  <a:pt x="38131" y="15701"/>
                </a:lnTo>
                <a:lnTo>
                  <a:pt x="37977" y="15548"/>
                </a:lnTo>
                <a:lnTo>
                  <a:pt x="37793" y="15425"/>
                </a:lnTo>
                <a:lnTo>
                  <a:pt x="37578" y="15333"/>
                </a:lnTo>
                <a:lnTo>
                  <a:pt x="37332" y="15240"/>
                </a:lnTo>
                <a:lnTo>
                  <a:pt x="37055" y="15179"/>
                </a:lnTo>
                <a:lnTo>
                  <a:pt x="36748" y="15118"/>
                </a:lnTo>
                <a:lnTo>
                  <a:pt x="36410" y="15118"/>
                </a:lnTo>
                <a:lnTo>
                  <a:pt x="35888" y="15148"/>
                </a:lnTo>
                <a:lnTo>
                  <a:pt x="35427" y="15240"/>
                </a:lnTo>
                <a:lnTo>
                  <a:pt x="35120" y="15056"/>
                </a:lnTo>
                <a:lnTo>
                  <a:pt x="34720" y="14902"/>
                </a:lnTo>
                <a:lnTo>
                  <a:pt x="34259" y="14810"/>
                </a:lnTo>
                <a:lnTo>
                  <a:pt x="33737" y="14780"/>
                </a:lnTo>
                <a:lnTo>
                  <a:pt x="33245" y="14780"/>
                </a:lnTo>
                <a:lnTo>
                  <a:pt x="32815" y="14841"/>
                </a:lnTo>
                <a:lnTo>
                  <a:pt x="32416" y="14933"/>
                </a:lnTo>
                <a:lnTo>
                  <a:pt x="32108" y="15056"/>
                </a:lnTo>
                <a:lnTo>
                  <a:pt x="32108" y="12875"/>
                </a:lnTo>
                <a:lnTo>
                  <a:pt x="32600" y="12813"/>
                </a:lnTo>
                <a:lnTo>
                  <a:pt x="32877" y="12752"/>
                </a:lnTo>
                <a:lnTo>
                  <a:pt x="33122" y="12690"/>
                </a:lnTo>
                <a:lnTo>
                  <a:pt x="33368" y="12598"/>
                </a:lnTo>
                <a:lnTo>
                  <a:pt x="33583" y="12475"/>
                </a:lnTo>
                <a:lnTo>
                  <a:pt x="33798" y="12352"/>
                </a:lnTo>
                <a:lnTo>
                  <a:pt x="34013" y="12199"/>
                </a:lnTo>
                <a:lnTo>
                  <a:pt x="34198" y="12014"/>
                </a:lnTo>
                <a:lnTo>
                  <a:pt x="34382" y="11799"/>
                </a:lnTo>
                <a:lnTo>
                  <a:pt x="34536" y="11584"/>
                </a:lnTo>
                <a:lnTo>
                  <a:pt x="34659" y="11308"/>
                </a:lnTo>
                <a:lnTo>
                  <a:pt x="34751" y="11031"/>
                </a:lnTo>
                <a:lnTo>
                  <a:pt x="34843" y="10724"/>
                </a:lnTo>
                <a:lnTo>
                  <a:pt x="34874" y="10416"/>
                </a:lnTo>
                <a:lnTo>
                  <a:pt x="34904" y="10048"/>
                </a:lnTo>
                <a:lnTo>
                  <a:pt x="34874" y="9618"/>
                </a:lnTo>
                <a:lnTo>
                  <a:pt x="34843" y="9126"/>
                </a:lnTo>
                <a:lnTo>
                  <a:pt x="34751" y="8604"/>
                </a:lnTo>
                <a:lnTo>
                  <a:pt x="34628" y="8081"/>
                </a:lnTo>
                <a:lnTo>
                  <a:pt x="34505" y="7498"/>
                </a:lnTo>
                <a:lnTo>
                  <a:pt x="34321" y="6914"/>
                </a:lnTo>
                <a:lnTo>
                  <a:pt x="34136" y="6361"/>
                </a:lnTo>
                <a:lnTo>
                  <a:pt x="33952" y="5808"/>
                </a:lnTo>
                <a:lnTo>
                  <a:pt x="33737" y="5255"/>
                </a:lnTo>
                <a:lnTo>
                  <a:pt x="33491" y="4763"/>
                </a:lnTo>
                <a:lnTo>
                  <a:pt x="33245" y="4302"/>
                </a:lnTo>
                <a:lnTo>
                  <a:pt x="32969" y="3933"/>
                </a:lnTo>
                <a:lnTo>
                  <a:pt x="32723" y="3595"/>
                </a:lnTo>
                <a:lnTo>
                  <a:pt x="32446" y="3350"/>
                </a:lnTo>
                <a:lnTo>
                  <a:pt x="32324" y="3257"/>
                </a:lnTo>
                <a:lnTo>
                  <a:pt x="32170" y="3196"/>
                </a:lnTo>
                <a:lnTo>
                  <a:pt x="32047" y="3165"/>
                </a:lnTo>
                <a:lnTo>
                  <a:pt x="31893" y="3134"/>
                </a:lnTo>
                <a:lnTo>
                  <a:pt x="31770" y="3165"/>
                </a:lnTo>
                <a:lnTo>
                  <a:pt x="31617" y="3196"/>
                </a:lnTo>
                <a:lnTo>
                  <a:pt x="31494" y="3257"/>
                </a:lnTo>
                <a:lnTo>
                  <a:pt x="31340" y="3350"/>
                </a:lnTo>
                <a:lnTo>
                  <a:pt x="31095" y="3595"/>
                </a:lnTo>
                <a:lnTo>
                  <a:pt x="30818" y="3933"/>
                </a:lnTo>
                <a:lnTo>
                  <a:pt x="30572" y="4302"/>
                </a:lnTo>
                <a:lnTo>
                  <a:pt x="30326" y="4763"/>
                </a:lnTo>
                <a:lnTo>
                  <a:pt x="30081" y="5255"/>
                </a:lnTo>
                <a:lnTo>
                  <a:pt x="29865" y="5808"/>
                </a:lnTo>
                <a:lnTo>
                  <a:pt x="29650" y="6361"/>
                </a:lnTo>
                <a:lnTo>
                  <a:pt x="29466" y="6914"/>
                </a:lnTo>
                <a:lnTo>
                  <a:pt x="29312" y="7498"/>
                </a:lnTo>
                <a:lnTo>
                  <a:pt x="29159" y="8081"/>
                </a:lnTo>
                <a:lnTo>
                  <a:pt x="29067" y="8604"/>
                </a:lnTo>
                <a:lnTo>
                  <a:pt x="28974" y="9126"/>
                </a:lnTo>
                <a:lnTo>
                  <a:pt x="28913" y="9618"/>
                </a:lnTo>
                <a:lnTo>
                  <a:pt x="28913" y="10048"/>
                </a:lnTo>
                <a:lnTo>
                  <a:pt x="28913" y="10416"/>
                </a:lnTo>
                <a:lnTo>
                  <a:pt x="28974" y="10724"/>
                </a:lnTo>
                <a:lnTo>
                  <a:pt x="29036" y="11031"/>
                </a:lnTo>
                <a:lnTo>
                  <a:pt x="29159" y="11308"/>
                </a:lnTo>
                <a:lnTo>
                  <a:pt x="29282" y="11584"/>
                </a:lnTo>
                <a:lnTo>
                  <a:pt x="29435" y="11799"/>
                </a:lnTo>
                <a:lnTo>
                  <a:pt x="29589" y="12014"/>
                </a:lnTo>
                <a:lnTo>
                  <a:pt x="29773" y="12199"/>
                </a:lnTo>
                <a:lnTo>
                  <a:pt x="29988" y="12352"/>
                </a:lnTo>
                <a:lnTo>
                  <a:pt x="30203" y="12475"/>
                </a:lnTo>
                <a:lnTo>
                  <a:pt x="30449" y="12598"/>
                </a:lnTo>
                <a:lnTo>
                  <a:pt x="30695" y="12690"/>
                </a:lnTo>
                <a:lnTo>
                  <a:pt x="30941" y="12752"/>
                </a:lnTo>
                <a:lnTo>
                  <a:pt x="31187" y="12813"/>
                </a:lnTo>
                <a:lnTo>
                  <a:pt x="31709" y="12875"/>
                </a:lnTo>
                <a:lnTo>
                  <a:pt x="31709" y="15271"/>
                </a:lnTo>
                <a:lnTo>
                  <a:pt x="31402" y="15548"/>
                </a:lnTo>
                <a:lnTo>
                  <a:pt x="31187" y="15793"/>
                </a:lnTo>
                <a:lnTo>
                  <a:pt x="31002" y="16101"/>
                </a:lnTo>
                <a:lnTo>
                  <a:pt x="30879" y="16377"/>
                </a:lnTo>
                <a:lnTo>
                  <a:pt x="30818" y="16623"/>
                </a:lnTo>
                <a:lnTo>
                  <a:pt x="30757" y="16838"/>
                </a:lnTo>
                <a:lnTo>
                  <a:pt x="30726" y="17145"/>
                </a:lnTo>
                <a:lnTo>
                  <a:pt x="27868" y="17361"/>
                </a:lnTo>
                <a:lnTo>
                  <a:pt x="25195" y="17576"/>
                </a:lnTo>
                <a:lnTo>
                  <a:pt x="25195" y="15671"/>
                </a:lnTo>
                <a:lnTo>
                  <a:pt x="25717" y="15609"/>
                </a:lnTo>
                <a:lnTo>
                  <a:pt x="25963" y="15548"/>
                </a:lnTo>
                <a:lnTo>
                  <a:pt x="26209" y="15486"/>
                </a:lnTo>
                <a:lnTo>
                  <a:pt x="26455" y="15394"/>
                </a:lnTo>
                <a:lnTo>
                  <a:pt x="26701" y="15271"/>
                </a:lnTo>
                <a:lnTo>
                  <a:pt x="26916" y="15148"/>
                </a:lnTo>
                <a:lnTo>
                  <a:pt x="27100" y="14995"/>
                </a:lnTo>
                <a:lnTo>
                  <a:pt x="27315" y="14810"/>
                </a:lnTo>
                <a:lnTo>
                  <a:pt x="27469" y="14595"/>
                </a:lnTo>
                <a:lnTo>
                  <a:pt x="27622" y="14380"/>
                </a:lnTo>
                <a:lnTo>
                  <a:pt x="27745" y="14134"/>
                </a:lnTo>
                <a:lnTo>
                  <a:pt x="27838" y="13858"/>
                </a:lnTo>
                <a:lnTo>
                  <a:pt x="27930" y="13551"/>
                </a:lnTo>
                <a:lnTo>
                  <a:pt x="27991" y="13213"/>
                </a:lnTo>
                <a:lnTo>
                  <a:pt x="27991" y="12844"/>
                </a:lnTo>
                <a:lnTo>
                  <a:pt x="27960" y="12414"/>
                </a:lnTo>
                <a:lnTo>
                  <a:pt x="27930" y="11953"/>
                </a:lnTo>
                <a:lnTo>
                  <a:pt x="27838" y="11430"/>
                </a:lnTo>
                <a:lnTo>
                  <a:pt x="27715" y="10877"/>
                </a:lnTo>
                <a:lnTo>
                  <a:pt x="27592" y="10294"/>
                </a:lnTo>
                <a:lnTo>
                  <a:pt x="27438" y="9741"/>
                </a:lnTo>
                <a:lnTo>
                  <a:pt x="27254" y="9157"/>
                </a:lnTo>
                <a:lnTo>
                  <a:pt x="27039" y="8604"/>
                </a:lnTo>
                <a:lnTo>
                  <a:pt x="26824" y="8051"/>
                </a:lnTo>
                <a:lnTo>
                  <a:pt x="26578" y="7559"/>
                </a:lnTo>
                <a:lnTo>
                  <a:pt x="26332" y="7129"/>
                </a:lnTo>
                <a:lnTo>
                  <a:pt x="26086" y="6729"/>
                </a:lnTo>
                <a:lnTo>
                  <a:pt x="25810" y="6391"/>
                </a:lnTo>
                <a:lnTo>
                  <a:pt x="25533" y="6146"/>
                </a:lnTo>
                <a:lnTo>
                  <a:pt x="25410" y="6053"/>
                </a:lnTo>
                <a:lnTo>
                  <a:pt x="25257" y="5992"/>
                </a:lnTo>
                <a:lnTo>
                  <a:pt x="25134" y="5961"/>
                </a:lnTo>
                <a:lnTo>
                  <a:pt x="24980" y="5931"/>
                </a:lnTo>
                <a:lnTo>
                  <a:pt x="24857" y="5961"/>
                </a:lnTo>
                <a:lnTo>
                  <a:pt x="24734" y="5992"/>
                </a:lnTo>
                <a:lnTo>
                  <a:pt x="24581" y="6053"/>
                </a:lnTo>
                <a:lnTo>
                  <a:pt x="24458" y="6146"/>
                </a:lnTo>
                <a:lnTo>
                  <a:pt x="24181" y="6391"/>
                </a:lnTo>
                <a:lnTo>
                  <a:pt x="23905" y="6729"/>
                </a:lnTo>
                <a:lnTo>
                  <a:pt x="23659" y="7129"/>
                </a:lnTo>
                <a:lnTo>
                  <a:pt x="23413" y="7559"/>
                </a:lnTo>
                <a:lnTo>
                  <a:pt x="23167" y="8051"/>
                </a:lnTo>
                <a:lnTo>
                  <a:pt x="22952" y="8604"/>
                </a:lnTo>
                <a:lnTo>
                  <a:pt x="22737" y="9157"/>
                </a:lnTo>
                <a:lnTo>
                  <a:pt x="22553" y="9741"/>
                </a:lnTo>
                <a:lnTo>
                  <a:pt x="22399" y="10294"/>
                </a:lnTo>
                <a:lnTo>
                  <a:pt x="22245" y="10877"/>
                </a:lnTo>
                <a:lnTo>
                  <a:pt x="22153" y="11430"/>
                </a:lnTo>
                <a:lnTo>
                  <a:pt x="22061" y="11953"/>
                </a:lnTo>
                <a:lnTo>
                  <a:pt x="22000" y="12414"/>
                </a:lnTo>
                <a:lnTo>
                  <a:pt x="22000" y="12844"/>
                </a:lnTo>
                <a:lnTo>
                  <a:pt x="22000" y="13213"/>
                </a:lnTo>
                <a:lnTo>
                  <a:pt x="22061" y="13551"/>
                </a:lnTo>
                <a:lnTo>
                  <a:pt x="22123" y="13858"/>
                </a:lnTo>
                <a:lnTo>
                  <a:pt x="22245" y="14134"/>
                </a:lnTo>
                <a:lnTo>
                  <a:pt x="22368" y="14380"/>
                </a:lnTo>
                <a:lnTo>
                  <a:pt x="22522" y="14595"/>
                </a:lnTo>
                <a:lnTo>
                  <a:pt x="22676" y="14810"/>
                </a:lnTo>
                <a:lnTo>
                  <a:pt x="22891" y="14995"/>
                </a:lnTo>
                <a:lnTo>
                  <a:pt x="23075" y="15148"/>
                </a:lnTo>
                <a:lnTo>
                  <a:pt x="23290" y="15271"/>
                </a:lnTo>
                <a:lnTo>
                  <a:pt x="23536" y="15394"/>
                </a:lnTo>
                <a:lnTo>
                  <a:pt x="23782" y="15486"/>
                </a:lnTo>
                <a:lnTo>
                  <a:pt x="24028" y="15548"/>
                </a:lnTo>
                <a:lnTo>
                  <a:pt x="24273" y="15609"/>
                </a:lnTo>
                <a:lnTo>
                  <a:pt x="24796" y="15671"/>
                </a:lnTo>
                <a:lnTo>
                  <a:pt x="24796" y="17453"/>
                </a:lnTo>
                <a:lnTo>
                  <a:pt x="24673" y="17207"/>
                </a:lnTo>
                <a:lnTo>
                  <a:pt x="24519" y="16961"/>
                </a:lnTo>
                <a:lnTo>
                  <a:pt x="24273" y="16746"/>
                </a:lnTo>
                <a:lnTo>
                  <a:pt x="24028" y="16531"/>
                </a:lnTo>
                <a:lnTo>
                  <a:pt x="23690" y="16377"/>
                </a:lnTo>
                <a:lnTo>
                  <a:pt x="23259" y="16254"/>
                </a:lnTo>
                <a:lnTo>
                  <a:pt x="22799" y="16193"/>
                </a:lnTo>
                <a:lnTo>
                  <a:pt x="22215" y="16193"/>
                </a:lnTo>
                <a:lnTo>
                  <a:pt x="21846" y="16224"/>
                </a:lnTo>
                <a:lnTo>
                  <a:pt x="21508" y="16285"/>
                </a:lnTo>
                <a:lnTo>
                  <a:pt x="21201" y="16347"/>
                </a:lnTo>
                <a:lnTo>
                  <a:pt x="20924" y="16439"/>
                </a:lnTo>
                <a:lnTo>
                  <a:pt x="20678" y="16562"/>
                </a:lnTo>
                <a:lnTo>
                  <a:pt x="20463" y="16685"/>
                </a:lnTo>
                <a:lnTo>
                  <a:pt x="20279" y="16838"/>
                </a:lnTo>
                <a:lnTo>
                  <a:pt x="20095" y="16992"/>
                </a:lnTo>
                <a:lnTo>
                  <a:pt x="19941" y="17145"/>
                </a:lnTo>
                <a:lnTo>
                  <a:pt x="19818" y="17299"/>
                </a:lnTo>
                <a:lnTo>
                  <a:pt x="19634" y="17637"/>
                </a:lnTo>
                <a:lnTo>
                  <a:pt x="19511" y="17975"/>
                </a:lnTo>
                <a:lnTo>
                  <a:pt x="19449" y="18252"/>
                </a:lnTo>
                <a:lnTo>
                  <a:pt x="17452" y="18559"/>
                </a:lnTo>
                <a:lnTo>
                  <a:pt x="17452" y="16408"/>
                </a:lnTo>
                <a:lnTo>
                  <a:pt x="17729" y="16377"/>
                </a:lnTo>
                <a:lnTo>
                  <a:pt x="18005" y="16347"/>
                </a:lnTo>
                <a:lnTo>
                  <a:pt x="18282" y="16285"/>
                </a:lnTo>
                <a:lnTo>
                  <a:pt x="18558" y="16193"/>
                </a:lnTo>
                <a:lnTo>
                  <a:pt x="18835" y="16101"/>
                </a:lnTo>
                <a:lnTo>
                  <a:pt x="19081" y="15978"/>
                </a:lnTo>
                <a:lnTo>
                  <a:pt x="19327" y="15824"/>
                </a:lnTo>
                <a:lnTo>
                  <a:pt x="19542" y="15640"/>
                </a:lnTo>
                <a:lnTo>
                  <a:pt x="19757" y="15456"/>
                </a:lnTo>
                <a:lnTo>
                  <a:pt x="19941" y="15240"/>
                </a:lnTo>
                <a:lnTo>
                  <a:pt x="20095" y="14995"/>
                </a:lnTo>
                <a:lnTo>
                  <a:pt x="20248" y="14718"/>
                </a:lnTo>
                <a:lnTo>
                  <a:pt x="20371" y="14411"/>
                </a:lnTo>
                <a:lnTo>
                  <a:pt x="20433" y="14073"/>
                </a:lnTo>
                <a:lnTo>
                  <a:pt x="20494" y="13704"/>
                </a:lnTo>
                <a:lnTo>
                  <a:pt x="20525" y="13305"/>
                </a:lnTo>
                <a:lnTo>
                  <a:pt x="20494" y="12844"/>
                </a:lnTo>
                <a:lnTo>
                  <a:pt x="20433" y="12321"/>
                </a:lnTo>
                <a:lnTo>
                  <a:pt x="20340" y="11738"/>
                </a:lnTo>
                <a:lnTo>
                  <a:pt x="20218" y="11123"/>
                </a:lnTo>
                <a:lnTo>
                  <a:pt x="20064" y="10509"/>
                </a:lnTo>
                <a:lnTo>
                  <a:pt x="19880" y="9894"/>
                </a:lnTo>
                <a:lnTo>
                  <a:pt x="19695" y="9249"/>
                </a:lnTo>
                <a:lnTo>
                  <a:pt x="19480" y="8634"/>
                </a:lnTo>
                <a:lnTo>
                  <a:pt x="19234" y="8051"/>
                </a:lnTo>
                <a:lnTo>
                  <a:pt x="18958" y="7498"/>
                </a:lnTo>
                <a:lnTo>
                  <a:pt x="18681" y="7006"/>
                </a:lnTo>
                <a:lnTo>
                  <a:pt x="18405" y="6576"/>
                </a:lnTo>
                <a:lnTo>
                  <a:pt x="18128" y="6238"/>
                </a:lnTo>
                <a:lnTo>
                  <a:pt x="17821" y="5961"/>
                </a:lnTo>
                <a:lnTo>
                  <a:pt x="17667" y="5869"/>
                </a:lnTo>
                <a:lnTo>
                  <a:pt x="17514" y="5777"/>
                </a:lnTo>
                <a:lnTo>
                  <a:pt x="17360" y="5746"/>
                </a:lnTo>
                <a:lnTo>
                  <a:pt x="17237" y="5715"/>
                </a:lnTo>
                <a:lnTo>
                  <a:pt x="17084" y="5746"/>
                </a:lnTo>
                <a:lnTo>
                  <a:pt x="16930" y="5777"/>
                </a:lnTo>
                <a:lnTo>
                  <a:pt x="16776" y="5869"/>
                </a:lnTo>
                <a:lnTo>
                  <a:pt x="16623" y="5961"/>
                </a:lnTo>
                <a:lnTo>
                  <a:pt x="16315" y="6238"/>
                </a:lnTo>
                <a:lnTo>
                  <a:pt x="16039" y="6576"/>
                </a:lnTo>
                <a:lnTo>
                  <a:pt x="15762" y="7006"/>
                </a:lnTo>
                <a:lnTo>
                  <a:pt x="15486" y="7498"/>
                </a:lnTo>
                <a:lnTo>
                  <a:pt x="15240" y="8051"/>
                </a:lnTo>
                <a:lnTo>
                  <a:pt x="14994" y="8634"/>
                </a:lnTo>
                <a:lnTo>
                  <a:pt x="14748" y="9249"/>
                </a:lnTo>
                <a:lnTo>
                  <a:pt x="14564" y="9894"/>
                </a:lnTo>
                <a:lnTo>
                  <a:pt x="14380" y="10509"/>
                </a:lnTo>
                <a:lnTo>
                  <a:pt x="14226" y="11123"/>
                </a:lnTo>
                <a:lnTo>
                  <a:pt x="14103" y="11738"/>
                </a:lnTo>
                <a:lnTo>
                  <a:pt x="14011" y="12321"/>
                </a:lnTo>
                <a:lnTo>
                  <a:pt x="13950" y="12844"/>
                </a:lnTo>
                <a:lnTo>
                  <a:pt x="13950" y="13305"/>
                </a:lnTo>
                <a:lnTo>
                  <a:pt x="13950" y="13704"/>
                </a:lnTo>
                <a:lnTo>
                  <a:pt x="14011" y="14073"/>
                </a:lnTo>
                <a:lnTo>
                  <a:pt x="14103" y="14411"/>
                </a:lnTo>
                <a:lnTo>
                  <a:pt x="14195" y="14718"/>
                </a:lnTo>
                <a:lnTo>
                  <a:pt x="14349" y="14995"/>
                </a:lnTo>
                <a:lnTo>
                  <a:pt x="14503" y="15240"/>
                </a:lnTo>
                <a:lnTo>
                  <a:pt x="14687" y="15456"/>
                </a:lnTo>
                <a:lnTo>
                  <a:pt x="14902" y="15640"/>
                </a:lnTo>
                <a:lnTo>
                  <a:pt x="15117" y="15824"/>
                </a:lnTo>
                <a:lnTo>
                  <a:pt x="15363" y="15978"/>
                </a:lnTo>
                <a:lnTo>
                  <a:pt x="15609" y="16101"/>
                </a:lnTo>
                <a:lnTo>
                  <a:pt x="15885" y="16193"/>
                </a:lnTo>
                <a:lnTo>
                  <a:pt x="16162" y="16285"/>
                </a:lnTo>
                <a:lnTo>
                  <a:pt x="16438" y="16347"/>
                </a:lnTo>
                <a:lnTo>
                  <a:pt x="16715" y="16377"/>
                </a:lnTo>
                <a:lnTo>
                  <a:pt x="17022" y="16408"/>
                </a:lnTo>
                <a:lnTo>
                  <a:pt x="17022" y="18313"/>
                </a:lnTo>
                <a:lnTo>
                  <a:pt x="16838" y="18129"/>
                </a:lnTo>
                <a:lnTo>
                  <a:pt x="16653" y="17975"/>
                </a:lnTo>
                <a:lnTo>
                  <a:pt x="16438" y="17821"/>
                </a:lnTo>
                <a:lnTo>
                  <a:pt x="16193" y="17729"/>
                </a:lnTo>
                <a:lnTo>
                  <a:pt x="15885" y="17606"/>
                </a:lnTo>
                <a:lnTo>
                  <a:pt x="15547" y="17545"/>
                </a:lnTo>
                <a:lnTo>
                  <a:pt x="15148" y="17514"/>
                </a:lnTo>
                <a:lnTo>
                  <a:pt x="14718" y="17514"/>
                </a:lnTo>
                <a:lnTo>
                  <a:pt x="14349" y="17545"/>
                </a:lnTo>
                <a:lnTo>
                  <a:pt x="14011" y="17606"/>
                </a:lnTo>
                <a:lnTo>
                  <a:pt x="13704" y="17698"/>
                </a:lnTo>
                <a:lnTo>
                  <a:pt x="13427" y="17791"/>
                </a:lnTo>
                <a:lnTo>
                  <a:pt x="13181" y="17914"/>
                </a:lnTo>
                <a:lnTo>
                  <a:pt x="12966" y="18036"/>
                </a:lnTo>
                <a:lnTo>
                  <a:pt x="12782" y="18190"/>
                </a:lnTo>
                <a:lnTo>
                  <a:pt x="12598" y="18344"/>
                </a:lnTo>
                <a:lnTo>
                  <a:pt x="12444" y="18497"/>
                </a:lnTo>
                <a:lnTo>
                  <a:pt x="12352" y="18651"/>
                </a:lnTo>
                <a:lnTo>
                  <a:pt x="12137" y="18989"/>
                </a:lnTo>
                <a:lnTo>
                  <a:pt x="12014" y="19327"/>
                </a:lnTo>
                <a:lnTo>
                  <a:pt x="11952" y="19603"/>
                </a:lnTo>
                <a:lnTo>
                  <a:pt x="10201" y="20034"/>
                </a:lnTo>
                <a:lnTo>
                  <a:pt x="8603" y="20433"/>
                </a:lnTo>
                <a:lnTo>
                  <a:pt x="8603" y="13520"/>
                </a:lnTo>
                <a:lnTo>
                  <a:pt x="8603" y="12875"/>
                </a:lnTo>
                <a:lnTo>
                  <a:pt x="8573" y="12229"/>
                </a:lnTo>
                <a:lnTo>
                  <a:pt x="8419" y="10601"/>
                </a:lnTo>
                <a:lnTo>
                  <a:pt x="8450" y="10601"/>
                </a:lnTo>
                <a:lnTo>
                  <a:pt x="10754" y="14503"/>
                </a:lnTo>
                <a:lnTo>
                  <a:pt x="11092" y="14964"/>
                </a:lnTo>
                <a:lnTo>
                  <a:pt x="11430" y="15425"/>
                </a:lnTo>
                <a:lnTo>
                  <a:pt x="11860" y="15824"/>
                </a:lnTo>
                <a:lnTo>
                  <a:pt x="12290" y="16162"/>
                </a:lnTo>
                <a:lnTo>
                  <a:pt x="12198" y="15609"/>
                </a:lnTo>
                <a:lnTo>
                  <a:pt x="12045" y="15056"/>
                </a:lnTo>
                <a:lnTo>
                  <a:pt x="11829" y="14534"/>
                </a:lnTo>
                <a:lnTo>
                  <a:pt x="11553" y="14011"/>
                </a:lnTo>
                <a:lnTo>
                  <a:pt x="9126" y="9956"/>
                </a:lnTo>
                <a:lnTo>
                  <a:pt x="9187" y="9771"/>
                </a:lnTo>
                <a:lnTo>
                  <a:pt x="9187" y="9587"/>
                </a:lnTo>
                <a:lnTo>
                  <a:pt x="9187" y="9403"/>
                </a:lnTo>
                <a:lnTo>
                  <a:pt x="9126" y="9218"/>
                </a:lnTo>
                <a:lnTo>
                  <a:pt x="9033" y="9065"/>
                </a:lnTo>
                <a:lnTo>
                  <a:pt x="8941" y="8911"/>
                </a:lnTo>
                <a:lnTo>
                  <a:pt x="10385" y="4763"/>
                </a:lnTo>
                <a:lnTo>
                  <a:pt x="10539" y="4241"/>
                </a:lnTo>
                <a:lnTo>
                  <a:pt x="10631" y="3657"/>
                </a:lnTo>
                <a:lnTo>
                  <a:pt x="10693" y="3104"/>
                </a:lnTo>
                <a:lnTo>
                  <a:pt x="10662" y="2520"/>
                </a:lnTo>
                <a:lnTo>
                  <a:pt x="10293" y="2950"/>
                </a:lnTo>
                <a:lnTo>
                  <a:pt x="9986" y="3442"/>
                </a:lnTo>
                <a:lnTo>
                  <a:pt x="9709" y="3933"/>
                </a:lnTo>
                <a:lnTo>
                  <a:pt x="9494" y="4456"/>
                </a:lnTo>
                <a:lnTo>
                  <a:pt x="8050" y="8573"/>
                </a:lnTo>
                <a:lnTo>
                  <a:pt x="7927" y="8604"/>
                </a:lnTo>
                <a:lnTo>
                  <a:pt x="7774" y="8665"/>
                </a:lnTo>
                <a:lnTo>
                  <a:pt x="7651" y="8727"/>
                </a:lnTo>
                <a:lnTo>
                  <a:pt x="7528" y="8819"/>
                </a:lnTo>
                <a:lnTo>
                  <a:pt x="7405" y="8911"/>
                </a:lnTo>
                <a:lnTo>
                  <a:pt x="7343" y="9034"/>
                </a:lnTo>
                <a:lnTo>
                  <a:pt x="7251" y="9157"/>
                </a:lnTo>
                <a:lnTo>
                  <a:pt x="7190" y="9310"/>
                </a:lnTo>
                <a:lnTo>
                  <a:pt x="2796" y="10970"/>
                </a:lnTo>
                <a:lnTo>
                  <a:pt x="2274" y="11185"/>
                </a:lnTo>
                <a:lnTo>
                  <a:pt x="1782" y="11461"/>
                </a:lnTo>
                <a:lnTo>
                  <a:pt x="1321" y="11799"/>
                </a:lnTo>
                <a:lnTo>
                  <a:pt x="891" y="12168"/>
                </a:lnTo>
                <a:lnTo>
                  <a:pt x="1475" y="12168"/>
                </a:lnTo>
                <a:lnTo>
                  <a:pt x="2028" y="12106"/>
                </a:lnTo>
                <a:lnTo>
                  <a:pt x="2581" y="11983"/>
                </a:lnTo>
                <a:lnTo>
                  <a:pt x="3134" y="11830"/>
                </a:lnTo>
                <a:lnTo>
                  <a:pt x="7374" y="10232"/>
                </a:lnTo>
                <a:lnTo>
                  <a:pt x="7497" y="10355"/>
                </a:lnTo>
                <a:lnTo>
                  <a:pt x="7620" y="10447"/>
                </a:lnTo>
                <a:lnTo>
                  <a:pt x="7774" y="10539"/>
                </a:lnTo>
                <a:lnTo>
                  <a:pt x="7927" y="10601"/>
                </a:lnTo>
                <a:lnTo>
                  <a:pt x="7804" y="12229"/>
                </a:lnTo>
                <a:lnTo>
                  <a:pt x="7743" y="12875"/>
                </a:lnTo>
                <a:lnTo>
                  <a:pt x="7743" y="13520"/>
                </a:lnTo>
                <a:lnTo>
                  <a:pt x="7743" y="20679"/>
                </a:lnTo>
                <a:lnTo>
                  <a:pt x="5899" y="21232"/>
                </a:lnTo>
                <a:lnTo>
                  <a:pt x="4302" y="21754"/>
                </a:lnTo>
                <a:lnTo>
                  <a:pt x="2950" y="22246"/>
                </a:lnTo>
                <a:lnTo>
                  <a:pt x="1874" y="22676"/>
                </a:lnTo>
                <a:lnTo>
                  <a:pt x="1045" y="23045"/>
                </a:lnTo>
                <a:lnTo>
                  <a:pt x="461" y="23321"/>
                </a:lnTo>
                <a:lnTo>
                  <a:pt x="0" y="23536"/>
                </a:lnTo>
                <a:lnTo>
                  <a:pt x="71622" y="23536"/>
                </a:lnTo>
                <a:lnTo>
                  <a:pt x="71284" y="23352"/>
                </a:lnTo>
                <a:lnTo>
                  <a:pt x="70239" y="22860"/>
                </a:lnTo>
                <a:lnTo>
                  <a:pt x="69471" y="22522"/>
                </a:lnTo>
                <a:lnTo>
                  <a:pt x="68518" y="22123"/>
                </a:lnTo>
                <a:lnTo>
                  <a:pt x="67382" y="21693"/>
                </a:lnTo>
                <a:lnTo>
                  <a:pt x="66122" y="21232"/>
                </a:lnTo>
                <a:lnTo>
                  <a:pt x="66122" y="13182"/>
                </a:lnTo>
                <a:lnTo>
                  <a:pt x="66091" y="12537"/>
                </a:lnTo>
                <a:lnTo>
                  <a:pt x="66060" y="11891"/>
                </a:lnTo>
                <a:lnTo>
                  <a:pt x="65907" y="10232"/>
                </a:lnTo>
                <a:lnTo>
                  <a:pt x="65938" y="10232"/>
                </a:lnTo>
                <a:lnTo>
                  <a:pt x="68242" y="14165"/>
                </a:lnTo>
                <a:lnTo>
                  <a:pt x="68580" y="14626"/>
                </a:lnTo>
                <a:lnTo>
                  <a:pt x="68949" y="15056"/>
                </a:lnTo>
                <a:lnTo>
                  <a:pt x="69348" y="15456"/>
                </a:lnTo>
                <a:lnTo>
                  <a:pt x="69778" y="15824"/>
                </a:lnTo>
                <a:lnTo>
                  <a:pt x="69686" y="15271"/>
                </a:lnTo>
                <a:lnTo>
                  <a:pt x="69532" y="14718"/>
                </a:lnTo>
                <a:lnTo>
                  <a:pt x="69317" y="14196"/>
                </a:lnTo>
                <a:lnTo>
                  <a:pt x="69041" y="13673"/>
                </a:lnTo>
                <a:lnTo>
                  <a:pt x="66644" y="9618"/>
                </a:lnTo>
                <a:lnTo>
                  <a:pt x="66675" y="9433"/>
                </a:lnTo>
                <a:lnTo>
                  <a:pt x="66706" y="9249"/>
                </a:lnTo>
                <a:lnTo>
                  <a:pt x="66675" y="9065"/>
                </a:lnTo>
                <a:lnTo>
                  <a:pt x="66613" y="8880"/>
                </a:lnTo>
                <a:lnTo>
                  <a:pt x="66521" y="8696"/>
                </a:lnTo>
                <a:lnTo>
                  <a:pt x="66429" y="8573"/>
                </a:lnTo>
                <a:lnTo>
                  <a:pt x="67873" y="4425"/>
                </a:lnTo>
                <a:lnTo>
                  <a:pt x="68027" y="3872"/>
                </a:lnTo>
                <a:lnTo>
                  <a:pt x="68119" y="3319"/>
                </a:lnTo>
                <a:lnTo>
                  <a:pt x="68180" y="2735"/>
                </a:lnTo>
                <a:lnTo>
                  <a:pt x="68180" y="2182"/>
                </a:lnTo>
                <a:lnTo>
                  <a:pt x="67812" y="2612"/>
                </a:lnTo>
                <a:lnTo>
                  <a:pt x="67474" y="3104"/>
                </a:lnTo>
                <a:lnTo>
                  <a:pt x="67197" y="3595"/>
                </a:lnTo>
                <a:lnTo>
                  <a:pt x="66982" y="4118"/>
                </a:lnTo>
                <a:lnTo>
                  <a:pt x="65569" y="8235"/>
                </a:lnTo>
                <a:lnTo>
                  <a:pt x="65415" y="8266"/>
                </a:lnTo>
                <a:lnTo>
                  <a:pt x="65262" y="8327"/>
                </a:lnTo>
                <a:lnTo>
                  <a:pt x="65139" y="8389"/>
                </a:lnTo>
                <a:lnTo>
                  <a:pt x="65016" y="8481"/>
                </a:lnTo>
                <a:lnTo>
                  <a:pt x="64924" y="8573"/>
                </a:lnTo>
                <a:lnTo>
                  <a:pt x="64831" y="8696"/>
                </a:lnTo>
                <a:lnTo>
                  <a:pt x="64739" y="8819"/>
                </a:lnTo>
                <a:lnTo>
                  <a:pt x="64708" y="8942"/>
                </a:lnTo>
                <a:lnTo>
                  <a:pt x="60284" y="10601"/>
                </a:lnTo>
                <a:lnTo>
                  <a:pt x="59946" y="10754"/>
                </a:lnTo>
                <a:lnTo>
                  <a:pt x="59608" y="10908"/>
                </a:lnTo>
                <a:lnTo>
                  <a:pt x="59301" y="11123"/>
                </a:lnTo>
                <a:lnTo>
                  <a:pt x="58993" y="11308"/>
                </a:lnTo>
                <a:lnTo>
                  <a:pt x="58932" y="10877"/>
                </a:lnTo>
                <a:lnTo>
                  <a:pt x="58871" y="10386"/>
                </a:lnTo>
                <a:lnTo>
                  <a:pt x="58748" y="9894"/>
                </a:lnTo>
                <a:lnTo>
                  <a:pt x="58625" y="9341"/>
                </a:lnTo>
                <a:lnTo>
                  <a:pt x="58471" y="8819"/>
                </a:lnTo>
                <a:lnTo>
                  <a:pt x="58318" y="8296"/>
                </a:lnTo>
                <a:lnTo>
                  <a:pt x="58133" y="7774"/>
                </a:lnTo>
                <a:lnTo>
                  <a:pt x="57949" y="7252"/>
                </a:lnTo>
                <a:lnTo>
                  <a:pt x="57734" y="6791"/>
                </a:lnTo>
                <a:lnTo>
                  <a:pt x="57488" y="6330"/>
                </a:lnTo>
                <a:lnTo>
                  <a:pt x="57273" y="5931"/>
                </a:lnTo>
                <a:lnTo>
                  <a:pt x="57027" y="5593"/>
                </a:lnTo>
                <a:lnTo>
                  <a:pt x="56781" y="5316"/>
                </a:lnTo>
                <a:lnTo>
                  <a:pt x="56535" y="5101"/>
                </a:lnTo>
                <a:lnTo>
                  <a:pt x="56382" y="5009"/>
                </a:lnTo>
                <a:lnTo>
                  <a:pt x="56259" y="4947"/>
                </a:lnTo>
                <a:lnTo>
                  <a:pt x="56136" y="4917"/>
                </a:lnTo>
                <a:lnTo>
                  <a:pt x="56013" y="4917"/>
                </a:lnTo>
                <a:lnTo>
                  <a:pt x="55798" y="4947"/>
                </a:lnTo>
                <a:lnTo>
                  <a:pt x="55614" y="5039"/>
                </a:lnTo>
                <a:lnTo>
                  <a:pt x="55399" y="5162"/>
                </a:lnTo>
                <a:lnTo>
                  <a:pt x="55183" y="5377"/>
                </a:lnTo>
                <a:lnTo>
                  <a:pt x="54999" y="5623"/>
                </a:lnTo>
                <a:lnTo>
                  <a:pt x="54784" y="5900"/>
                </a:lnTo>
                <a:lnTo>
                  <a:pt x="54600" y="6207"/>
                </a:lnTo>
                <a:lnTo>
                  <a:pt x="54415" y="6545"/>
                </a:lnTo>
                <a:lnTo>
                  <a:pt x="54077" y="7344"/>
                </a:lnTo>
                <a:lnTo>
                  <a:pt x="53739" y="8173"/>
                </a:lnTo>
                <a:lnTo>
                  <a:pt x="53494" y="9034"/>
                </a:lnTo>
                <a:lnTo>
                  <a:pt x="53278" y="9894"/>
                </a:lnTo>
                <a:lnTo>
                  <a:pt x="53033" y="9157"/>
                </a:lnTo>
                <a:lnTo>
                  <a:pt x="52756" y="8419"/>
                </a:lnTo>
                <a:lnTo>
                  <a:pt x="52480" y="7743"/>
                </a:lnTo>
                <a:lnTo>
                  <a:pt x="52142" y="7129"/>
                </a:lnTo>
                <a:lnTo>
                  <a:pt x="51834" y="6637"/>
                </a:lnTo>
                <a:lnTo>
                  <a:pt x="51650" y="6422"/>
                </a:lnTo>
                <a:lnTo>
                  <a:pt x="51466" y="6238"/>
                </a:lnTo>
                <a:lnTo>
                  <a:pt x="51312" y="6084"/>
                </a:lnTo>
                <a:lnTo>
                  <a:pt x="51128" y="5961"/>
                </a:lnTo>
                <a:lnTo>
                  <a:pt x="50943" y="5900"/>
                </a:lnTo>
                <a:lnTo>
                  <a:pt x="50759" y="5869"/>
                </a:lnTo>
                <a:lnTo>
                  <a:pt x="50636" y="5900"/>
                </a:lnTo>
                <a:lnTo>
                  <a:pt x="50482" y="5931"/>
                </a:lnTo>
                <a:lnTo>
                  <a:pt x="50360" y="5992"/>
                </a:lnTo>
                <a:lnTo>
                  <a:pt x="50206" y="6084"/>
                </a:lnTo>
                <a:lnTo>
                  <a:pt x="49960" y="6330"/>
                </a:lnTo>
                <a:lnTo>
                  <a:pt x="49684" y="6668"/>
                </a:lnTo>
                <a:lnTo>
                  <a:pt x="49438" y="7067"/>
                </a:lnTo>
                <a:lnTo>
                  <a:pt x="49192" y="7498"/>
                </a:lnTo>
                <a:lnTo>
                  <a:pt x="48946" y="7989"/>
                </a:lnTo>
                <a:lnTo>
                  <a:pt x="48731" y="8542"/>
                </a:lnTo>
                <a:lnTo>
                  <a:pt x="48516" y="9095"/>
                </a:lnTo>
                <a:lnTo>
                  <a:pt x="48332" y="9679"/>
                </a:lnTo>
                <a:lnTo>
                  <a:pt x="48178" y="10232"/>
                </a:lnTo>
                <a:lnTo>
                  <a:pt x="48024" y="10816"/>
                </a:lnTo>
                <a:lnTo>
                  <a:pt x="47932" y="11369"/>
                </a:lnTo>
                <a:lnTo>
                  <a:pt x="47840" y="11891"/>
                </a:lnTo>
                <a:lnTo>
                  <a:pt x="47779" y="12352"/>
                </a:lnTo>
                <a:lnTo>
                  <a:pt x="47779" y="12782"/>
                </a:lnTo>
                <a:lnTo>
                  <a:pt x="47779" y="13151"/>
                </a:lnTo>
                <a:lnTo>
                  <a:pt x="47840" y="13489"/>
                </a:lnTo>
                <a:lnTo>
                  <a:pt x="47901" y="13796"/>
                </a:lnTo>
                <a:lnTo>
                  <a:pt x="48024" y="14073"/>
                </a:lnTo>
                <a:lnTo>
                  <a:pt x="48147" y="14319"/>
                </a:lnTo>
                <a:lnTo>
                  <a:pt x="48301" y="14534"/>
                </a:lnTo>
                <a:lnTo>
                  <a:pt x="48455" y="14749"/>
                </a:lnTo>
                <a:lnTo>
                  <a:pt x="48639" y="14933"/>
                </a:lnTo>
                <a:lnTo>
                  <a:pt x="48854" y="15087"/>
                </a:lnTo>
                <a:lnTo>
                  <a:pt x="49069" y="15210"/>
                </a:lnTo>
                <a:lnTo>
                  <a:pt x="49315" y="15333"/>
                </a:lnTo>
                <a:lnTo>
                  <a:pt x="49561" y="15425"/>
                </a:lnTo>
                <a:lnTo>
                  <a:pt x="49806" y="15486"/>
                </a:lnTo>
                <a:lnTo>
                  <a:pt x="50052" y="15548"/>
                </a:lnTo>
                <a:lnTo>
                  <a:pt x="50575" y="15609"/>
                </a:lnTo>
                <a:lnTo>
                  <a:pt x="50575" y="17268"/>
                </a:lnTo>
                <a:lnTo>
                  <a:pt x="50421" y="17483"/>
                </a:lnTo>
                <a:lnTo>
                  <a:pt x="50329" y="17668"/>
                </a:lnTo>
                <a:lnTo>
                  <a:pt x="48793" y="17483"/>
                </a:lnTo>
                <a:lnTo>
                  <a:pt x="47226" y="17330"/>
                </a:lnTo>
                <a:lnTo>
                  <a:pt x="45597" y="17207"/>
                </a:lnTo>
                <a:lnTo>
                  <a:pt x="43938" y="17084"/>
                </a:lnTo>
                <a:lnTo>
                  <a:pt x="43938" y="10017"/>
                </a:lnTo>
                <a:lnTo>
                  <a:pt x="43907" y="9433"/>
                </a:lnTo>
                <a:lnTo>
                  <a:pt x="43876" y="8849"/>
                </a:lnTo>
                <a:lnTo>
                  <a:pt x="43754" y="7344"/>
                </a:lnTo>
                <a:lnTo>
                  <a:pt x="45874" y="10908"/>
                </a:lnTo>
                <a:lnTo>
                  <a:pt x="46181" y="11338"/>
                </a:lnTo>
                <a:lnTo>
                  <a:pt x="46488" y="11738"/>
                </a:lnTo>
                <a:lnTo>
                  <a:pt x="46888" y="12106"/>
                </a:lnTo>
                <a:lnTo>
                  <a:pt x="47287" y="12444"/>
                </a:lnTo>
                <a:lnTo>
                  <a:pt x="47287" y="12444"/>
                </a:lnTo>
                <a:lnTo>
                  <a:pt x="47195" y="11922"/>
                </a:lnTo>
                <a:lnTo>
                  <a:pt x="47041" y="11430"/>
                </a:lnTo>
                <a:lnTo>
                  <a:pt x="46857" y="10939"/>
                </a:lnTo>
                <a:lnTo>
                  <a:pt x="46611" y="10478"/>
                </a:lnTo>
                <a:lnTo>
                  <a:pt x="44399" y="6760"/>
                </a:lnTo>
                <a:lnTo>
                  <a:pt x="44429" y="6606"/>
                </a:lnTo>
                <a:lnTo>
                  <a:pt x="44460" y="6453"/>
                </a:lnTo>
                <a:lnTo>
                  <a:pt x="44429" y="6268"/>
                </a:lnTo>
                <a:lnTo>
                  <a:pt x="44399" y="6084"/>
                </a:lnTo>
                <a:lnTo>
                  <a:pt x="44307" y="5931"/>
                </a:lnTo>
                <a:lnTo>
                  <a:pt x="44214" y="5808"/>
                </a:lnTo>
                <a:lnTo>
                  <a:pt x="45536" y="2028"/>
                </a:lnTo>
                <a:lnTo>
                  <a:pt x="45689" y="1537"/>
                </a:lnTo>
                <a:lnTo>
                  <a:pt x="45781" y="1014"/>
                </a:lnTo>
                <a:lnTo>
                  <a:pt x="45812" y="523"/>
                </a:lnTo>
                <a:lnTo>
                  <a:pt x="45812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44DDED-4A4D-2FB1-B4CE-C37FB8D5BF41}"/>
              </a:ext>
            </a:extLst>
          </p:cNvPr>
          <p:cNvSpPr/>
          <p:nvPr/>
        </p:nvSpPr>
        <p:spPr>
          <a:xfrm>
            <a:off x="5342290" y="1906914"/>
            <a:ext cx="2862817" cy="12228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C60F89-3A8B-A992-FE5A-8B00E1D10492}"/>
              </a:ext>
            </a:extLst>
          </p:cNvPr>
          <p:cNvSpPr/>
          <p:nvPr/>
        </p:nvSpPr>
        <p:spPr>
          <a:xfrm>
            <a:off x="5342290" y="448407"/>
            <a:ext cx="2862817" cy="12229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oogle Shape;535;p31">
            <a:extLst>
              <a:ext uri="{FF2B5EF4-FFF2-40B4-BE49-F238E27FC236}">
                <a16:creationId xmlns:a16="http://schemas.microsoft.com/office/drawing/2014/main" id="{DE62F88F-7A64-6962-0B7A-A9CC0235D9EA}"/>
              </a:ext>
            </a:extLst>
          </p:cNvPr>
          <p:cNvGrpSpPr/>
          <p:nvPr/>
        </p:nvGrpSpPr>
        <p:grpSpPr>
          <a:xfrm>
            <a:off x="397693" y="1960291"/>
            <a:ext cx="4345291" cy="2799522"/>
            <a:chOff x="1050475" y="2234999"/>
            <a:chExt cx="2286844" cy="1416270"/>
          </a:xfrm>
        </p:grpSpPr>
        <p:sp>
          <p:nvSpPr>
            <p:cNvPr id="9" name="Google Shape;536;p31">
              <a:extLst>
                <a:ext uri="{FF2B5EF4-FFF2-40B4-BE49-F238E27FC236}">
                  <a16:creationId xmlns:a16="http://schemas.microsoft.com/office/drawing/2014/main" id="{594DBD34-65F7-9D07-DCA4-6E6BFE4D7C26}"/>
                </a:ext>
              </a:extLst>
            </p:cNvPr>
            <p:cNvSpPr/>
            <p:nvPr/>
          </p:nvSpPr>
          <p:spPr>
            <a:xfrm>
              <a:off x="1625629" y="2643377"/>
              <a:ext cx="354569" cy="1007892"/>
            </a:xfrm>
            <a:custGeom>
              <a:avLst/>
              <a:gdLst/>
              <a:ahLst/>
              <a:cxnLst/>
              <a:rect l="l" t="t" r="r" b="b"/>
              <a:pathLst>
                <a:path w="6378" h="18130" extrusionOk="0">
                  <a:moveTo>
                    <a:pt x="1" y="0"/>
                  </a:moveTo>
                  <a:lnTo>
                    <a:pt x="1" y="407"/>
                  </a:lnTo>
                  <a:lnTo>
                    <a:pt x="407" y="407"/>
                  </a:lnTo>
                  <a:lnTo>
                    <a:pt x="751" y="438"/>
                  </a:lnTo>
                  <a:lnTo>
                    <a:pt x="1063" y="563"/>
                  </a:lnTo>
                  <a:lnTo>
                    <a:pt x="1376" y="719"/>
                  </a:lnTo>
                  <a:lnTo>
                    <a:pt x="1626" y="907"/>
                  </a:lnTo>
                  <a:lnTo>
                    <a:pt x="1813" y="1157"/>
                  </a:lnTo>
                  <a:lnTo>
                    <a:pt x="1970" y="1469"/>
                  </a:lnTo>
                  <a:lnTo>
                    <a:pt x="2095" y="1782"/>
                  </a:lnTo>
                  <a:lnTo>
                    <a:pt x="2126" y="2126"/>
                  </a:lnTo>
                  <a:lnTo>
                    <a:pt x="2126" y="16004"/>
                  </a:lnTo>
                  <a:lnTo>
                    <a:pt x="2126" y="16223"/>
                  </a:lnTo>
                  <a:lnTo>
                    <a:pt x="2157" y="16410"/>
                  </a:lnTo>
                  <a:lnTo>
                    <a:pt x="2220" y="16629"/>
                  </a:lnTo>
                  <a:lnTo>
                    <a:pt x="2282" y="16817"/>
                  </a:lnTo>
                  <a:lnTo>
                    <a:pt x="2376" y="17004"/>
                  </a:lnTo>
                  <a:lnTo>
                    <a:pt x="2470" y="17192"/>
                  </a:lnTo>
                  <a:lnTo>
                    <a:pt x="2595" y="17348"/>
                  </a:lnTo>
                  <a:lnTo>
                    <a:pt x="2751" y="17504"/>
                  </a:lnTo>
                  <a:lnTo>
                    <a:pt x="2876" y="17629"/>
                  </a:lnTo>
                  <a:lnTo>
                    <a:pt x="3064" y="17755"/>
                  </a:lnTo>
                  <a:lnTo>
                    <a:pt x="3220" y="17848"/>
                  </a:lnTo>
                  <a:lnTo>
                    <a:pt x="3408" y="17942"/>
                  </a:lnTo>
                  <a:lnTo>
                    <a:pt x="3595" y="18036"/>
                  </a:lnTo>
                  <a:lnTo>
                    <a:pt x="3814" y="18067"/>
                  </a:lnTo>
                  <a:lnTo>
                    <a:pt x="4033" y="18098"/>
                  </a:lnTo>
                  <a:lnTo>
                    <a:pt x="4252" y="18130"/>
                  </a:lnTo>
                  <a:lnTo>
                    <a:pt x="4470" y="18098"/>
                  </a:lnTo>
                  <a:lnTo>
                    <a:pt x="4658" y="18067"/>
                  </a:lnTo>
                  <a:lnTo>
                    <a:pt x="4877" y="18036"/>
                  </a:lnTo>
                  <a:lnTo>
                    <a:pt x="5064" y="17942"/>
                  </a:lnTo>
                  <a:lnTo>
                    <a:pt x="5252" y="17848"/>
                  </a:lnTo>
                  <a:lnTo>
                    <a:pt x="5439" y="17755"/>
                  </a:lnTo>
                  <a:lnTo>
                    <a:pt x="5596" y="17629"/>
                  </a:lnTo>
                  <a:lnTo>
                    <a:pt x="5752" y="17504"/>
                  </a:lnTo>
                  <a:lnTo>
                    <a:pt x="5877" y="17348"/>
                  </a:lnTo>
                  <a:lnTo>
                    <a:pt x="6002" y="17192"/>
                  </a:lnTo>
                  <a:lnTo>
                    <a:pt x="6096" y="17004"/>
                  </a:lnTo>
                  <a:lnTo>
                    <a:pt x="6189" y="16817"/>
                  </a:lnTo>
                  <a:lnTo>
                    <a:pt x="6252" y="16629"/>
                  </a:lnTo>
                  <a:lnTo>
                    <a:pt x="6314" y="16410"/>
                  </a:lnTo>
                  <a:lnTo>
                    <a:pt x="6346" y="16223"/>
                  </a:lnTo>
                  <a:lnTo>
                    <a:pt x="6377" y="16004"/>
                  </a:lnTo>
                  <a:lnTo>
                    <a:pt x="6377" y="11972"/>
                  </a:lnTo>
                  <a:lnTo>
                    <a:pt x="5939" y="11972"/>
                  </a:lnTo>
                  <a:lnTo>
                    <a:pt x="5939" y="16004"/>
                  </a:lnTo>
                  <a:lnTo>
                    <a:pt x="5908" y="16348"/>
                  </a:lnTo>
                  <a:lnTo>
                    <a:pt x="5814" y="16661"/>
                  </a:lnTo>
                  <a:lnTo>
                    <a:pt x="5658" y="16942"/>
                  </a:lnTo>
                  <a:lnTo>
                    <a:pt x="5439" y="17192"/>
                  </a:lnTo>
                  <a:lnTo>
                    <a:pt x="5189" y="17411"/>
                  </a:lnTo>
                  <a:lnTo>
                    <a:pt x="4908" y="17567"/>
                  </a:lnTo>
                  <a:lnTo>
                    <a:pt x="4595" y="17661"/>
                  </a:lnTo>
                  <a:lnTo>
                    <a:pt x="4252" y="17723"/>
                  </a:lnTo>
                  <a:lnTo>
                    <a:pt x="3908" y="17661"/>
                  </a:lnTo>
                  <a:lnTo>
                    <a:pt x="3564" y="17567"/>
                  </a:lnTo>
                  <a:lnTo>
                    <a:pt x="3283" y="17411"/>
                  </a:lnTo>
                  <a:lnTo>
                    <a:pt x="3032" y="17192"/>
                  </a:lnTo>
                  <a:lnTo>
                    <a:pt x="2814" y="16942"/>
                  </a:lnTo>
                  <a:lnTo>
                    <a:pt x="2657" y="16661"/>
                  </a:lnTo>
                  <a:lnTo>
                    <a:pt x="2564" y="16348"/>
                  </a:lnTo>
                  <a:lnTo>
                    <a:pt x="2532" y="16004"/>
                  </a:lnTo>
                  <a:lnTo>
                    <a:pt x="2532" y="2126"/>
                  </a:lnTo>
                  <a:lnTo>
                    <a:pt x="2532" y="1907"/>
                  </a:lnTo>
                  <a:lnTo>
                    <a:pt x="2470" y="1688"/>
                  </a:lnTo>
                  <a:lnTo>
                    <a:pt x="2439" y="1501"/>
                  </a:lnTo>
                  <a:lnTo>
                    <a:pt x="2376" y="1313"/>
                  </a:lnTo>
                  <a:lnTo>
                    <a:pt x="2282" y="1126"/>
                  </a:lnTo>
                  <a:lnTo>
                    <a:pt x="2157" y="938"/>
                  </a:lnTo>
                  <a:lnTo>
                    <a:pt x="2032" y="782"/>
                  </a:lnTo>
                  <a:lnTo>
                    <a:pt x="1907" y="625"/>
                  </a:lnTo>
                  <a:lnTo>
                    <a:pt x="1751" y="500"/>
                  </a:lnTo>
                  <a:lnTo>
                    <a:pt x="1595" y="375"/>
                  </a:lnTo>
                  <a:lnTo>
                    <a:pt x="1407" y="250"/>
                  </a:lnTo>
                  <a:lnTo>
                    <a:pt x="1220" y="157"/>
                  </a:lnTo>
                  <a:lnTo>
                    <a:pt x="1032" y="94"/>
                  </a:lnTo>
                  <a:lnTo>
                    <a:pt x="844" y="32"/>
                  </a:lnTo>
                  <a:lnTo>
                    <a:pt x="626" y="0"/>
                  </a:ln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37;p31">
              <a:extLst>
                <a:ext uri="{FF2B5EF4-FFF2-40B4-BE49-F238E27FC236}">
                  <a16:creationId xmlns:a16="http://schemas.microsoft.com/office/drawing/2014/main" id="{5B19C08A-6493-BFCE-FD98-8DAB90F25AE3}"/>
                </a:ext>
              </a:extLst>
            </p:cNvPr>
            <p:cNvSpPr/>
            <p:nvPr/>
          </p:nvSpPr>
          <p:spPr>
            <a:xfrm>
              <a:off x="1625629" y="2619028"/>
              <a:ext cx="33078" cy="67823"/>
            </a:xfrm>
            <a:custGeom>
              <a:avLst/>
              <a:gdLst/>
              <a:ahLst/>
              <a:cxnLst/>
              <a:rect l="l" t="t" r="r" b="b"/>
              <a:pathLst>
                <a:path w="595" h="1220" extrusionOk="0">
                  <a:moveTo>
                    <a:pt x="1" y="1"/>
                  </a:moveTo>
                  <a:lnTo>
                    <a:pt x="1" y="1220"/>
                  </a:lnTo>
                  <a:lnTo>
                    <a:pt x="469" y="1220"/>
                  </a:lnTo>
                  <a:lnTo>
                    <a:pt x="532" y="1157"/>
                  </a:lnTo>
                  <a:lnTo>
                    <a:pt x="563" y="1095"/>
                  </a:lnTo>
                  <a:lnTo>
                    <a:pt x="594" y="1032"/>
                  </a:lnTo>
                  <a:lnTo>
                    <a:pt x="594" y="188"/>
                  </a:lnTo>
                  <a:lnTo>
                    <a:pt x="563" y="126"/>
                  </a:lnTo>
                  <a:lnTo>
                    <a:pt x="532" y="63"/>
                  </a:lnTo>
                  <a:lnTo>
                    <a:pt x="469" y="1"/>
                  </a:lnTo>
                  <a:close/>
                </a:path>
              </a:pathLst>
            </a:custGeom>
            <a:solidFill>
              <a:srgbClr val="F3E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38;p31">
              <a:extLst>
                <a:ext uri="{FF2B5EF4-FFF2-40B4-BE49-F238E27FC236}">
                  <a16:creationId xmlns:a16="http://schemas.microsoft.com/office/drawing/2014/main" id="{D307D81C-FDEB-CCDA-24BD-49BE6B874FD5}"/>
                </a:ext>
              </a:extLst>
            </p:cNvPr>
            <p:cNvSpPr/>
            <p:nvPr/>
          </p:nvSpPr>
          <p:spPr>
            <a:xfrm>
              <a:off x="2004432" y="3263727"/>
              <a:ext cx="316321" cy="366688"/>
            </a:xfrm>
            <a:custGeom>
              <a:avLst/>
              <a:gdLst/>
              <a:ahLst/>
              <a:cxnLst/>
              <a:rect l="l" t="t" r="r" b="b"/>
              <a:pathLst>
                <a:path w="5690" h="6596" extrusionOk="0">
                  <a:moveTo>
                    <a:pt x="845" y="0"/>
                  </a:moveTo>
                  <a:lnTo>
                    <a:pt x="688" y="31"/>
                  </a:lnTo>
                  <a:lnTo>
                    <a:pt x="501" y="94"/>
                  </a:lnTo>
                  <a:lnTo>
                    <a:pt x="376" y="156"/>
                  </a:lnTo>
                  <a:lnTo>
                    <a:pt x="251" y="282"/>
                  </a:lnTo>
                  <a:lnTo>
                    <a:pt x="126" y="407"/>
                  </a:lnTo>
                  <a:lnTo>
                    <a:pt x="63" y="532"/>
                  </a:lnTo>
                  <a:lnTo>
                    <a:pt x="1" y="688"/>
                  </a:lnTo>
                  <a:lnTo>
                    <a:pt x="1" y="875"/>
                  </a:lnTo>
                  <a:lnTo>
                    <a:pt x="1" y="5752"/>
                  </a:lnTo>
                  <a:lnTo>
                    <a:pt x="1" y="5908"/>
                  </a:lnTo>
                  <a:lnTo>
                    <a:pt x="63" y="6064"/>
                  </a:lnTo>
                  <a:lnTo>
                    <a:pt x="126" y="6220"/>
                  </a:lnTo>
                  <a:lnTo>
                    <a:pt x="251" y="6345"/>
                  </a:lnTo>
                  <a:lnTo>
                    <a:pt x="376" y="6470"/>
                  </a:lnTo>
                  <a:lnTo>
                    <a:pt x="501" y="6533"/>
                  </a:lnTo>
                  <a:lnTo>
                    <a:pt x="688" y="6596"/>
                  </a:lnTo>
                  <a:lnTo>
                    <a:pt x="5002" y="6596"/>
                  </a:lnTo>
                  <a:lnTo>
                    <a:pt x="5158" y="6533"/>
                  </a:lnTo>
                  <a:lnTo>
                    <a:pt x="5314" y="6470"/>
                  </a:lnTo>
                  <a:lnTo>
                    <a:pt x="5439" y="6345"/>
                  </a:lnTo>
                  <a:lnTo>
                    <a:pt x="5533" y="6220"/>
                  </a:lnTo>
                  <a:lnTo>
                    <a:pt x="5627" y="6064"/>
                  </a:lnTo>
                  <a:lnTo>
                    <a:pt x="5658" y="5908"/>
                  </a:lnTo>
                  <a:lnTo>
                    <a:pt x="5689" y="5752"/>
                  </a:lnTo>
                  <a:lnTo>
                    <a:pt x="5689" y="875"/>
                  </a:lnTo>
                  <a:lnTo>
                    <a:pt x="5658" y="688"/>
                  </a:lnTo>
                  <a:lnTo>
                    <a:pt x="5627" y="532"/>
                  </a:lnTo>
                  <a:lnTo>
                    <a:pt x="5533" y="407"/>
                  </a:lnTo>
                  <a:lnTo>
                    <a:pt x="5439" y="282"/>
                  </a:lnTo>
                  <a:lnTo>
                    <a:pt x="5314" y="156"/>
                  </a:lnTo>
                  <a:lnTo>
                    <a:pt x="5158" y="94"/>
                  </a:lnTo>
                  <a:lnTo>
                    <a:pt x="5002" y="31"/>
                  </a:lnTo>
                  <a:lnTo>
                    <a:pt x="4814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39;p31">
              <a:extLst>
                <a:ext uri="{FF2B5EF4-FFF2-40B4-BE49-F238E27FC236}">
                  <a16:creationId xmlns:a16="http://schemas.microsoft.com/office/drawing/2014/main" id="{BFC1CE58-F666-DAF5-F2BB-C2321DCD1594}"/>
                </a:ext>
              </a:extLst>
            </p:cNvPr>
            <p:cNvSpPr/>
            <p:nvPr/>
          </p:nvSpPr>
          <p:spPr>
            <a:xfrm>
              <a:off x="2053075" y="3427056"/>
              <a:ext cx="22682" cy="40027"/>
            </a:xfrm>
            <a:custGeom>
              <a:avLst/>
              <a:gdLst/>
              <a:ahLst/>
              <a:cxnLst/>
              <a:rect l="l" t="t" r="r" b="b"/>
              <a:pathLst>
                <a:path w="408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40;p31">
              <a:extLst>
                <a:ext uri="{FF2B5EF4-FFF2-40B4-BE49-F238E27FC236}">
                  <a16:creationId xmlns:a16="http://schemas.microsoft.com/office/drawing/2014/main" id="{21FB3204-EE12-16D6-7AEC-68D454DD5FBC}"/>
                </a:ext>
              </a:extLst>
            </p:cNvPr>
            <p:cNvSpPr/>
            <p:nvPr/>
          </p:nvSpPr>
          <p:spPr>
            <a:xfrm>
              <a:off x="2053075" y="3477422"/>
              <a:ext cx="22682" cy="40027"/>
            </a:xfrm>
            <a:custGeom>
              <a:avLst/>
              <a:gdLst/>
              <a:ahLst/>
              <a:cxnLst/>
              <a:rect l="l" t="t" r="r" b="b"/>
              <a:pathLst>
                <a:path w="408" h="720" extrusionOk="0">
                  <a:moveTo>
                    <a:pt x="1" y="1"/>
                  </a:moveTo>
                  <a:lnTo>
                    <a:pt x="1" y="720"/>
                  </a:lnTo>
                  <a:lnTo>
                    <a:pt x="407" y="720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41;p31">
              <a:extLst>
                <a:ext uri="{FF2B5EF4-FFF2-40B4-BE49-F238E27FC236}">
                  <a16:creationId xmlns:a16="http://schemas.microsoft.com/office/drawing/2014/main" id="{8A5C3DA9-74C8-70E6-1E9C-A9F64FF17A55}"/>
                </a:ext>
              </a:extLst>
            </p:cNvPr>
            <p:cNvSpPr/>
            <p:nvPr/>
          </p:nvSpPr>
          <p:spPr>
            <a:xfrm>
              <a:off x="2053075" y="3527844"/>
              <a:ext cx="22682" cy="40027"/>
            </a:xfrm>
            <a:custGeom>
              <a:avLst/>
              <a:gdLst/>
              <a:ahLst/>
              <a:cxnLst/>
              <a:rect l="l" t="t" r="r" b="b"/>
              <a:pathLst>
                <a:path w="408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42;p31">
              <a:extLst>
                <a:ext uri="{FF2B5EF4-FFF2-40B4-BE49-F238E27FC236}">
                  <a16:creationId xmlns:a16="http://schemas.microsoft.com/office/drawing/2014/main" id="{8DB78CE2-C52D-1BBF-7B83-3C21F4779CED}"/>
                </a:ext>
              </a:extLst>
            </p:cNvPr>
            <p:cNvSpPr/>
            <p:nvPr/>
          </p:nvSpPr>
          <p:spPr>
            <a:xfrm>
              <a:off x="2053075" y="3578210"/>
              <a:ext cx="22682" cy="41750"/>
            </a:xfrm>
            <a:custGeom>
              <a:avLst/>
              <a:gdLst/>
              <a:ahLst/>
              <a:cxnLst/>
              <a:rect l="l" t="t" r="r" b="b"/>
              <a:pathLst>
                <a:path w="408" h="751" extrusionOk="0">
                  <a:moveTo>
                    <a:pt x="1" y="1"/>
                  </a:moveTo>
                  <a:lnTo>
                    <a:pt x="1" y="751"/>
                  </a:lnTo>
                  <a:lnTo>
                    <a:pt x="407" y="751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43;p31">
              <a:extLst>
                <a:ext uri="{FF2B5EF4-FFF2-40B4-BE49-F238E27FC236}">
                  <a16:creationId xmlns:a16="http://schemas.microsoft.com/office/drawing/2014/main" id="{6744C56A-3ABC-1C41-AA01-7170FE546970}"/>
                </a:ext>
              </a:extLst>
            </p:cNvPr>
            <p:cNvSpPr/>
            <p:nvPr/>
          </p:nvSpPr>
          <p:spPr>
            <a:xfrm>
              <a:off x="2098271" y="3427056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44;p31">
              <a:extLst>
                <a:ext uri="{FF2B5EF4-FFF2-40B4-BE49-F238E27FC236}">
                  <a16:creationId xmlns:a16="http://schemas.microsoft.com/office/drawing/2014/main" id="{3F11F863-9E89-8A59-6ED9-4843CD3A200E}"/>
                </a:ext>
              </a:extLst>
            </p:cNvPr>
            <p:cNvSpPr/>
            <p:nvPr/>
          </p:nvSpPr>
          <p:spPr>
            <a:xfrm>
              <a:off x="2098271" y="3477422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1" y="1"/>
                  </a:moveTo>
                  <a:lnTo>
                    <a:pt x="1" y="720"/>
                  </a:lnTo>
                  <a:lnTo>
                    <a:pt x="407" y="720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45;p31">
              <a:extLst>
                <a:ext uri="{FF2B5EF4-FFF2-40B4-BE49-F238E27FC236}">
                  <a16:creationId xmlns:a16="http://schemas.microsoft.com/office/drawing/2014/main" id="{6EEEBEC8-A7CA-9F71-046C-F76F7EBEDA39}"/>
                </a:ext>
              </a:extLst>
            </p:cNvPr>
            <p:cNvSpPr/>
            <p:nvPr/>
          </p:nvSpPr>
          <p:spPr>
            <a:xfrm>
              <a:off x="2098271" y="3527844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46;p31">
              <a:extLst>
                <a:ext uri="{FF2B5EF4-FFF2-40B4-BE49-F238E27FC236}">
                  <a16:creationId xmlns:a16="http://schemas.microsoft.com/office/drawing/2014/main" id="{7AF0950D-0448-7299-BEA2-18E101ED9917}"/>
                </a:ext>
              </a:extLst>
            </p:cNvPr>
            <p:cNvSpPr/>
            <p:nvPr/>
          </p:nvSpPr>
          <p:spPr>
            <a:xfrm>
              <a:off x="2098271" y="3578210"/>
              <a:ext cx="22626" cy="41750"/>
            </a:xfrm>
            <a:custGeom>
              <a:avLst/>
              <a:gdLst/>
              <a:ahLst/>
              <a:cxnLst/>
              <a:rect l="l" t="t" r="r" b="b"/>
              <a:pathLst>
                <a:path w="407" h="751" extrusionOk="0">
                  <a:moveTo>
                    <a:pt x="1" y="1"/>
                  </a:moveTo>
                  <a:lnTo>
                    <a:pt x="1" y="751"/>
                  </a:lnTo>
                  <a:lnTo>
                    <a:pt x="407" y="751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47;p31">
              <a:extLst>
                <a:ext uri="{FF2B5EF4-FFF2-40B4-BE49-F238E27FC236}">
                  <a16:creationId xmlns:a16="http://schemas.microsoft.com/office/drawing/2014/main" id="{5F3C1A0F-05E3-F944-75C8-828D0F194B2C}"/>
                </a:ext>
              </a:extLst>
            </p:cNvPr>
            <p:cNvSpPr/>
            <p:nvPr/>
          </p:nvSpPr>
          <p:spPr>
            <a:xfrm>
              <a:off x="2143467" y="3427056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0" y="0"/>
                  </a:moveTo>
                  <a:lnTo>
                    <a:pt x="0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48;p31">
              <a:extLst>
                <a:ext uri="{FF2B5EF4-FFF2-40B4-BE49-F238E27FC236}">
                  <a16:creationId xmlns:a16="http://schemas.microsoft.com/office/drawing/2014/main" id="{1FC287E0-87F9-6990-7F5E-150A7987A4A0}"/>
                </a:ext>
              </a:extLst>
            </p:cNvPr>
            <p:cNvSpPr/>
            <p:nvPr/>
          </p:nvSpPr>
          <p:spPr>
            <a:xfrm>
              <a:off x="2143467" y="3477422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0" y="1"/>
                  </a:moveTo>
                  <a:lnTo>
                    <a:pt x="0" y="720"/>
                  </a:lnTo>
                  <a:lnTo>
                    <a:pt x="407" y="720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49;p31">
              <a:extLst>
                <a:ext uri="{FF2B5EF4-FFF2-40B4-BE49-F238E27FC236}">
                  <a16:creationId xmlns:a16="http://schemas.microsoft.com/office/drawing/2014/main" id="{9A8CD204-3B20-2A6B-44CE-9BB975388DEE}"/>
                </a:ext>
              </a:extLst>
            </p:cNvPr>
            <p:cNvSpPr/>
            <p:nvPr/>
          </p:nvSpPr>
          <p:spPr>
            <a:xfrm>
              <a:off x="2143467" y="3527844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0" y="0"/>
                  </a:moveTo>
                  <a:lnTo>
                    <a:pt x="0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50;p31">
              <a:extLst>
                <a:ext uri="{FF2B5EF4-FFF2-40B4-BE49-F238E27FC236}">
                  <a16:creationId xmlns:a16="http://schemas.microsoft.com/office/drawing/2014/main" id="{18F1F257-7345-58FA-CD50-B0EF9DC97B1A}"/>
                </a:ext>
              </a:extLst>
            </p:cNvPr>
            <p:cNvSpPr/>
            <p:nvPr/>
          </p:nvSpPr>
          <p:spPr>
            <a:xfrm>
              <a:off x="2143467" y="3578210"/>
              <a:ext cx="22626" cy="41750"/>
            </a:xfrm>
            <a:custGeom>
              <a:avLst/>
              <a:gdLst/>
              <a:ahLst/>
              <a:cxnLst/>
              <a:rect l="l" t="t" r="r" b="b"/>
              <a:pathLst>
                <a:path w="407" h="751" extrusionOk="0">
                  <a:moveTo>
                    <a:pt x="0" y="1"/>
                  </a:moveTo>
                  <a:lnTo>
                    <a:pt x="0" y="751"/>
                  </a:lnTo>
                  <a:lnTo>
                    <a:pt x="407" y="751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51;p31">
              <a:extLst>
                <a:ext uri="{FF2B5EF4-FFF2-40B4-BE49-F238E27FC236}">
                  <a16:creationId xmlns:a16="http://schemas.microsoft.com/office/drawing/2014/main" id="{C9BBDA0A-9A4F-815D-16C1-CBE09E769C3F}"/>
                </a:ext>
              </a:extLst>
            </p:cNvPr>
            <p:cNvSpPr/>
            <p:nvPr/>
          </p:nvSpPr>
          <p:spPr>
            <a:xfrm>
              <a:off x="2188608" y="3427056"/>
              <a:ext cx="24405" cy="40027"/>
            </a:xfrm>
            <a:custGeom>
              <a:avLst/>
              <a:gdLst/>
              <a:ahLst/>
              <a:cxnLst/>
              <a:rect l="l" t="t" r="r" b="b"/>
              <a:pathLst>
                <a:path w="439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39" y="719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52;p31">
              <a:extLst>
                <a:ext uri="{FF2B5EF4-FFF2-40B4-BE49-F238E27FC236}">
                  <a16:creationId xmlns:a16="http://schemas.microsoft.com/office/drawing/2014/main" id="{0DB03B24-18C9-2ADE-346B-27C327803215}"/>
                </a:ext>
              </a:extLst>
            </p:cNvPr>
            <p:cNvSpPr/>
            <p:nvPr/>
          </p:nvSpPr>
          <p:spPr>
            <a:xfrm>
              <a:off x="2188608" y="3477422"/>
              <a:ext cx="24405" cy="40027"/>
            </a:xfrm>
            <a:custGeom>
              <a:avLst/>
              <a:gdLst/>
              <a:ahLst/>
              <a:cxnLst/>
              <a:rect l="l" t="t" r="r" b="b"/>
              <a:pathLst>
                <a:path w="439" h="720" extrusionOk="0">
                  <a:moveTo>
                    <a:pt x="1" y="1"/>
                  </a:moveTo>
                  <a:lnTo>
                    <a:pt x="1" y="720"/>
                  </a:lnTo>
                  <a:lnTo>
                    <a:pt x="439" y="720"/>
                  </a:lnTo>
                  <a:lnTo>
                    <a:pt x="439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53;p31">
              <a:extLst>
                <a:ext uri="{FF2B5EF4-FFF2-40B4-BE49-F238E27FC236}">
                  <a16:creationId xmlns:a16="http://schemas.microsoft.com/office/drawing/2014/main" id="{BB1B9C56-9231-C803-BA11-78ACC6D90BED}"/>
                </a:ext>
              </a:extLst>
            </p:cNvPr>
            <p:cNvSpPr/>
            <p:nvPr/>
          </p:nvSpPr>
          <p:spPr>
            <a:xfrm>
              <a:off x="2188608" y="3527844"/>
              <a:ext cx="24405" cy="40027"/>
            </a:xfrm>
            <a:custGeom>
              <a:avLst/>
              <a:gdLst/>
              <a:ahLst/>
              <a:cxnLst/>
              <a:rect l="l" t="t" r="r" b="b"/>
              <a:pathLst>
                <a:path w="439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39" y="719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54;p31">
              <a:extLst>
                <a:ext uri="{FF2B5EF4-FFF2-40B4-BE49-F238E27FC236}">
                  <a16:creationId xmlns:a16="http://schemas.microsoft.com/office/drawing/2014/main" id="{4AE5E3E5-201F-D1A4-2EF1-A2F90E3F4488}"/>
                </a:ext>
              </a:extLst>
            </p:cNvPr>
            <p:cNvSpPr/>
            <p:nvPr/>
          </p:nvSpPr>
          <p:spPr>
            <a:xfrm>
              <a:off x="2188608" y="3578210"/>
              <a:ext cx="24405" cy="41750"/>
            </a:xfrm>
            <a:custGeom>
              <a:avLst/>
              <a:gdLst/>
              <a:ahLst/>
              <a:cxnLst/>
              <a:rect l="l" t="t" r="r" b="b"/>
              <a:pathLst>
                <a:path w="439" h="751" extrusionOk="0">
                  <a:moveTo>
                    <a:pt x="1" y="1"/>
                  </a:moveTo>
                  <a:lnTo>
                    <a:pt x="1" y="751"/>
                  </a:lnTo>
                  <a:lnTo>
                    <a:pt x="439" y="751"/>
                  </a:lnTo>
                  <a:lnTo>
                    <a:pt x="439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5;p31">
              <a:extLst>
                <a:ext uri="{FF2B5EF4-FFF2-40B4-BE49-F238E27FC236}">
                  <a16:creationId xmlns:a16="http://schemas.microsoft.com/office/drawing/2014/main" id="{469FD16F-06A8-5133-3F24-2624BA20C368}"/>
                </a:ext>
              </a:extLst>
            </p:cNvPr>
            <p:cNvSpPr/>
            <p:nvPr/>
          </p:nvSpPr>
          <p:spPr>
            <a:xfrm>
              <a:off x="2235527" y="3427056"/>
              <a:ext cx="22682" cy="40027"/>
            </a:xfrm>
            <a:custGeom>
              <a:avLst/>
              <a:gdLst/>
              <a:ahLst/>
              <a:cxnLst/>
              <a:rect l="l" t="t" r="r" b="b"/>
              <a:pathLst>
                <a:path w="408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6;p31">
              <a:extLst>
                <a:ext uri="{FF2B5EF4-FFF2-40B4-BE49-F238E27FC236}">
                  <a16:creationId xmlns:a16="http://schemas.microsoft.com/office/drawing/2014/main" id="{5CC10801-AC39-94B3-CE37-115E7D14CF7F}"/>
                </a:ext>
              </a:extLst>
            </p:cNvPr>
            <p:cNvSpPr/>
            <p:nvPr/>
          </p:nvSpPr>
          <p:spPr>
            <a:xfrm>
              <a:off x="2235527" y="3477422"/>
              <a:ext cx="22682" cy="40027"/>
            </a:xfrm>
            <a:custGeom>
              <a:avLst/>
              <a:gdLst/>
              <a:ahLst/>
              <a:cxnLst/>
              <a:rect l="l" t="t" r="r" b="b"/>
              <a:pathLst>
                <a:path w="408" h="720" extrusionOk="0">
                  <a:moveTo>
                    <a:pt x="1" y="1"/>
                  </a:moveTo>
                  <a:lnTo>
                    <a:pt x="1" y="720"/>
                  </a:lnTo>
                  <a:lnTo>
                    <a:pt x="407" y="720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57;p31">
              <a:extLst>
                <a:ext uri="{FF2B5EF4-FFF2-40B4-BE49-F238E27FC236}">
                  <a16:creationId xmlns:a16="http://schemas.microsoft.com/office/drawing/2014/main" id="{538659B1-F4D5-CA09-2D97-EFC17AD9E90A}"/>
                </a:ext>
              </a:extLst>
            </p:cNvPr>
            <p:cNvSpPr/>
            <p:nvPr/>
          </p:nvSpPr>
          <p:spPr>
            <a:xfrm>
              <a:off x="2235527" y="3527844"/>
              <a:ext cx="22682" cy="40027"/>
            </a:xfrm>
            <a:custGeom>
              <a:avLst/>
              <a:gdLst/>
              <a:ahLst/>
              <a:cxnLst/>
              <a:rect l="l" t="t" r="r" b="b"/>
              <a:pathLst>
                <a:path w="408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58;p31">
              <a:extLst>
                <a:ext uri="{FF2B5EF4-FFF2-40B4-BE49-F238E27FC236}">
                  <a16:creationId xmlns:a16="http://schemas.microsoft.com/office/drawing/2014/main" id="{4F73219F-1689-E732-F45B-DA059279788A}"/>
                </a:ext>
              </a:extLst>
            </p:cNvPr>
            <p:cNvSpPr/>
            <p:nvPr/>
          </p:nvSpPr>
          <p:spPr>
            <a:xfrm>
              <a:off x="2235527" y="3578210"/>
              <a:ext cx="22682" cy="41750"/>
            </a:xfrm>
            <a:custGeom>
              <a:avLst/>
              <a:gdLst/>
              <a:ahLst/>
              <a:cxnLst/>
              <a:rect l="l" t="t" r="r" b="b"/>
              <a:pathLst>
                <a:path w="408" h="751" extrusionOk="0">
                  <a:moveTo>
                    <a:pt x="1" y="1"/>
                  </a:moveTo>
                  <a:lnTo>
                    <a:pt x="1" y="751"/>
                  </a:lnTo>
                  <a:lnTo>
                    <a:pt x="407" y="751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59;p31">
              <a:extLst>
                <a:ext uri="{FF2B5EF4-FFF2-40B4-BE49-F238E27FC236}">
                  <a16:creationId xmlns:a16="http://schemas.microsoft.com/office/drawing/2014/main" id="{34DA22C9-BD13-E447-12BB-4D1EADCA0C69}"/>
                </a:ext>
              </a:extLst>
            </p:cNvPr>
            <p:cNvSpPr/>
            <p:nvPr/>
          </p:nvSpPr>
          <p:spPr>
            <a:xfrm>
              <a:off x="2930592" y="3263727"/>
              <a:ext cx="316321" cy="366688"/>
            </a:xfrm>
            <a:custGeom>
              <a:avLst/>
              <a:gdLst/>
              <a:ahLst/>
              <a:cxnLst/>
              <a:rect l="l" t="t" r="r" b="b"/>
              <a:pathLst>
                <a:path w="5690" h="6596" extrusionOk="0">
                  <a:moveTo>
                    <a:pt x="845" y="0"/>
                  </a:moveTo>
                  <a:lnTo>
                    <a:pt x="657" y="31"/>
                  </a:lnTo>
                  <a:lnTo>
                    <a:pt x="501" y="94"/>
                  </a:lnTo>
                  <a:lnTo>
                    <a:pt x="376" y="156"/>
                  </a:lnTo>
                  <a:lnTo>
                    <a:pt x="251" y="282"/>
                  </a:lnTo>
                  <a:lnTo>
                    <a:pt x="126" y="407"/>
                  </a:lnTo>
                  <a:lnTo>
                    <a:pt x="63" y="532"/>
                  </a:lnTo>
                  <a:lnTo>
                    <a:pt x="1" y="688"/>
                  </a:lnTo>
                  <a:lnTo>
                    <a:pt x="1" y="875"/>
                  </a:lnTo>
                  <a:lnTo>
                    <a:pt x="1" y="5752"/>
                  </a:lnTo>
                  <a:lnTo>
                    <a:pt x="1" y="5908"/>
                  </a:lnTo>
                  <a:lnTo>
                    <a:pt x="63" y="6064"/>
                  </a:lnTo>
                  <a:lnTo>
                    <a:pt x="126" y="6220"/>
                  </a:lnTo>
                  <a:lnTo>
                    <a:pt x="251" y="6345"/>
                  </a:lnTo>
                  <a:lnTo>
                    <a:pt x="376" y="6470"/>
                  </a:lnTo>
                  <a:lnTo>
                    <a:pt x="501" y="6533"/>
                  </a:lnTo>
                  <a:lnTo>
                    <a:pt x="657" y="6596"/>
                  </a:lnTo>
                  <a:lnTo>
                    <a:pt x="5002" y="6596"/>
                  </a:lnTo>
                  <a:lnTo>
                    <a:pt x="5158" y="6533"/>
                  </a:lnTo>
                  <a:lnTo>
                    <a:pt x="5315" y="6470"/>
                  </a:lnTo>
                  <a:lnTo>
                    <a:pt x="5440" y="6345"/>
                  </a:lnTo>
                  <a:lnTo>
                    <a:pt x="5533" y="6220"/>
                  </a:lnTo>
                  <a:lnTo>
                    <a:pt x="5627" y="6064"/>
                  </a:lnTo>
                  <a:lnTo>
                    <a:pt x="5658" y="5908"/>
                  </a:lnTo>
                  <a:lnTo>
                    <a:pt x="5690" y="5752"/>
                  </a:lnTo>
                  <a:lnTo>
                    <a:pt x="5690" y="875"/>
                  </a:lnTo>
                  <a:lnTo>
                    <a:pt x="5658" y="688"/>
                  </a:lnTo>
                  <a:lnTo>
                    <a:pt x="5627" y="532"/>
                  </a:lnTo>
                  <a:lnTo>
                    <a:pt x="5533" y="407"/>
                  </a:lnTo>
                  <a:lnTo>
                    <a:pt x="5440" y="282"/>
                  </a:lnTo>
                  <a:lnTo>
                    <a:pt x="5315" y="156"/>
                  </a:lnTo>
                  <a:lnTo>
                    <a:pt x="5158" y="94"/>
                  </a:lnTo>
                  <a:lnTo>
                    <a:pt x="5002" y="31"/>
                  </a:lnTo>
                  <a:lnTo>
                    <a:pt x="4814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60;p31">
              <a:extLst>
                <a:ext uri="{FF2B5EF4-FFF2-40B4-BE49-F238E27FC236}">
                  <a16:creationId xmlns:a16="http://schemas.microsoft.com/office/drawing/2014/main" id="{D60E4A29-9D73-954E-DBEC-2876798A7D89}"/>
                </a:ext>
              </a:extLst>
            </p:cNvPr>
            <p:cNvSpPr/>
            <p:nvPr/>
          </p:nvSpPr>
          <p:spPr>
            <a:xfrm>
              <a:off x="2977512" y="3427056"/>
              <a:ext cx="24405" cy="40027"/>
            </a:xfrm>
            <a:custGeom>
              <a:avLst/>
              <a:gdLst/>
              <a:ahLst/>
              <a:cxnLst/>
              <a:rect l="l" t="t" r="r" b="b"/>
              <a:pathLst>
                <a:path w="439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38" y="719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61;p31">
              <a:extLst>
                <a:ext uri="{FF2B5EF4-FFF2-40B4-BE49-F238E27FC236}">
                  <a16:creationId xmlns:a16="http://schemas.microsoft.com/office/drawing/2014/main" id="{3651A0F0-9EBA-3BA1-D1F1-A2CCE1323859}"/>
                </a:ext>
              </a:extLst>
            </p:cNvPr>
            <p:cNvSpPr/>
            <p:nvPr/>
          </p:nvSpPr>
          <p:spPr>
            <a:xfrm>
              <a:off x="2977512" y="3477422"/>
              <a:ext cx="24405" cy="40027"/>
            </a:xfrm>
            <a:custGeom>
              <a:avLst/>
              <a:gdLst/>
              <a:ahLst/>
              <a:cxnLst/>
              <a:rect l="l" t="t" r="r" b="b"/>
              <a:pathLst>
                <a:path w="439" h="720" extrusionOk="0">
                  <a:moveTo>
                    <a:pt x="1" y="1"/>
                  </a:moveTo>
                  <a:lnTo>
                    <a:pt x="1" y="720"/>
                  </a:lnTo>
                  <a:lnTo>
                    <a:pt x="438" y="720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62;p31">
              <a:extLst>
                <a:ext uri="{FF2B5EF4-FFF2-40B4-BE49-F238E27FC236}">
                  <a16:creationId xmlns:a16="http://schemas.microsoft.com/office/drawing/2014/main" id="{7313DBFD-227B-9429-5838-C854FF1ECAA3}"/>
                </a:ext>
              </a:extLst>
            </p:cNvPr>
            <p:cNvSpPr/>
            <p:nvPr/>
          </p:nvSpPr>
          <p:spPr>
            <a:xfrm>
              <a:off x="2977512" y="3527844"/>
              <a:ext cx="24405" cy="40027"/>
            </a:xfrm>
            <a:custGeom>
              <a:avLst/>
              <a:gdLst/>
              <a:ahLst/>
              <a:cxnLst/>
              <a:rect l="l" t="t" r="r" b="b"/>
              <a:pathLst>
                <a:path w="439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38" y="719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63;p31">
              <a:extLst>
                <a:ext uri="{FF2B5EF4-FFF2-40B4-BE49-F238E27FC236}">
                  <a16:creationId xmlns:a16="http://schemas.microsoft.com/office/drawing/2014/main" id="{85894613-13D3-A977-4AD5-24DF7C1C2882}"/>
                </a:ext>
              </a:extLst>
            </p:cNvPr>
            <p:cNvSpPr/>
            <p:nvPr/>
          </p:nvSpPr>
          <p:spPr>
            <a:xfrm>
              <a:off x="2977512" y="3578210"/>
              <a:ext cx="24405" cy="41750"/>
            </a:xfrm>
            <a:custGeom>
              <a:avLst/>
              <a:gdLst/>
              <a:ahLst/>
              <a:cxnLst/>
              <a:rect l="l" t="t" r="r" b="b"/>
              <a:pathLst>
                <a:path w="439" h="751" extrusionOk="0">
                  <a:moveTo>
                    <a:pt x="1" y="1"/>
                  </a:moveTo>
                  <a:lnTo>
                    <a:pt x="1" y="751"/>
                  </a:lnTo>
                  <a:lnTo>
                    <a:pt x="438" y="751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64;p31">
              <a:extLst>
                <a:ext uri="{FF2B5EF4-FFF2-40B4-BE49-F238E27FC236}">
                  <a16:creationId xmlns:a16="http://schemas.microsoft.com/office/drawing/2014/main" id="{A2C41BF7-5A89-B6A9-D026-326BD5A71A4F}"/>
                </a:ext>
              </a:extLst>
            </p:cNvPr>
            <p:cNvSpPr/>
            <p:nvPr/>
          </p:nvSpPr>
          <p:spPr>
            <a:xfrm>
              <a:off x="3024432" y="3427056"/>
              <a:ext cx="22682" cy="40027"/>
            </a:xfrm>
            <a:custGeom>
              <a:avLst/>
              <a:gdLst/>
              <a:ahLst/>
              <a:cxnLst/>
              <a:rect l="l" t="t" r="r" b="b"/>
              <a:pathLst>
                <a:path w="408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65;p31">
              <a:extLst>
                <a:ext uri="{FF2B5EF4-FFF2-40B4-BE49-F238E27FC236}">
                  <a16:creationId xmlns:a16="http://schemas.microsoft.com/office/drawing/2014/main" id="{9C406439-D410-8C3E-9336-B0989ABF4921}"/>
                </a:ext>
              </a:extLst>
            </p:cNvPr>
            <p:cNvSpPr/>
            <p:nvPr/>
          </p:nvSpPr>
          <p:spPr>
            <a:xfrm>
              <a:off x="3024432" y="3477422"/>
              <a:ext cx="22682" cy="40027"/>
            </a:xfrm>
            <a:custGeom>
              <a:avLst/>
              <a:gdLst/>
              <a:ahLst/>
              <a:cxnLst/>
              <a:rect l="l" t="t" r="r" b="b"/>
              <a:pathLst>
                <a:path w="408" h="720" extrusionOk="0">
                  <a:moveTo>
                    <a:pt x="1" y="1"/>
                  </a:moveTo>
                  <a:lnTo>
                    <a:pt x="1" y="720"/>
                  </a:lnTo>
                  <a:lnTo>
                    <a:pt x="407" y="720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66;p31">
              <a:extLst>
                <a:ext uri="{FF2B5EF4-FFF2-40B4-BE49-F238E27FC236}">
                  <a16:creationId xmlns:a16="http://schemas.microsoft.com/office/drawing/2014/main" id="{CBDD7A24-E9E6-BAD8-F530-C917498D579B}"/>
                </a:ext>
              </a:extLst>
            </p:cNvPr>
            <p:cNvSpPr/>
            <p:nvPr/>
          </p:nvSpPr>
          <p:spPr>
            <a:xfrm>
              <a:off x="3024432" y="3527844"/>
              <a:ext cx="22682" cy="40027"/>
            </a:xfrm>
            <a:custGeom>
              <a:avLst/>
              <a:gdLst/>
              <a:ahLst/>
              <a:cxnLst/>
              <a:rect l="l" t="t" r="r" b="b"/>
              <a:pathLst>
                <a:path w="408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67;p31">
              <a:extLst>
                <a:ext uri="{FF2B5EF4-FFF2-40B4-BE49-F238E27FC236}">
                  <a16:creationId xmlns:a16="http://schemas.microsoft.com/office/drawing/2014/main" id="{6DFB6446-0804-0785-FDEE-573757953A5C}"/>
                </a:ext>
              </a:extLst>
            </p:cNvPr>
            <p:cNvSpPr/>
            <p:nvPr/>
          </p:nvSpPr>
          <p:spPr>
            <a:xfrm>
              <a:off x="3024432" y="3578210"/>
              <a:ext cx="22682" cy="41750"/>
            </a:xfrm>
            <a:custGeom>
              <a:avLst/>
              <a:gdLst/>
              <a:ahLst/>
              <a:cxnLst/>
              <a:rect l="l" t="t" r="r" b="b"/>
              <a:pathLst>
                <a:path w="408" h="751" extrusionOk="0">
                  <a:moveTo>
                    <a:pt x="1" y="1"/>
                  </a:moveTo>
                  <a:lnTo>
                    <a:pt x="1" y="751"/>
                  </a:lnTo>
                  <a:lnTo>
                    <a:pt x="407" y="751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68;p31">
              <a:extLst>
                <a:ext uri="{FF2B5EF4-FFF2-40B4-BE49-F238E27FC236}">
                  <a16:creationId xmlns:a16="http://schemas.microsoft.com/office/drawing/2014/main" id="{8D567FCB-6E96-8802-E50D-48815A0F06F9}"/>
                </a:ext>
              </a:extLst>
            </p:cNvPr>
            <p:cNvSpPr/>
            <p:nvPr/>
          </p:nvSpPr>
          <p:spPr>
            <a:xfrm>
              <a:off x="3069628" y="3427056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0" y="0"/>
                  </a:moveTo>
                  <a:lnTo>
                    <a:pt x="0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69;p31">
              <a:extLst>
                <a:ext uri="{FF2B5EF4-FFF2-40B4-BE49-F238E27FC236}">
                  <a16:creationId xmlns:a16="http://schemas.microsoft.com/office/drawing/2014/main" id="{1B0E0A97-4E1C-9AA9-F742-FDE22332571F}"/>
                </a:ext>
              </a:extLst>
            </p:cNvPr>
            <p:cNvSpPr/>
            <p:nvPr/>
          </p:nvSpPr>
          <p:spPr>
            <a:xfrm>
              <a:off x="3069628" y="3477422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0" y="1"/>
                  </a:moveTo>
                  <a:lnTo>
                    <a:pt x="0" y="720"/>
                  </a:lnTo>
                  <a:lnTo>
                    <a:pt x="407" y="720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70;p31">
              <a:extLst>
                <a:ext uri="{FF2B5EF4-FFF2-40B4-BE49-F238E27FC236}">
                  <a16:creationId xmlns:a16="http://schemas.microsoft.com/office/drawing/2014/main" id="{C997D49D-6C8D-E57F-483A-6BF580D058E4}"/>
                </a:ext>
              </a:extLst>
            </p:cNvPr>
            <p:cNvSpPr/>
            <p:nvPr/>
          </p:nvSpPr>
          <p:spPr>
            <a:xfrm>
              <a:off x="3069628" y="3527844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0" y="0"/>
                  </a:moveTo>
                  <a:lnTo>
                    <a:pt x="0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71;p31">
              <a:extLst>
                <a:ext uri="{FF2B5EF4-FFF2-40B4-BE49-F238E27FC236}">
                  <a16:creationId xmlns:a16="http://schemas.microsoft.com/office/drawing/2014/main" id="{86B85F2A-35A4-883B-3E5B-8B7B29AD55CB}"/>
                </a:ext>
              </a:extLst>
            </p:cNvPr>
            <p:cNvSpPr/>
            <p:nvPr/>
          </p:nvSpPr>
          <p:spPr>
            <a:xfrm>
              <a:off x="3069628" y="3578210"/>
              <a:ext cx="22626" cy="41750"/>
            </a:xfrm>
            <a:custGeom>
              <a:avLst/>
              <a:gdLst/>
              <a:ahLst/>
              <a:cxnLst/>
              <a:rect l="l" t="t" r="r" b="b"/>
              <a:pathLst>
                <a:path w="407" h="751" extrusionOk="0">
                  <a:moveTo>
                    <a:pt x="0" y="1"/>
                  </a:moveTo>
                  <a:lnTo>
                    <a:pt x="0" y="751"/>
                  </a:lnTo>
                  <a:lnTo>
                    <a:pt x="407" y="751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72;p31">
              <a:extLst>
                <a:ext uri="{FF2B5EF4-FFF2-40B4-BE49-F238E27FC236}">
                  <a16:creationId xmlns:a16="http://schemas.microsoft.com/office/drawing/2014/main" id="{19A995A2-2D72-89D9-7851-B2AB7D2C0E55}"/>
                </a:ext>
              </a:extLst>
            </p:cNvPr>
            <p:cNvSpPr/>
            <p:nvPr/>
          </p:nvSpPr>
          <p:spPr>
            <a:xfrm>
              <a:off x="3114824" y="3427056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0" y="0"/>
                  </a:moveTo>
                  <a:lnTo>
                    <a:pt x="0" y="719"/>
                  </a:lnTo>
                  <a:lnTo>
                    <a:pt x="406" y="719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73;p31">
              <a:extLst>
                <a:ext uri="{FF2B5EF4-FFF2-40B4-BE49-F238E27FC236}">
                  <a16:creationId xmlns:a16="http://schemas.microsoft.com/office/drawing/2014/main" id="{9A381BE0-011F-8C16-791A-CC58AA9E6863}"/>
                </a:ext>
              </a:extLst>
            </p:cNvPr>
            <p:cNvSpPr/>
            <p:nvPr/>
          </p:nvSpPr>
          <p:spPr>
            <a:xfrm>
              <a:off x="3114824" y="3477422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0" y="1"/>
                  </a:moveTo>
                  <a:lnTo>
                    <a:pt x="0" y="720"/>
                  </a:lnTo>
                  <a:lnTo>
                    <a:pt x="406" y="720"/>
                  </a:lnTo>
                  <a:lnTo>
                    <a:pt x="406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74;p31">
              <a:extLst>
                <a:ext uri="{FF2B5EF4-FFF2-40B4-BE49-F238E27FC236}">
                  <a16:creationId xmlns:a16="http://schemas.microsoft.com/office/drawing/2014/main" id="{9FCE8356-C5AB-CA2E-22D3-1B7DDD85D604}"/>
                </a:ext>
              </a:extLst>
            </p:cNvPr>
            <p:cNvSpPr/>
            <p:nvPr/>
          </p:nvSpPr>
          <p:spPr>
            <a:xfrm>
              <a:off x="3114824" y="3527844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0" y="0"/>
                  </a:moveTo>
                  <a:lnTo>
                    <a:pt x="0" y="719"/>
                  </a:lnTo>
                  <a:lnTo>
                    <a:pt x="406" y="719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75;p31">
              <a:extLst>
                <a:ext uri="{FF2B5EF4-FFF2-40B4-BE49-F238E27FC236}">
                  <a16:creationId xmlns:a16="http://schemas.microsoft.com/office/drawing/2014/main" id="{9E7C3141-B8C1-47F6-C142-355ECDEF4170}"/>
                </a:ext>
              </a:extLst>
            </p:cNvPr>
            <p:cNvSpPr/>
            <p:nvPr/>
          </p:nvSpPr>
          <p:spPr>
            <a:xfrm>
              <a:off x="3114824" y="3578210"/>
              <a:ext cx="22626" cy="41750"/>
            </a:xfrm>
            <a:custGeom>
              <a:avLst/>
              <a:gdLst/>
              <a:ahLst/>
              <a:cxnLst/>
              <a:rect l="l" t="t" r="r" b="b"/>
              <a:pathLst>
                <a:path w="407" h="751" extrusionOk="0">
                  <a:moveTo>
                    <a:pt x="0" y="1"/>
                  </a:moveTo>
                  <a:lnTo>
                    <a:pt x="0" y="751"/>
                  </a:lnTo>
                  <a:lnTo>
                    <a:pt x="406" y="751"/>
                  </a:lnTo>
                  <a:lnTo>
                    <a:pt x="406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76;p31">
              <a:extLst>
                <a:ext uri="{FF2B5EF4-FFF2-40B4-BE49-F238E27FC236}">
                  <a16:creationId xmlns:a16="http://schemas.microsoft.com/office/drawing/2014/main" id="{AC016261-751F-2C20-1C15-AF0B28FBE0D9}"/>
                </a:ext>
              </a:extLst>
            </p:cNvPr>
            <p:cNvSpPr/>
            <p:nvPr/>
          </p:nvSpPr>
          <p:spPr>
            <a:xfrm>
              <a:off x="3159965" y="3427056"/>
              <a:ext cx="24405" cy="40027"/>
            </a:xfrm>
            <a:custGeom>
              <a:avLst/>
              <a:gdLst/>
              <a:ahLst/>
              <a:cxnLst/>
              <a:rect l="l" t="t" r="r" b="b"/>
              <a:pathLst>
                <a:path w="439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38" y="719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77;p31">
              <a:extLst>
                <a:ext uri="{FF2B5EF4-FFF2-40B4-BE49-F238E27FC236}">
                  <a16:creationId xmlns:a16="http://schemas.microsoft.com/office/drawing/2014/main" id="{8A28F488-9311-2121-B504-A7253021DBCF}"/>
                </a:ext>
              </a:extLst>
            </p:cNvPr>
            <p:cNvSpPr/>
            <p:nvPr/>
          </p:nvSpPr>
          <p:spPr>
            <a:xfrm>
              <a:off x="3159965" y="3477422"/>
              <a:ext cx="24405" cy="40027"/>
            </a:xfrm>
            <a:custGeom>
              <a:avLst/>
              <a:gdLst/>
              <a:ahLst/>
              <a:cxnLst/>
              <a:rect l="l" t="t" r="r" b="b"/>
              <a:pathLst>
                <a:path w="439" h="720" extrusionOk="0">
                  <a:moveTo>
                    <a:pt x="1" y="1"/>
                  </a:moveTo>
                  <a:lnTo>
                    <a:pt x="1" y="720"/>
                  </a:lnTo>
                  <a:lnTo>
                    <a:pt x="438" y="720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78;p31">
              <a:extLst>
                <a:ext uri="{FF2B5EF4-FFF2-40B4-BE49-F238E27FC236}">
                  <a16:creationId xmlns:a16="http://schemas.microsoft.com/office/drawing/2014/main" id="{F5764437-4B31-4CF6-60CD-2A7B7819B2E1}"/>
                </a:ext>
              </a:extLst>
            </p:cNvPr>
            <p:cNvSpPr/>
            <p:nvPr/>
          </p:nvSpPr>
          <p:spPr>
            <a:xfrm>
              <a:off x="3159965" y="3527844"/>
              <a:ext cx="24405" cy="40027"/>
            </a:xfrm>
            <a:custGeom>
              <a:avLst/>
              <a:gdLst/>
              <a:ahLst/>
              <a:cxnLst/>
              <a:rect l="l" t="t" r="r" b="b"/>
              <a:pathLst>
                <a:path w="439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38" y="719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79;p31">
              <a:extLst>
                <a:ext uri="{FF2B5EF4-FFF2-40B4-BE49-F238E27FC236}">
                  <a16:creationId xmlns:a16="http://schemas.microsoft.com/office/drawing/2014/main" id="{A59D5D61-F5A6-C555-0D18-F650908A4F0C}"/>
                </a:ext>
              </a:extLst>
            </p:cNvPr>
            <p:cNvSpPr/>
            <p:nvPr/>
          </p:nvSpPr>
          <p:spPr>
            <a:xfrm>
              <a:off x="3159965" y="3578210"/>
              <a:ext cx="24405" cy="41750"/>
            </a:xfrm>
            <a:custGeom>
              <a:avLst/>
              <a:gdLst/>
              <a:ahLst/>
              <a:cxnLst/>
              <a:rect l="l" t="t" r="r" b="b"/>
              <a:pathLst>
                <a:path w="439" h="751" extrusionOk="0">
                  <a:moveTo>
                    <a:pt x="1" y="1"/>
                  </a:moveTo>
                  <a:lnTo>
                    <a:pt x="1" y="751"/>
                  </a:lnTo>
                  <a:lnTo>
                    <a:pt x="438" y="751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80;p31">
              <a:extLst>
                <a:ext uri="{FF2B5EF4-FFF2-40B4-BE49-F238E27FC236}">
                  <a16:creationId xmlns:a16="http://schemas.microsoft.com/office/drawing/2014/main" id="{73E81269-9DC3-915A-CF71-A6C859EFBA03}"/>
                </a:ext>
              </a:extLst>
            </p:cNvPr>
            <p:cNvSpPr/>
            <p:nvPr/>
          </p:nvSpPr>
          <p:spPr>
            <a:xfrm>
              <a:off x="2103496" y="2301042"/>
              <a:ext cx="983543" cy="684677"/>
            </a:xfrm>
            <a:custGeom>
              <a:avLst/>
              <a:gdLst/>
              <a:ahLst/>
              <a:cxnLst/>
              <a:rect l="l" t="t" r="r" b="b"/>
              <a:pathLst>
                <a:path w="17692" h="12316" extrusionOk="0">
                  <a:moveTo>
                    <a:pt x="2251" y="1"/>
                  </a:moveTo>
                  <a:lnTo>
                    <a:pt x="2001" y="32"/>
                  </a:lnTo>
                  <a:lnTo>
                    <a:pt x="1751" y="94"/>
                  </a:lnTo>
                  <a:lnTo>
                    <a:pt x="1532" y="219"/>
                  </a:lnTo>
                  <a:lnTo>
                    <a:pt x="1344" y="376"/>
                  </a:lnTo>
                  <a:lnTo>
                    <a:pt x="1157" y="532"/>
                  </a:lnTo>
                  <a:lnTo>
                    <a:pt x="1032" y="751"/>
                  </a:lnTo>
                  <a:lnTo>
                    <a:pt x="938" y="1001"/>
                  </a:lnTo>
                  <a:lnTo>
                    <a:pt x="875" y="1251"/>
                  </a:lnTo>
                  <a:lnTo>
                    <a:pt x="0" y="10816"/>
                  </a:lnTo>
                  <a:lnTo>
                    <a:pt x="0" y="11097"/>
                  </a:lnTo>
                  <a:lnTo>
                    <a:pt x="63" y="11378"/>
                  </a:lnTo>
                  <a:lnTo>
                    <a:pt x="157" y="11628"/>
                  </a:lnTo>
                  <a:lnTo>
                    <a:pt x="344" y="11878"/>
                  </a:lnTo>
                  <a:lnTo>
                    <a:pt x="532" y="12066"/>
                  </a:lnTo>
                  <a:lnTo>
                    <a:pt x="782" y="12191"/>
                  </a:lnTo>
                  <a:lnTo>
                    <a:pt x="1063" y="12285"/>
                  </a:lnTo>
                  <a:lnTo>
                    <a:pt x="1344" y="12316"/>
                  </a:lnTo>
                  <a:lnTo>
                    <a:pt x="16348" y="12316"/>
                  </a:lnTo>
                  <a:lnTo>
                    <a:pt x="16629" y="12285"/>
                  </a:lnTo>
                  <a:lnTo>
                    <a:pt x="16911" y="12191"/>
                  </a:lnTo>
                  <a:lnTo>
                    <a:pt x="17129" y="12066"/>
                  </a:lnTo>
                  <a:lnTo>
                    <a:pt x="17348" y="11878"/>
                  </a:lnTo>
                  <a:lnTo>
                    <a:pt x="17504" y="11628"/>
                  </a:lnTo>
                  <a:lnTo>
                    <a:pt x="17629" y="11378"/>
                  </a:lnTo>
                  <a:lnTo>
                    <a:pt x="17692" y="11097"/>
                  </a:lnTo>
                  <a:lnTo>
                    <a:pt x="17692" y="10816"/>
                  </a:lnTo>
                  <a:lnTo>
                    <a:pt x="16817" y="1251"/>
                  </a:lnTo>
                  <a:lnTo>
                    <a:pt x="16754" y="1001"/>
                  </a:lnTo>
                  <a:lnTo>
                    <a:pt x="16660" y="751"/>
                  </a:lnTo>
                  <a:lnTo>
                    <a:pt x="16535" y="532"/>
                  </a:lnTo>
                  <a:lnTo>
                    <a:pt x="16348" y="376"/>
                  </a:lnTo>
                  <a:lnTo>
                    <a:pt x="16160" y="219"/>
                  </a:lnTo>
                  <a:lnTo>
                    <a:pt x="15942" y="94"/>
                  </a:lnTo>
                  <a:lnTo>
                    <a:pt x="15691" y="32"/>
                  </a:lnTo>
                  <a:lnTo>
                    <a:pt x="15441" y="1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81;p31">
              <a:extLst>
                <a:ext uri="{FF2B5EF4-FFF2-40B4-BE49-F238E27FC236}">
                  <a16:creationId xmlns:a16="http://schemas.microsoft.com/office/drawing/2014/main" id="{C023D8B9-E04D-45C9-24E2-F34EF930A1F5}"/>
                </a:ext>
              </a:extLst>
            </p:cNvPr>
            <p:cNvSpPr/>
            <p:nvPr/>
          </p:nvSpPr>
          <p:spPr>
            <a:xfrm>
              <a:off x="2193833" y="2365362"/>
              <a:ext cx="802867" cy="556092"/>
            </a:xfrm>
            <a:custGeom>
              <a:avLst/>
              <a:gdLst/>
              <a:ahLst/>
              <a:cxnLst/>
              <a:rect l="l" t="t" r="r" b="b"/>
              <a:pathLst>
                <a:path w="14442" h="10003" extrusionOk="0">
                  <a:moveTo>
                    <a:pt x="1626" y="0"/>
                  </a:moveTo>
                  <a:lnTo>
                    <a:pt x="1470" y="31"/>
                  </a:lnTo>
                  <a:lnTo>
                    <a:pt x="1313" y="63"/>
                  </a:lnTo>
                  <a:lnTo>
                    <a:pt x="1188" y="125"/>
                  </a:lnTo>
                  <a:lnTo>
                    <a:pt x="1063" y="219"/>
                  </a:lnTo>
                  <a:lnTo>
                    <a:pt x="970" y="344"/>
                  </a:lnTo>
                  <a:lnTo>
                    <a:pt x="876" y="469"/>
                  </a:lnTo>
                  <a:lnTo>
                    <a:pt x="813" y="594"/>
                  </a:lnTo>
                  <a:lnTo>
                    <a:pt x="813" y="750"/>
                  </a:lnTo>
                  <a:lnTo>
                    <a:pt x="1" y="9096"/>
                  </a:lnTo>
                  <a:lnTo>
                    <a:pt x="1" y="9252"/>
                  </a:lnTo>
                  <a:lnTo>
                    <a:pt x="63" y="9440"/>
                  </a:lnTo>
                  <a:lnTo>
                    <a:pt x="126" y="9596"/>
                  </a:lnTo>
                  <a:lnTo>
                    <a:pt x="219" y="9721"/>
                  </a:lnTo>
                  <a:lnTo>
                    <a:pt x="345" y="9815"/>
                  </a:lnTo>
                  <a:lnTo>
                    <a:pt x="501" y="9909"/>
                  </a:lnTo>
                  <a:lnTo>
                    <a:pt x="657" y="9971"/>
                  </a:lnTo>
                  <a:lnTo>
                    <a:pt x="845" y="10002"/>
                  </a:lnTo>
                  <a:lnTo>
                    <a:pt x="13598" y="10002"/>
                  </a:lnTo>
                  <a:lnTo>
                    <a:pt x="13785" y="9971"/>
                  </a:lnTo>
                  <a:lnTo>
                    <a:pt x="13941" y="9909"/>
                  </a:lnTo>
                  <a:lnTo>
                    <a:pt x="14098" y="9815"/>
                  </a:lnTo>
                  <a:lnTo>
                    <a:pt x="14223" y="9721"/>
                  </a:lnTo>
                  <a:lnTo>
                    <a:pt x="14317" y="9596"/>
                  </a:lnTo>
                  <a:lnTo>
                    <a:pt x="14379" y="9440"/>
                  </a:lnTo>
                  <a:lnTo>
                    <a:pt x="14410" y="9252"/>
                  </a:lnTo>
                  <a:lnTo>
                    <a:pt x="14442" y="9096"/>
                  </a:lnTo>
                  <a:lnTo>
                    <a:pt x="13629" y="750"/>
                  </a:lnTo>
                  <a:lnTo>
                    <a:pt x="13598" y="594"/>
                  </a:lnTo>
                  <a:lnTo>
                    <a:pt x="13566" y="469"/>
                  </a:lnTo>
                  <a:lnTo>
                    <a:pt x="13473" y="344"/>
                  </a:lnTo>
                  <a:lnTo>
                    <a:pt x="13379" y="219"/>
                  </a:lnTo>
                  <a:lnTo>
                    <a:pt x="13254" y="125"/>
                  </a:lnTo>
                  <a:lnTo>
                    <a:pt x="13129" y="63"/>
                  </a:lnTo>
                  <a:lnTo>
                    <a:pt x="12972" y="31"/>
                  </a:lnTo>
                  <a:lnTo>
                    <a:pt x="12816" y="0"/>
                  </a:lnTo>
                  <a:close/>
                </a:path>
              </a:pathLst>
            </a:custGeom>
            <a:solidFill>
              <a:srgbClr val="03B5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82;p31">
              <a:extLst>
                <a:ext uri="{FF2B5EF4-FFF2-40B4-BE49-F238E27FC236}">
                  <a16:creationId xmlns:a16="http://schemas.microsoft.com/office/drawing/2014/main" id="{3CCE8635-3BF8-D70E-F53D-9558866EDFF1}"/>
                </a:ext>
              </a:extLst>
            </p:cNvPr>
            <p:cNvSpPr/>
            <p:nvPr/>
          </p:nvSpPr>
          <p:spPr>
            <a:xfrm>
              <a:off x="2499644" y="2426179"/>
              <a:ext cx="175561" cy="79942"/>
            </a:xfrm>
            <a:custGeom>
              <a:avLst/>
              <a:gdLst/>
              <a:ahLst/>
              <a:cxnLst/>
              <a:rect l="l" t="t" r="r" b="b"/>
              <a:pathLst>
                <a:path w="3158" h="1438" extrusionOk="0">
                  <a:moveTo>
                    <a:pt x="470" y="0"/>
                  </a:moveTo>
                  <a:lnTo>
                    <a:pt x="282" y="31"/>
                  </a:lnTo>
                  <a:lnTo>
                    <a:pt x="157" y="125"/>
                  </a:lnTo>
                  <a:lnTo>
                    <a:pt x="32" y="281"/>
                  </a:lnTo>
                  <a:lnTo>
                    <a:pt x="1" y="469"/>
                  </a:lnTo>
                  <a:lnTo>
                    <a:pt x="1" y="969"/>
                  </a:lnTo>
                  <a:lnTo>
                    <a:pt x="32" y="1157"/>
                  </a:lnTo>
                  <a:lnTo>
                    <a:pt x="157" y="1282"/>
                  </a:lnTo>
                  <a:lnTo>
                    <a:pt x="282" y="1407"/>
                  </a:lnTo>
                  <a:lnTo>
                    <a:pt x="470" y="1438"/>
                  </a:lnTo>
                  <a:lnTo>
                    <a:pt x="2689" y="1438"/>
                  </a:lnTo>
                  <a:lnTo>
                    <a:pt x="2877" y="1407"/>
                  </a:lnTo>
                  <a:lnTo>
                    <a:pt x="3033" y="1282"/>
                  </a:lnTo>
                  <a:lnTo>
                    <a:pt x="3127" y="1157"/>
                  </a:lnTo>
                  <a:lnTo>
                    <a:pt x="3158" y="969"/>
                  </a:lnTo>
                  <a:lnTo>
                    <a:pt x="3158" y="469"/>
                  </a:lnTo>
                  <a:lnTo>
                    <a:pt x="3127" y="281"/>
                  </a:lnTo>
                  <a:lnTo>
                    <a:pt x="3033" y="125"/>
                  </a:lnTo>
                  <a:lnTo>
                    <a:pt x="2877" y="31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83;p31">
              <a:extLst>
                <a:ext uri="{FF2B5EF4-FFF2-40B4-BE49-F238E27FC236}">
                  <a16:creationId xmlns:a16="http://schemas.microsoft.com/office/drawing/2014/main" id="{0D1B9B7A-0834-8095-38D0-C375C75C4ECA}"/>
                </a:ext>
              </a:extLst>
            </p:cNvPr>
            <p:cNvSpPr/>
            <p:nvPr/>
          </p:nvSpPr>
          <p:spPr>
            <a:xfrm>
              <a:off x="2576139" y="2365362"/>
              <a:ext cx="20903" cy="76495"/>
            </a:xfrm>
            <a:custGeom>
              <a:avLst/>
              <a:gdLst/>
              <a:ahLst/>
              <a:cxnLst/>
              <a:rect l="l" t="t" r="r" b="b"/>
              <a:pathLst>
                <a:path w="376" h="1376" extrusionOk="0">
                  <a:moveTo>
                    <a:pt x="0" y="0"/>
                  </a:moveTo>
                  <a:lnTo>
                    <a:pt x="0" y="1375"/>
                  </a:lnTo>
                  <a:lnTo>
                    <a:pt x="375" y="1375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84;p31">
              <a:extLst>
                <a:ext uri="{FF2B5EF4-FFF2-40B4-BE49-F238E27FC236}">
                  <a16:creationId xmlns:a16="http://schemas.microsoft.com/office/drawing/2014/main" id="{58B7C30C-41F0-08B4-63E6-ED6708C87AD0}"/>
                </a:ext>
              </a:extLst>
            </p:cNvPr>
            <p:cNvSpPr/>
            <p:nvPr/>
          </p:nvSpPr>
          <p:spPr>
            <a:xfrm>
              <a:off x="2268549" y="2573831"/>
              <a:ext cx="279853" cy="217311"/>
            </a:xfrm>
            <a:custGeom>
              <a:avLst/>
              <a:gdLst/>
              <a:ahLst/>
              <a:cxnLst/>
              <a:rect l="l" t="t" r="r" b="b"/>
              <a:pathLst>
                <a:path w="5034" h="3909" extrusionOk="0">
                  <a:moveTo>
                    <a:pt x="1345" y="1"/>
                  </a:moveTo>
                  <a:lnTo>
                    <a:pt x="1063" y="32"/>
                  </a:lnTo>
                  <a:lnTo>
                    <a:pt x="813" y="126"/>
                  </a:lnTo>
                  <a:lnTo>
                    <a:pt x="595" y="220"/>
                  </a:lnTo>
                  <a:lnTo>
                    <a:pt x="407" y="407"/>
                  </a:lnTo>
                  <a:lnTo>
                    <a:pt x="251" y="595"/>
                  </a:lnTo>
                  <a:lnTo>
                    <a:pt x="126" y="814"/>
                  </a:lnTo>
                  <a:lnTo>
                    <a:pt x="32" y="1064"/>
                  </a:lnTo>
                  <a:lnTo>
                    <a:pt x="1" y="1314"/>
                  </a:lnTo>
                  <a:lnTo>
                    <a:pt x="1" y="3908"/>
                  </a:lnTo>
                  <a:lnTo>
                    <a:pt x="5033" y="3908"/>
                  </a:lnTo>
                  <a:lnTo>
                    <a:pt x="5033" y="1314"/>
                  </a:lnTo>
                  <a:lnTo>
                    <a:pt x="5002" y="1064"/>
                  </a:lnTo>
                  <a:lnTo>
                    <a:pt x="4939" y="814"/>
                  </a:lnTo>
                  <a:lnTo>
                    <a:pt x="4814" y="595"/>
                  </a:lnTo>
                  <a:lnTo>
                    <a:pt x="4658" y="407"/>
                  </a:lnTo>
                  <a:lnTo>
                    <a:pt x="4471" y="220"/>
                  </a:lnTo>
                  <a:lnTo>
                    <a:pt x="4220" y="126"/>
                  </a:lnTo>
                  <a:lnTo>
                    <a:pt x="4002" y="32"/>
                  </a:lnTo>
                  <a:lnTo>
                    <a:pt x="3720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5;p31">
              <a:extLst>
                <a:ext uri="{FF2B5EF4-FFF2-40B4-BE49-F238E27FC236}">
                  <a16:creationId xmlns:a16="http://schemas.microsoft.com/office/drawing/2014/main" id="{F8100F9E-F4EF-A546-AD28-E09BED850BA7}"/>
                </a:ext>
              </a:extLst>
            </p:cNvPr>
            <p:cNvSpPr/>
            <p:nvPr/>
          </p:nvSpPr>
          <p:spPr>
            <a:xfrm>
              <a:off x="2631731" y="2573831"/>
              <a:ext cx="279797" cy="217311"/>
            </a:xfrm>
            <a:custGeom>
              <a:avLst/>
              <a:gdLst/>
              <a:ahLst/>
              <a:cxnLst/>
              <a:rect l="l" t="t" r="r" b="b"/>
              <a:pathLst>
                <a:path w="5033" h="3909" extrusionOk="0">
                  <a:moveTo>
                    <a:pt x="1313" y="1"/>
                  </a:moveTo>
                  <a:lnTo>
                    <a:pt x="1032" y="32"/>
                  </a:lnTo>
                  <a:lnTo>
                    <a:pt x="813" y="126"/>
                  </a:lnTo>
                  <a:lnTo>
                    <a:pt x="563" y="220"/>
                  </a:lnTo>
                  <a:lnTo>
                    <a:pt x="376" y="407"/>
                  </a:lnTo>
                  <a:lnTo>
                    <a:pt x="219" y="595"/>
                  </a:lnTo>
                  <a:lnTo>
                    <a:pt x="94" y="814"/>
                  </a:lnTo>
                  <a:lnTo>
                    <a:pt x="32" y="1064"/>
                  </a:lnTo>
                  <a:lnTo>
                    <a:pt x="1" y="1314"/>
                  </a:lnTo>
                  <a:lnTo>
                    <a:pt x="1" y="3908"/>
                  </a:lnTo>
                  <a:lnTo>
                    <a:pt x="5033" y="3908"/>
                  </a:lnTo>
                  <a:lnTo>
                    <a:pt x="5033" y="1314"/>
                  </a:lnTo>
                  <a:lnTo>
                    <a:pt x="5002" y="1064"/>
                  </a:lnTo>
                  <a:lnTo>
                    <a:pt x="4908" y="814"/>
                  </a:lnTo>
                  <a:lnTo>
                    <a:pt x="4783" y="595"/>
                  </a:lnTo>
                  <a:lnTo>
                    <a:pt x="4627" y="407"/>
                  </a:lnTo>
                  <a:lnTo>
                    <a:pt x="4439" y="220"/>
                  </a:lnTo>
                  <a:lnTo>
                    <a:pt x="4220" y="126"/>
                  </a:lnTo>
                  <a:lnTo>
                    <a:pt x="3970" y="32"/>
                  </a:lnTo>
                  <a:lnTo>
                    <a:pt x="3689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86;p31">
              <a:extLst>
                <a:ext uri="{FF2B5EF4-FFF2-40B4-BE49-F238E27FC236}">
                  <a16:creationId xmlns:a16="http://schemas.microsoft.com/office/drawing/2014/main" id="{58C86920-ADE6-7314-BE6E-6C557ED11E53}"/>
                </a:ext>
              </a:extLst>
            </p:cNvPr>
            <p:cNvSpPr/>
            <p:nvPr/>
          </p:nvSpPr>
          <p:spPr>
            <a:xfrm>
              <a:off x="2663029" y="2683347"/>
              <a:ext cx="215532" cy="215532"/>
            </a:xfrm>
            <a:custGeom>
              <a:avLst/>
              <a:gdLst/>
              <a:ahLst/>
              <a:cxnLst/>
              <a:rect l="l" t="t" r="r" b="b"/>
              <a:pathLst>
                <a:path w="3877" h="3877" extrusionOk="0">
                  <a:moveTo>
                    <a:pt x="1938" y="438"/>
                  </a:moveTo>
                  <a:lnTo>
                    <a:pt x="2251" y="469"/>
                  </a:lnTo>
                  <a:lnTo>
                    <a:pt x="2532" y="532"/>
                  </a:lnTo>
                  <a:lnTo>
                    <a:pt x="2782" y="688"/>
                  </a:lnTo>
                  <a:lnTo>
                    <a:pt x="3032" y="875"/>
                  </a:lnTo>
                  <a:lnTo>
                    <a:pt x="3220" y="1094"/>
                  </a:lnTo>
                  <a:lnTo>
                    <a:pt x="3345" y="1344"/>
                  </a:lnTo>
                  <a:lnTo>
                    <a:pt x="3438" y="1657"/>
                  </a:lnTo>
                  <a:lnTo>
                    <a:pt x="3470" y="1938"/>
                  </a:lnTo>
                  <a:lnTo>
                    <a:pt x="3438" y="2251"/>
                  </a:lnTo>
                  <a:lnTo>
                    <a:pt x="3345" y="2532"/>
                  </a:lnTo>
                  <a:lnTo>
                    <a:pt x="3220" y="2813"/>
                  </a:lnTo>
                  <a:lnTo>
                    <a:pt x="3032" y="3032"/>
                  </a:lnTo>
                  <a:lnTo>
                    <a:pt x="2782" y="3220"/>
                  </a:lnTo>
                  <a:lnTo>
                    <a:pt x="2532" y="3345"/>
                  </a:lnTo>
                  <a:lnTo>
                    <a:pt x="2251" y="3439"/>
                  </a:lnTo>
                  <a:lnTo>
                    <a:pt x="1938" y="3470"/>
                  </a:lnTo>
                  <a:lnTo>
                    <a:pt x="1626" y="3439"/>
                  </a:lnTo>
                  <a:lnTo>
                    <a:pt x="1344" y="3345"/>
                  </a:lnTo>
                  <a:lnTo>
                    <a:pt x="1094" y="3220"/>
                  </a:lnTo>
                  <a:lnTo>
                    <a:pt x="875" y="3032"/>
                  </a:lnTo>
                  <a:lnTo>
                    <a:pt x="688" y="2813"/>
                  </a:lnTo>
                  <a:lnTo>
                    <a:pt x="532" y="2532"/>
                  </a:lnTo>
                  <a:lnTo>
                    <a:pt x="438" y="2251"/>
                  </a:lnTo>
                  <a:lnTo>
                    <a:pt x="407" y="1938"/>
                  </a:lnTo>
                  <a:lnTo>
                    <a:pt x="438" y="1657"/>
                  </a:lnTo>
                  <a:lnTo>
                    <a:pt x="532" y="1344"/>
                  </a:lnTo>
                  <a:lnTo>
                    <a:pt x="688" y="1094"/>
                  </a:lnTo>
                  <a:lnTo>
                    <a:pt x="875" y="875"/>
                  </a:lnTo>
                  <a:lnTo>
                    <a:pt x="1094" y="688"/>
                  </a:lnTo>
                  <a:lnTo>
                    <a:pt x="1344" y="532"/>
                  </a:lnTo>
                  <a:lnTo>
                    <a:pt x="1626" y="469"/>
                  </a:lnTo>
                  <a:lnTo>
                    <a:pt x="1938" y="438"/>
                  </a:lnTo>
                  <a:close/>
                  <a:moveTo>
                    <a:pt x="1938" y="0"/>
                  </a:moveTo>
                  <a:lnTo>
                    <a:pt x="1751" y="31"/>
                  </a:lnTo>
                  <a:lnTo>
                    <a:pt x="1563" y="63"/>
                  </a:lnTo>
                  <a:lnTo>
                    <a:pt x="1375" y="94"/>
                  </a:lnTo>
                  <a:lnTo>
                    <a:pt x="1188" y="156"/>
                  </a:lnTo>
                  <a:lnTo>
                    <a:pt x="844" y="344"/>
                  </a:lnTo>
                  <a:lnTo>
                    <a:pt x="563" y="594"/>
                  </a:lnTo>
                  <a:lnTo>
                    <a:pt x="344" y="875"/>
                  </a:lnTo>
                  <a:lnTo>
                    <a:pt x="156" y="1188"/>
                  </a:lnTo>
                  <a:lnTo>
                    <a:pt x="94" y="1376"/>
                  </a:lnTo>
                  <a:lnTo>
                    <a:pt x="31" y="1563"/>
                  </a:lnTo>
                  <a:lnTo>
                    <a:pt x="0" y="1751"/>
                  </a:lnTo>
                  <a:lnTo>
                    <a:pt x="0" y="1938"/>
                  </a:lnTo>
                  <a:lnTo>
                    <a:pt x="0" y="2157"/>
                  </a:lnTo>
                  <a:lnTo>
                    <a:pt x="31" y="2345"/>
                  </a:lnTo>
                  <a:lnTo>
                    <a:pt x="94" y="2532"/>
                  </a:lnTo>
                  <a:lnTo>
                    <a:pt x="156" y="2720"/>
                  </a:lnTo>
                  <a:lnTo>
                    <a:pt x="344" y="3032"/>
                  </a:lnTo>
                  <a:lnTo>
                    <a:pt x="563" y="3313"/>
                  </a:lnTo>
                  <a:lnTo>
                    <a:pt x="844" y="3564"/>
                  </a:lnTo>
                  <a:lnTo>
                    <a:pt x="1188" y="3751"/>
                  </a:lnTo>
                  <a:lnTo>
                    <a:pt x="1375" y="3814"/>
                  </a:lnTo>
                  <a:lnTo>
                    <a:pt x="1563" y="3845"/>
                  </a:lnTo>
                  <a:lnTo>
                    <a:pt x="1751" y="3876"/>
                  </a:lnTo>
                  <a:lnTo>
                    <a:pt x="2126" y="3876"/>
                  </a:lnTo>
                  <a:lnTo>
                    <a:pt x="2344" y="3845"/>
                  </a:lnTo>
                  <a:lnTo>
                    <a:pt x="2532" y="3814"/>
                  </a:lnTo>
                  <a:lnTo>
                    <a:pt x="2688" y="3751"/>
                  </a:lnTo>
                  <a:lnTo>
                    <a:pt x="3032" y="3564"/>
                  </a:lnTo>
                  <a:lnTo>
                    <a:pt x="3313" y="3313"/>
                  </a:lnTo>
                  <a:lnTo>
                    <a:pt x="3564" y="3032"/>
                  </a:lnTo>
                  <a:lnTo>
                    <a:pt x="3720" y="2720"/>
                  </a:lnTo>
                  <a:lnTo>
                    <a:pt x="3782" y="2532"/>
                  </a:lnTo>
                  <a:lnTo>
                    <a:pt x="3845" y="2345"/>
                  </a:lnTo>
                  <a:lnTo>
                    <a:pt x="3876" y="2157"/>
                  </a:lnTo>
                  <a:lnTo>
                    <a:pt x="3876" y="1938"/>
                  </a:lnTo>
                  <a:lnTo>
                    <a:pt x="3876" y="1751"/>
                  </a:lnTo>
                  <a:lnTo>
                    <a:pt x="3845" y="1563"/>
                  </a:lnTo>
                  <a:lnTo>
                    <a:pt x="3782" y="1376"/>
                  </a:lnTo>
                  <a:lnTo>
                    <a:pt x="3720" y="1188"/>
                  </a:lnTo>
                  <a:lnTo>
                    <a:pt x="3564" y="875"/>
                  </a:lnTo>
                  <a:lnTo>
                    <a:pt x="3313" y="594"/>
                  </a:lnTo>
                  <a:lnTo>
                    <a:pt x="3032" y="344"/>
                  </a:lnTo>
                  <a:lnTo>
                    <a:pt x="2688" y="156"/>
                  </a:lnTo>
                  <a:lnTo>
                    <a:pt x="2532" y="94"/>
                  </a:lnTo>
                  <a:lnTo>
                    <a:pt x="2344" y="63"/>
                  </a:lnTo>
                  <a:lnTo>
                    <a:pt x="2126" y="31"/>
                  </a:lnTo>
                  <a:lnTo>
                    <a:pt x="1938" y="0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87;p31">
              <a:extLst>
                <a:ext uri="{FF2B5EF4-FFF2-40B4-BE49-F238E27FC236}">
                  <a16:creationId xmlns:a16="http://schemas.microsoft.com/office/drawing/2014/main" id="{D09EEDAD-0AED-DFEB-26CD-2F956AF07EB2}"/>
                </a:ext>
              </a:extLst>
            </p:cNvPr>
            <p:cNvSpPr/>
            <p:nvPr/>
          </p:nvSpPr>
          <p:spPr>
            <a:xfrm>
              <a:off x="2202506" y="2234999"/>
              <a:ext cx="766398" cy="40027"/>
            </a:xfrm>
            <a:custGeom>
              <a:avLst/>
              <a:gdLst/>
              <a:ahLst/>
              <a:cxnLst/>
              <a:rect l="l" t="t" r="r" b="b"/>
              <a:pathLst>
                <a:path w="13786" h="720" extrusionOk="0">
                  <a:moveTo>
                    <a:pt x="345" y="1"/>
                  </a:moveTo>
                  <a:lnTo>
                    <a:pt x="220" y="32"/>
                  </a:lnTo>
                  <a:lnTo>
                    <a:pt x="126" y="95"/>
                  </a:lnTo>
                  <a:lnTo>
                    <a:pt x="32" y="220"/>
                  </a:lnTo>
                  <a:lnTo>
                    <a:pt x="1" y="345"/>
                  </a:lnTo>
                  <a:lnTo>
                    <a:pt x="1" y="376"/>
                  </a:lnTo>
                  <a:lnTo>
                    <a:pt x="32" y="501"/>
                  </a:lnTo>
                  <a:lnTo>
                    <a:pt x="126" y="595"/>
                  </a:lnTo>
                  <a:lnTo>
                    <a:pt x="220" y="688"/>
                  </a:lnTo>
                  <a:lnTo>
                    <a:pt x="345" y="720"/>
                  </a:lnTo>
                  <a:lnTo>
                    <a:pt x="13442" y="720"/>
                  </a:lnTo>
                  <a:lnTo>
                    <a:pt x="13567" y="688"/>
                  </a:lnTo>
                  <a:lnTo>
                    <a:pt x="13692" y="595"/>
                  </a:lnTo>
                  <a:lnTo>
                    <a:pt x="13754" y="501"/>
                  </a:lnTo>
                  <a:lnTo>
                    <a:pt x="13785" y="376"/>
                  </a:lnTo>
                  <a:lnTo>
                    <a:pt x="13785" y="345"/>
                  </a:lnTo>
                  <a:lnTo>
                    <a:pt x="13754" y="220"/>
                  </a:lnTo>
                  <a:lnTo>
                    <a:pt x="13692" y="95"/>
                  </a:lnTo>
                  <a:lnTo>
                    <a:pt x="13567" y="32"/>
                  </a:lnTo>
                  <a:lnTo>
                    <a:pt x="13442" y="1"/>
                  </a:lnTo>
                  <a:close/>
                </a:path>
              </a:pathLst>
            </a:custGeom>
            <a:solidFill>
              <a:srgbClr val="AEAD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88;p31">
              <a:extLst>
                <a:ext uri="{FF2B5EF4-FFF2-40B4-BE49-F238E27FC236}">
                  <a16:creationId xmlns:a16="http://schemas.microsoft.com/office/drawing/2014/main" id="{BAA48EA7-1204-6569-8EEF-883694D99AB3}"/>
                </a:ext>
              </a:extLst>
            </p:cNvPr>
            <p:cNvSpPr/>
            <p:nvPr/>
          </p:nvSpPr>
          <p:spPr>
            <a:xfrm>
              <a:off x="2280723" y="2274969"/>
              <a:ext cx="79998" cy="26128"/>
            </a:xfrm>
            <a:custGeom>
              <a:avLst/>
              <a:gdLst/>
              <a:ahLst/>
              <a:cxnLst/>
              <a:rect l="l" t="t" r="r" b="b"/>
              <a:pathLst>
                <a:path w="1439" h="470" extrusionOk="0">
                  <a:moveTo>
                    <a:pt x="1" y="1"/>
                  </a:moveTo>
                  <a:lnTo>
                    <a:pt x="1" y="470"/>
                  </a:lnTo>
                  <a:lnTo>
                    <a:pt x="1438" y="470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89;p31">
              <a:extLst>
                <a:ext uri="{FF2B5EF4-FFF2-40B4-BE49-F238E27FC236}">
                  <a16:creationId xmlns:a16="http://schemas.microsoft.com/office/drawing/2014/main" id="{63B68CEB-E336-1EE3-113D-0952461B0D1A}"/>
                </a:ext>
              </a:extLst>
            </p:cNvPr>
            <p:cNvSpPr/>
            <p:nvPr/>
          </p:nvSpPr>
          <p:spPr>
            <a:xfrm>
              <a:off x="2814183" y="2274969"/>
              <a:ext cx="78274" cy="26128"/>
            </a:xfrm>
            <a:custGeom>
              <a:avLst/>
              <a:gdLst/>
              <a:ahLst/>
              <a:cxnLst/>
              <a:rect l="l" t="t" r="r" b="b"/>
              <a:pathLst>
                <a:path w="1408" h="470" extrusionOk="0">
                  <a:moveTo>
                    <a:pt x="1" y="1"/>
                  </a:moveTo>
                  <a:lnTo>
                    <a:pt x="1" y="470"/>
                  </a:lnTo>
                  <a:lnTo>
                    <a:pt x="1407" y="470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90;p31">
              <a:extLst>
                <a:ext uri="{FF2B5EF4-FFF2-40B4-BE49-F238E27FC236}">
                  <a16:creationId xmlns:a16="http://schemas.microsoft.com/office/drawing/2014/main" id="{C9FEDF8A-41BA-D08C-1C3D-89CFDB4BB805}"/>
                </a:ext>
              </a:extLst>
            </p:cNvPr>
            <p:cNvSpPr/>
            <p:nvPr/>
          </p:nvSpPr>
          <p:spPr>
            <a:xfrm>
              <a:off x="2268549" y="2723318"/>
              <a:ext cx="420613" cy="83444"/>
            </a:xfrm>
            <a:custGeom>
              <a:avLst/>
              <a:gdLst/>
              <a:ahLst/>
              <a:cxnLst/>
              <a:rect l="l" t="t" r="r" b="b"/>
              <a:pathLst>
                <a:path w="7566" h="1501" extrusionOk="0">
                  <a:moveTo>
                    <a:pt x="32" y="0"/>
                  </a:moveTo>
                  <a:lnTo>
                    <a:pt x="1" y="250"/>
                  </a:lnTo>
                  <a:lnTo>
                    <a:pt x="7503" y="1500"/>
                  </a:lnTo>
                  <a:lnTo>
                    <a:pt x="7565" y="121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591;p31">
              <a:extLst>
                <a:ext uri="{FF2B5EF4-FFF2-40B4-BE49-F238E27FC236}">
                  <a16:creationId xmlns:a16="http://schemas.microsoft.com/office/drawing/2014/main" id="{6D9C7469-DA3B-97D7-404B-EECA5EE73813}"/>
                </a:ext>
              </a:extLst>
            </p:cNvPr>
            <p:cNvSpPr/>
            <p:nvPr/>
          </p:nvSpPr>
          <p:spPr>
            <a:xfrm>
              <a:off x="2464899" y="2723318"/>
              <a:ext cx="420613" cy="83444"/>
            </a:xfrm>
            <a:custGeom>
              <a:avLst/>
              <a:gdLst/>
              <a:ahLst/>
              <a:cxnLst/>
              <a:rect l="l" t="t" r="r" b="b"/>
              <a:pathLst>
                <a:path w="7566" h="1501" extrusionOk="0">
                  <a:moveTo>
                    <a:pt x="63" y="0"/>
                  </a:moveTo>
                  <a:lnTo>
                    <a:pt x="1" y="250"/>
                  </a:lnTo>
                  <a:lnTo>
                    <a:pt x="7534" y="1500"/>
                  </a:lnTo>
                  <a:lnTo>
                    <a:pt x="7565" y="1219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592;p31">
              <a:extLst>
                <a:ext uri="{FF2B5EF4-FFF2-40B4-BE49-F238E27FC236}">
                  <a16:creationId xmlns:a16="http://schemas.microsoft.com/office/drawing/2014/main" id="{290BB25E-D261-3525-BBF8-D3BEE238CF07}"/>
                </a:ext>
              </a:extLst>
            </p:cNvPr>
            <p:cNvSpPr/>
            <p:nvPr/>
          </p:nvSpPr>
          <p:spPr>
            <a:xfrm>
              <a:off x="2376286" y="2702471"/>
              <a:ext cx="331943" cy="72993"/>
            </a:xfrm>
            <a:custGeom>
              <a:avLst/>
              <a:gdLst/>
              <a:ahLst/>
              <a:cxnLst/>
              <a:rect l="l" t="t" r="r" b="b"/>
              <a:pathLst>
                <a:path w="5971" h="1313" extrusionOk="0">
                  <a:moveTo>
                    <a:pt x="157" y="0"/>
                  </a:moveTo>
                  <a:lnTo>
                    <a:pt x="94" y="31"/>
                  </a:lnTo>
                  <a:lnTo>
                    <a:pt x="32" y="94"/>
                  </a:lnTo>
                  <a:lnTo>
                    <a:pt x="1" y="156"/>
                  </a:lnTo>
                  <a:lnTo>
                    <a:pt x="1" y="250"/>
                  </a:lnTo>
                  <a:lnTo>
                    <a:pt x="32" y="313"/>
                  </a:lnTo>
                  <a:lnTo>
                    <a:pt x="94" y="375"/>
                  </a:lnTo>
                  <a:lnTo>
                    <a:pt x="188" y="406"/>
                  </a:lnTo>
                  <a:lnTo>
                    <a:pt x="5721" y="1313"/>
                  </a:lnTo>
                  <a:lnTo>
                    <a:pt x="5846" y="1313"/>
                  </a:lnTo>
                  <a:lnTo>
                    <a:pt x="5908" y="1282"/>
                  </a:lnTo>
                  <a:lnTo>
                    <a:pt x="5940" y="1219"/>
                  </a:lnTo>
                  <a:lnTo>
                    <a:pt x="5971" y="1157"/>
                  </a:lnTo>
                  <a:lnTo>
                    <a:pt x="5971" y="1063"/>
                  </a:lnTo>
                  <a:lnTo>
                    <a:pt x="5940" y="1000"/>
                  </a:lnTo>
                  <a:lnTo>
                    <a:pt x="5877" y="938"/>
                  </a:lnTo>
                  <a:lnTo>
                    <a:pt x="5783" y="906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593;p31">
              <a:extLst>
                <a:ext uri="{FF2B5EF4-FFF2-40B4-BE49-F238E27FC236}">
                  <a16:creationId xmlns:a16="http://schemas.microsoft.com/office/drawing/2014/main" id="{A39A022E-AACF-83D6-8832-5792BD7C0ABE}"/>
                </a:ext>
              </a:extLst>
            </p:cNvPr>
            <p:cNvSpPr/>
            <p:nvPr/>
          </p:nvSpPr>
          <p:spPr>
            <a:xfrm>
              <a:off x="2230357" y="2719816"/>
              <a:ext cx="331943" cy="73049"/>
            </a:xfrm>
            <a:custGeom>
              <a:avLst/>
              <a:gdLst/>
              <a:ahLst/>
              <a:cxnLst/>
              <a:rect l="l" t="t" r="r" b="b"/>
              <a:pathLst>
                <a:path w="5971" h="1314" extrusionOk="0">
                  <a:moveTo>
                    <a:pt x="156" y="1"/>
                  </a:moveTo>
                  <a:lnTo>
                    <a:pt x="94" y="32"/>
                  </a:lnTo>
                  <a:lnTo>
                    <a:pt x="31" y="94"/>
                  </a:lnTo>
                  <a:lnTo>
                    <a:pt x="0" y="157"/>
                  </a:lnTo>
                  <a:lnTo>
                    <a:pt x="0" y="251"/>
                  </a:lnTo>
                  <a:lnTo>
                    <a:pt x="31" y="313"/>
                  </a:lnTo>
                  <a:lnTo>
                    <a:pt x="94" y="376"/>
                  </a:lnTo>
                  <a:lnTo>
                    <a:pt x="156" y="407"/>
                  </a:lnTo>
                  <a:lnTo>
                    <a:pt x="5720" y="1313"/>
                  </a:lnTo>
                  <a:lnTo>
                    <a:pt x="5751" y="1313"/>
                  </a:lnTo>
                  <a:lnTo>
                    <a:pt x="5814" y="1282"/>
                  </a:lnTo>
                  <a:lnTo>
                    <a:pt x="5876" y="1251"/>
                  </a:lnTo>
                  <a:lnTo>
                    <a:pt x="5939" y="1220"/>
                  </a:lnTo>
                  <a:lnTo>
                    <a:pt x="5970" y="1126"/>
                  </a:lnTo>
                  <a:lnTo>
                    <a:pt x="5970" y="1063"/>
                  </a:lnTo>
                  <a:lnTo>
                    <a:pt x="5939" y="970"/>
                  </a:lnTo>
                  <a:lnTo>
                    <a:pt x="5876" y="938"/>
                  </a:lnTo>
                  <a:lnTo>
                    <a:pt x="5783" y="907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594;p31">
              <a:extLst>
                <a:ext uri="{FF2B5EF4-FFF2-40B4-BE49-F238E27FC236}">
                  <a16:creationId xmlns:a16="http://schemas.microsoft.com/office/drawing/2014/main" id="{52B2C534-0621-FC5E-7727-3ADF020F4E6C}"/>
                </a:ext>
              </a:extLst>
            </p:cNvPr>
            <p:cNvSpPr/>
            <p:nvPr/>
          </p:nvSpPr>
          <p:spPr>
            <a:xfrm>
              <a:off x="1929716" y="2791084"/>
              <a:ext cx="1336333" cy="549143"/>
            </a:xfrm>
            <a:custGeom>
              <a:avLst/>
              <a:gdLst/>
              <a:ahLst/>
              <a:cxnLst/>
              <a:rect l="l" t="t" r="r" b="b"/>
              <a:pathLst>
                <a:path w="24038" h="9878" extrusionOk="0">
                  <a:moveTo>
                    <a:pt x="1970" y="0"/>
                  </a:moveTo>
                  <a:lnTo>
                    <a:pt x="1751" y="31"/>
                  </a:lnTo>
                  <a:lnTo>
                    <a:pt x="1563" y="63"/>
                  </a:lnTo>
                  <a:lnTo>
                    <a:pt x="1376" y="94"/>
                  </a:lnTo>
                  <a:lnTo>
                    <a:pt x="1188" y="156"/>
                  </a:lnTo>
                  <a:lnTo>
                    <a:pt x="876" y="344"/>
                  </a:lnTo>
                  <a:lnTo>
                    <a:pt x="594" y="594"/>
                  </a:lnTo>
                  <a:lnTo>
                    <a:pt x="344" y="875"/>
                  </a:lnTo>
                  <a:lnTo>
                    <a:pt x="157" y="1219"/>
                  </a:lnTo>
                  <a:lnTo>
                    <a:pt x="94" y="1375"/>
                  </a:lnTo>
                  <a:lnTo>
                    <a:pt x="63" y="1563"/>
                  </a:lnTo>
                  <a:lnTo>
                    <a:pt x="32" y="1751"/>
                  </a:lnTo>
                  <a:lnTo>
                    <a:pt x="1" y="1969"/>
                  </a:lnTo>
                  <a:lnTo>
                    <a:pt x="1" y="7940"/>
                  </a:lnTo>
                  <a:lnTo>
                    <a:pt x="32" y="8127"/>
                  </a:lnTo>
                  <a:lnTo>
                    <a:pt x="63" y="8315"/>
                  </a:lnTo>
                  <a:lnTo>
                    <a:pt x="94" y="8502"/>
                  </a:lnTo>
                  <a:lnTo>
                    <a:pt x="157" y="8690"/>
                  </a:lnTo>
                  <a:lnTo>
                    <a:pt x="344" y="9034"/>
                  </a:lnTo>
                  <a:lnTo>
                    <a:pt x="594" y="9315"/>
                  </a:lnTo>
                  <a:lnTo>
                    <a:pt x="876" y="9565"/>
                  </a:lnTo>
                  <a:lnTo>
                    <a:pt x="1188" y="9721"/>
                  </a:lnTo>
                  <a:lnTo>
                    <a:pt x="1376" y="9784"/>
                  </a:lnTo>
                  <a:lnTo>
                    <a:pt x="1563" y="9846"/>
                  </a:lnTo>
                  <a:lnTo>
                    <a:pt x="1751" y="9878"/>
                  </a:lnTo>
                  <a:lnTo>
                    <a:pt x="22287" y="9878"/>
                  </a:lnTo>
                  <a:lnTo>
                    <a:pt x="22506" y="9846"/>
                  </a:lnTo>
                  <a:lnTo>
                    <a:pt x="22693" y="9784"/>
                  </a:lnTo>
                  <a:lnTo>
                    <a:pt x="22850" y="9721"/>
                  </a:lnTo>
                  <a:lnTo>
                    <a:pt x="23194" y="9565"/>
                  </a:lnTo>
                  <a:lnTo>
                    <a:pt x="23475" y="9315"/>
                  </a:lnTo>
                  <a:lnTo>
                    <a:pt x="23725" y="9034"/>
                  </a:lnTo>
                  <a:lnTo>
                    <a:pt x="23881" y="8690"/>
                  </a:lnTo>
                  <a:lnTo>
                    <a:pt x="23975" y="8502"/>
                  </a:lnTo>
                  <a:lnTo>
                    <a:pt x="24006" y="8315"/>
                  </a:lnTo>
                  <a:lnTo>
                    <a:pt x="24037" y="8127"/>
                  </a:lnTo>
                  <a:lnTo>
                    <a:pt x="24037" y="7940"/>
                  </a:lnTo>
                  <a:lnTo>
                    <a:pt x="24037" y="1969"/>
                  </a:lnTo>
                  <a:lnTo>
                    <a:pt x="24037" y="1751"/>
                  </a:lnTo>
                  <a:lnTo>
                    <a:pt x="24006" y="1563"/>
                  </a:lnTo>
                  <a:lnTo>
                    <a:pt x="23975" y="1375"/>
                  </a:lnTo>
                  <a:lnTo>
                    <a:pt x="23881" y="1219"/>
                  </a:lnTo>
                  <a:lnTo>
                    <a:pt x="23725" y="875"/>
                  </a:lnTo>
                  <a:lnTo>
                    <a:pt x="23475" y="594"/>
                  </a:lnTo>
                  <a:lnTo>
                    <a:pt x="23194" y="344"/>
                  </a:lnTo>
                  <a:lnTo>
                    <a:pt x="22850" y="156"/>
                  </a:lnTo>
                  <a:lnTo>
                    <a:pt x="22693" y="94"/>
                  </a:lnTo>
                  <a:lnTo>
                    <a:pt x="22506" y="63"/>
                  </a:lnTo>
                  <a:lnTo>
                    <a:pt x="22287" y="31"/>
                  </a:lnTo>
                  <a:lnTo>
                    <a:pt x="22100" y="0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595;p31">
              <a:extLst>
                <a:ext uri="{FF2B5EF4-FFF2-40B4-BE49-F238E27FC236}">
                  <a16:creationId xmlns:a16="http://schemas.microsoft.com/office/drawing/2014/main" id="{FC662977-8915-6831-2512-201CE2C9A7D9}"/>
                </a:ext>
              </a:extLst>
            </p:cNvPr>
            <p:cNvSpPr/>
            <p:nvPr/>
          </p:nvSpPr>
          <p:spPr>
            <a:xfrm>
              <a:off x="1853277" y="3154211"/>
              <a:ext cx="1484042" cy="264231"/>
            </a:xfrm>
            <a:custGeom>
              <a:avLst/>
              <a:gdLst/>
              <a:ahLst/>
              <a:cxnLst/>
              <a:rect l="l" t="t" r="r" b="b"/>
              <a:pathLst>
                <a:path w="26695" h="4753" extrusionOk="0">
                  <a:moveTo>
                    <a:pt x="813" y="1"/>
                  </a:moveTo>
                  <a:lnTo>
                    <a:pt x="625" y="63"/>
                  </a:lnTo>
                  <a:lnTo>
                    <a:pt x="438" y="157"/>
                  </a:lnTo>
                  <a:lnTo>
                    <a:pt x="282" y="282"/>
                  </a:lnTo>
                  <a:lnTo>
                    <a:pt x="157" y="439"/>
                  </a:lnTo>
                  <a:lnTo>
                    <a:pt x="63" y="626"/>
                  </a:lnTo>
                  <a:lnTo>
                    <a:pt x="0" y="814"/>
                  </a:lnTo>
                  <a:lnTo>
                    <a:pt x="0" y="1032"/>
                  </a:lnTo>
                  <a:lnTo>
                    <a:pt x="0" y="3721"/>
                  </a:lnTo>
                  <a:lnTo>
                    <a:pt x="0" y="3939"/>
                  </a:lnTo>
                  <a:lnTo>
                    <a:pt x="63" y="4127"/>
                  </a:lnTo>
                  <a:lnTo>
                    <a:pt x="157" y="4283"/>
                  </a:lnTo>
                  <a:lnTo>
                    <a:pt x="282" y="4440"/>
                  </a:lnTo>
                  <a:lnTo>
                    <a:pt x="438" y="4565"/>
                  </a:lnTo>
                  <a:lnTo>
                    <a:pt x="625" y="4658"/>
                  </a:lnTo>
                  <a:lnTo>
                    <a:pt x="813" y="4721"/>
                  </a:lnTo>
                  <a:lnTo>
                    <a:pt x="1032" y="4752"/>
                  </a:lnTo>
                  <a:lnTo>
                    <a:pt x="25663" y="4752"/>
                  </a:lnTo>
                  <a:lnTo>
                    <a:pt x="25881" y="4721"/>
                  </a:lnTo>
                  <a:lnTo>
                    <a:pt x="26069" y="4658"/>
                  </a:lnTo>
                  <a:lnTo>
                    <a:pt x="26256" y="4565"/>
                  </a:lnTo>
                  <a:lnTo>
                    <a:pt x="26413" y="4440"/>
                  </a:lnTo>
                  <a:lnTo>
                    <a:pt x="26538" y="4283"/>
                  </a:lnTo>
                  <a:lnTo>
                    <a:pt x="26632" y="4127"/>
                  </a:lnTo>
                  <a:lnTo>
                    <a:pt x="26694" y="3939"/>
                  </a:lnTo>
                  <a:lnTo>
                    <a:pt x="26694" y="3721"/>
                  </a:lnTo>
                  <a:lnTo>
                    <a:pt x="26694" y="1032"/>
                  </a:lnTo>
                  <a:lnTo>
                    <a:pt x="26694" y="814"/>
                  </a:lnTo>
                  <a:lnTo>
                    <a:pt x="26632" y="626"/>
                  </a:lnTo>
                  <a:lnTo>
                    <a:pt x="26538" y="439"/>
                  </a:lnTo>
                  <a:lnTo>
                    <a:pt x="26413" y="282"/>
                  </a:lnTo>
                  <a:lnTo>
                    <a:pt x="26256" y="157"/>
                  </a:lnTo>
                  <a:lnTo>
                    <a:pt x="26069" y="63"/>
                  </a:lnTo>
                  <a:lnTo>
                    <a:pt x="25881" y="1"/>
                  </a:lnTo>
                  <a:close/>
                </a:path>
              </a:pathLst>
            </a:custGeom>
            <a:solidFill>
              <a:srgbClr val="AEAD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596;p31">
              <a:extLst>
                <a:ext uri="{FF2B5EF4-FFF2-40B4-BE49-F238E27FC236}">
                  <a16:creationId xmlns:a16="http://schemas.microsoft.com/office/drawing/2014/main" id="{3B7A6F81-0A24-B1BD-70D3-B62F0CEFE3A4}"/>
                </a:ext>
              </a:extLst>
            </p:cNvPr>
            <p:cNvSpPr/>
            <p:nvPr/>
          </p:nvSpPr>
          <p:spPr>
            <a:xfrm>
              <a:off x="2025279" y="2891872"/>
              <a:ext cx="175561" cy="173782"/>
            </a:xfrm>
            <a:custGeom>
              <a:avLst/>
              <a:gdLst/>
              <a:ahLst/>
              <a:cxnLst/>
              <a:rect l="l" t="t" r="r" b="b"/>
              <a:pathLst>
                <a:path w="3158" h="3126" extrusionOk="0">
                  <a:moveTo>
                    <a:pt x="1564" y="0"/>
                  </a:moveTo>
                  <a:lnTo>
                    <a:pt x="1251" y="31"/>
                  </a:lnTo>
                  <a:lnTo>
                    <a:pt x="970" y="125"/>
                  </a:lnTo>
                  <a:lnTo>
                    <a:pt x="688" y="281"/>
                  </a:lnTo>
                  <a:lnTo>
                    <a:pt x="470" y="469"/>
                  </a:lnTo>
                  <a:lnTo>
                    <a:pt x="282" y="688"/>
                  </a:lnTo>
                  <a:lnTo>
                    <a:pt x="126" y="969"/>
                  </a:lnTo>
                  <a:lnTo>
                    <a:pt x="32" y="1250"/>
                  </a:lnTo>
                  <a:lnTo>
                    <a:pt x="1" y="1563"/>
                  </a:lnTo>
                  <a:lnTo>
                    <a:pt x="32" y="1876"/>
                  </a:lnTo>
                  <a:lnTo>
                    <a:pt x="126" y="2188"/>
                  </a:lnTo>
                  <a:lnTo>
                    <a:pt x="282" y="2438"/>
                  </a:lnTo>
                  <a:lnTo>
                    <a:pt x="470" y="2688"/>
                  </a:lnTo>
                  <a:lnTo>
                    <a:pt x="688" y="2876"/>
                  </a:lnTo>
                  <a:lnTo>
                    <a:pt x="970" y="3001"/>
                  </a:lnTo>
                  <a:lnTo>
                    <a:pt x="1251" y="3095"/>
                  </a:lnTo>
                  <a:lnTo>
                    <a:pt x="1564" y="3126"/>
                  </a:lnTo>
                  <a:lnTo>
                    <a:pt x="1876" y="3095"/>
                  </a:lnTo>
                  <a:lnTo>
                    <a:pt x="2189" y="3001"/>
                  </a:lnTo>
                  <a:lnTo>
                    <a:pt x="2439" y="2876"/>
                  </a:lnTo>
                  <a:lnTo>
                    <a:pt x="2689" y="2688"/>
                  </a:lnTo>
                  <a:lnTo>
                    <a:pt x="2876" y="2438"/>
                  </a:lnTo>
                  <a:lnTo>
                    <a:pt x="3033" y="2188"/>
                  </a:lnTo>
                  <a:lnTo>
                    <a:pt x="3095" y="1876"/>
                  </a:lnTo>
                  <a:lnTo>
                    <a:pt x="3158" y="1563"/>
                  </a:lnTo>
                  <a:lnTo>
                    <a:pt x="3095" y="1250"/>
                  </a:lnTo>
                  <a:lnTo>
                    <a:pt x="3033" y="969"/>
                  </a:lnTo>
                  <a:lnTo>
                    <a:pt x="2876" y="688"/>
                  </a:lnTo>
                  <a:lnTo>
                    <a:pt x="2689" y="469"/>
                  </a:lnTo>
                  <a:lnTo>
                    <a:pt x="2439" y="281"/>
                  </a:lnTo>
                  <a:lnTo>
                    <a:pt x="2189" y="125"/>
                  </a:lnTo>
                  <a:lnTo>
                    <a:pt x="1876" y="31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rgbClr val="F3E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597;p31">
              <a:extLst>
                <a:ext uri="{FF2B5EF4-FFF2-40B4-BE49-F238E27FC236}">
                  <a16:creationId xmlns:a16="http://schemas.microsoft.com/office/drawing/2014/main" id="{0261E848-ECC8-9F6F-D148-877B483A7FC0}"/>
                </a:ext>
              </a:extLst>
            </p:cNvPr>
            <p:cNvSpPr/>
            <p:nvPr/>
          </p:nvSpPr>
          <p:spPr>
            <a:xfrm>
              <a:off x="2053075" y="2907494"/>
              <a:ext cx="83500" cy="85223"/>
            </a:xfrm>
            <a:custGeom>
              <a:avLst/>
              <a:gdLst/>
              <a:ahLst/>
              <a:cxnLst/>
              <a:rect l="l" t="t" r="r" b="b"/>
              <a:pathLst>
                <a:path w="1502" h="1533" extrusionOk="0">
                  <a:moveTo>
                    <a:pt x="751" y="0"/>
                  </a:moveTo>
                  <a:lnTo>
                    <a:pt x="595" y="32"/>
                  </a:lnTo>
                  <a:lnTo>
                    <a:pt x="438" y="63"/>
                  </a:lnTo>
                  <a:lnTo>
                    <a:pt x="313" y="125"/>
                  </a:lnTo>
                  <a:lnTo>
                    <a:pt x="220" y="219"/>
                  </a:lnTo>
                  <a:lnTo>
                    <a:pt x="126" y="344"/>
                  </a:lnTo>
                  <a:lnTo>
                    <a:pt x="32" y="469"/>
                  </a:lnTo>
                  <a:lnTo>
                    <a:pt x="1" y="626"/>
                  </a:lnTo>
                  <a:lnTo>
                    <a:pt x="1" y="751"/>
                  </a:lnTo>
                  <a:lnTo>
                    <a:pt x="1" y="907"/>
                  </a:lnTo>
                  <a:lnTo>
                    <a:pt x="32" y="1063"/>
                  </a:lnTo>
                  <a:lnTo>
                    <a:pt x="126" y="1188"/>
                  </a:lnTo>
                  <a:lnTo>
                    <a:pt x="220" y="1313"/>
                  </a:lnTo>
                  <a:lnTo>
                    <a:pt x="313" y="1376"/>
                  </a:lnTo>
                  <a:lnTo>
                    <a:pt x="438" y="1470"/>
                  </a:lnTo>
                  <a:lnTo>
                    <a:pt x="595" y="1501"/>
                  </a:lnTo>
                  <a:lnTo>
                    <a:pt x="751" y="1532"/>
                  </a:lnTo>
                  <a:lnTo>
                    <a:pt x="907" y="1501"/>
                  </a:lnTo>
                  <a:lnTo>
                    <a:pt x="1032" y="1470"/>
                  </a:lnTo>
                  <a:lnTo>
                    <a:pt x="1157" y="1376"/>
                  </a:lnTo>
                  <a:lnTo>
                    <a:pt x="1282" y="1313"/>
                  </a:lnTo>
                  <a:lnTo>
                    <a:pt x="1376" y="1188"/>
                  </a:lnTo>
                  <a:lnTo>
                    <a:pt x="1439" y="1063"/>
                  </a:lnTo>
                  <a:lnTo>
                    <a:pt x="1470" y="907"/>
                  </a:lnTo>
                  <a:lnTo>
                    <a:pt x="1501" y="751"/>
                  </a:lnTo>
                  <a:lnTo>
                    <a:pt x="1470" y="626"/>
                  </a:lnTo>
                  <a:lnTo>
                    <a:pt x="1439" y="469"/>
                  </a:lnTo>
                  <a:lnTo>
                    <a:pt x="1376" y="344"/>
                  </a:lnTo>
                  <a:lnTo>
                    <a:pt x="1282" y="219"/>
                  </a:lnTo>
                  <a:lnTo>
                    <a:pt x="1157" y="125"/>
                  </a:lnTo>
                  <a:lnTo>
                    <a:pt x="1032" y="63"/>
                  </a:lnTo>
                  <a:lnTo>
                    <a:pt x="907" y="32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598;p31">
              <a:extLst>
                <a:ext uri="{FF2B5EF4-FFF2-40B4-BE49-F238E27FC236}">
                  <a16:creationId xmlns:a16="http://schemas.microsoft.com/office/drawing/2014/main" id="{47A449BC-84C1-F3D8-F06F-B4B754DEDDCC}"/>
                </a:ext>
              </a:extLst>
            </p:cNvPr>
            <p:cNvSpPr/>
            <p:nvPr/>
          </p:nvSpPr>
          <p:spPr>
            <a:xfrm>
              <a:off x="2996636" y="2891872"/>
              <a:ext cx="173838" cy="173782"/>
            </a:xfrm>
            <a:custGeom>
              <a:avLst/>
              <a:gdLst/>
              <a:ahLst/>
              <a:cxnLst/>
              <a:rect l="l" t="t" r="r" b="b"/>
              <a:pathLst>
                <a:path w="3127" h="3126" extrusionOk="0">
                  <a:moveTo>
                    <a:pt x="1563" y="0"/>
                  </a:moveTo>
                  <a:lnTo>
                    <a:pt x="1251" y="31"/>
                  </a:lnTo>
                  <a:lnTo>
                    <a:pt x="938" y="125"/>
                  </a:lnTo>
                  <a:lnTo>
                    <a:pt x="688" y="281"/>
                  </a:lnTo>
                  <a:lnTo>
                    <a:pt x="438" y="469"/>
                  </a:lnTo>
                  <a:lnTo>
                    <a:pt x="251" y="688"/>
                  </a:lnTo>
                  <a:lnTo>
                    <a:pt x="126" y="969"/>
                  </a:lnTo>
                  <a:lnTo>
                    <a:pt x="32" y="1250"/>
                  </a:lnTo>
                  <a:lnTo>
                    <a:pt x="1" y="1563"/>
                  </a:lnTo>
                  <a:lnTo>
                    <a:pt x="32" y="1876"/>
                  </a:lnTo>
                  <a:lnTo>
                    <a:pt x="126" y="2188"/>
                  </a:lnTo>
                  <a:lnTo>
                    <a:pt x="251" y="2438"/>
                  </a:lnTo>
                  <a:lnTo>
                    <a:pt x="438" y="2688"/>
                  </a:lnTo>
                  <a:lnTo>
                    <a:pt x="688" y="2876"/>
                  </a:lnTo>
                  <a:lnTo>
                    <a:pt x="938" y="3001"/>
                  </a:lnTo>
                  <a:lnTo>
                    <a:pt x="1251" y="3095"/>
                  </a:lnTo>
                  <a:lnTo>
                    <a:pt x="1563" y="3126"/>
                  </a:lnTo>
                  <a:lnTo>
                    <a:pt x="1876" y="3095"/>
                  </a:lnTo>
                  <a:lnTo>
                    <a:pt x="2157" y="3001"/>
                  </a:lnTo>
                  <a:lnTo>
                    <a:pt x="2439" y="2876"/>
                  </a:lnTo>
                  <a:lnTo>
                    <a:pt x="2657" y="2688"/>
                  </a:lnTo>
                  <a:lnTo>
                    <a:pt x="2845" y="2438"/>
                  </a:lnTo>
                  <a:lnTo>
                    <a:pt x="3001" y="2188"/>
                  </a:lnTo>
                  <a:lnTo>
                    <a:pt x="3095" y="1876"/>
                  </a:lnTo>
                  <a:lnTo>
                    <a:pt x="3126" y="1563"/>
                  </a:lnTo>
                  <a:lnTo>
                    <a:pt x="3095" y="1250"/>
                  </a:lnTo>
                  <a:lnTo>
                    <a:pt x="3001" y="969"/>
                  </a:lnTo>
                  <a:lnTo>
                    <a:pt x="2845" y="688"/>
                  </a:lnTo>
                  <a:lnTo>
                    <a:pt x="2657" y="469"/>
                  </a:lnTo>
                  <a:lnTo>
                    <a:pt x="2439" y="281"/>
                  </a:lnTo>
                  <a:lnTo>
                    <a:pt x="2157" y="125"/>
                  </a:lnTo>
                  <a:lnTo>
                    <a:pt x="1876" y="31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F3E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599;p31">
              <a:extLst>
                <a:ext uri="{FF2B5EF4-FFF2-40B4-BE49-F238E27FC236}">
                  <a16:creationId xmlns:a16="http://schemas.microsoft.com/office/drawing/2014/main" id="{79A204D0-9E34-267D-BECB-53C4BD110EC4}"/>
                </a:ext>
              </a:extLst>
            </p:cNvPr>
            <p:cNvSpPr/>
            <p:nvPr/>
          </p:nvSpPr>
          <p:spPr>
            <a:xfrm>
              <a:off x="3022708" y="2907494"/>
              <a:ext cx="83444" cy="85223"/>
            </a:xfrm>
            <a:custGeom>
              <a:avLst/>
              <a:gdLst/>
              <a:ahLst/>
              <a:cxnLst/>
              <a:rect l="l" t="t" r="r" b="b"/>
              <a:pathLst>
                <a:path w="1501" h="1533" extrusionOk="0">
                  <a:moveTo>
                    <a:pt x="751" y="0"/>
                  </a:moveTo>
                  <a:lnTo>
                    <a:pt x="594" y="32"/>
                  </a:lnTo>
                  <a:lnTo>
                    <a:pt x="469" y="63"/>
                  </a:lnTo>
                  <a:lnTo>
                    <a:pt x="344" y="125"/>
                  </a:lnTo>
                  <a:lnTo>
                    <a:pt x="219" y="219"/>
                  </a:lnTo>
                  <a:lnTo>
                    <a:pt x="125" y="344"/>
                  </a:lnTo>
                  <a:lnTo>
                    <a:pt x="63" y="469"/>
                  </a:lnTo>
                  <a:lnTo>
                    <a:pt x="0" y="626"/>
                  </a:lnTo>
                  <a:lnTo>
                    <a:pt x="0" y="751"/>
                  </a:lnTo>
                  <a:lnTo>
                    <a:pt x="0" y="907"/>
                  </a:lnTo>
                  <a:lnTo>
                    <a:pt x="63" y="1063"/>
                  </a:lnTo>
                  <a:lnTo>
                    <a:pt x="125" y="1188"/>
                  </a:lnTo>
                  <a:lnTo>
                    <a:pt x="219" y="1313"/>
                  </a:lnTo>
                  <a:lnTo>
                    <a:pt x="344" y="1376"/>
                  </a:lnTo>
                  <a:lnTo>
                    <a:pt x="469" y="1470"/>
                  </a:lnTo>
                  <a:lnTo>
                    <a:pt x="594" y="1501"/>
                  </a:lnTo>
                  <a:lnTo>
                    <a:pt x="751" y="1532"/>
                  </a:lnTo>
                  <a:lnTo>
                    <a:pt x="907" y="1501"/>
                  </a:lnTo>
                  <a:lnTo>
                    <a:pt x="1032" y="1470"/>
                  </a:lnTo>
                  <a:lnTo>
                    <a:pt x="1188" y="1376"/>
                  </a:lnTo>
                  <a:lnTo>
                    <a:pt x="1282" y="1313"/>
                  </a:lnTo>
                  <a:lnTo>
                    <a:pt x="1376" y="1188"/>
                  </a:lnTo>
                  <a:lnTo>
                    <a:pt x="1438" y="1063"/>
                  </a:lnTo>
                  <a:lnTo>
                    <a:pt x="1501" y="907"/>
                  </a:lnTo>
                  <a:lnTo>
                    <a:pt x="1501" y="751"/>
                  </a:lnTo>
                  <a:lnTo>
                    <a:pt x="1501" y="626"/>
                  </a:lnTo>
                  <a:lnTo>
                    <a:pt x="1438" y="469"/>
                  </a:lnTo>
                  <a:lnTo>
                    <a:pt x="1376" y="344"/>
                  </a:lnTo>
                  <a:lnTo>
                    <a:pt x="1282" y="219"/>
                  </a:lnTo>
                  <a:lnTo>
                    <a:pt x="1188" y="125"/>
                  </a:lnTo>
                  <a:lnTo>
                    <a:pt x="1032" y="63"/>
                  </a:lnTo>
                  <a:lnTo>
                    <a:pt x="907" y="32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600;p31">
              <a:extLst>
                <a:ext uri="{FF2B5EF4-FFF2-40B4-BE49-F238E27FC236}">
                  <a16:creationId xmlns:a16="http://schemas.microsoft.com/office/drawing/2014/main" id="{BA5DFC5F-68E8-E973-4DBC-5EE02D848DE8}"/>
                </a:ext>
              </a:extLst>
            </p:cNvPr>
            <p:cNvSpPr/>
            <p:nvPr/>
          </p:nvSpPr>
          <p:spPr>
            <a:xfrm>
              <a:off x="2240753" y="2928341"/>
              <a:ext cx="686456" cy="225928"/>
            </a:xfrm>
            <a:custGeom>
              <a:avLst/>
              <a:gdLst/>
              <a:ahLst/>
              <a:cxnLst/>
              <a:rect l="l" t="t" r="r" b="b"/>
              <a:pathLst>
                <a:path w="12348" h="4064" extrusionOk="0">
                  <a:moveTo>
                    <a:pt x="407" y="1"/>
                  </a:moveTo>
                  <a:lnTo>
                    <a:pt x="313" y="32"/>
                  </a:lnTo>
                  <a:lnTo>
                    <a:pt x="157" y="126"/>
                  </a:lnTo>
                  <a:lnTo>
                    <a:pt x="63" y="282"/>
                  </a:lnTo>
                  <a:lnTo>
                    <a:pt x="32" y="376"/>
                  </a:lnTo>
                  <a:lnTo>
                    <a:pt x="1" y="469"/>
                  </a:lnTo>
                  <a:lnTo>
                    <a:pt x="1" y="4064"/>
                  </a:lnTo>
                  <a:lnTo>
                    <a:pt x="12347" y="4064"/>
                  </a:lnTo>
                  <a:lnTo>
                    <a:pt x="12347" y="469"/>
                  </a:lnTo>
                  <a:lnTo>
                    <a:pt x="12347" y="376"/>
                  </a:lnTo>
                  <a:lnTo>
                    <a:pt x="12316" y="282"/>
                  </a:lnTo>
                  <a:lnTo>
                    <a:pt x="12222" y="126"/>
                  </a:lnTo>
                  <a:lnTo>
                    <a:pt x="12066" y="32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rgbClr val="D8D9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601;p31">
              <a:extLst>
                <a:ext uri="{FF2B5EF4-FFF2-40B4-BE49-F238E27FC236}">
                  <a16:creationId xmlns:a16="http://schemas.microsoft.com/office/drawing/2014/main" id="{75127BF4-432F-F34E-50FF-571A6F01E814}"/>
                </a:ext>
              </a:extLst>
            </p:cNvPr>
            <p:cNvSpPr/>
            <p:nvPr/>
          </p:nvSpPr>
          <p:spPr>
            <a:xfrm>
              <a:off x="2240753" y="2928341"/>
              <a:ext cx="686456" cy="43473"/>
            </a:xfrm>
            <a:custGeom>
              <a:avLst/>
              <a:gdLst/>
              <a:ahLst/>
              <a:cxnLst/>
              <a:rect l="l" t="t" r="r" b="b"/>
              <a:pathLst>
                <a:path w="12348" h="782" extrusionOk="0">
                  <a:moveTo>
                    <a:pt x="438" y="1"/>
                  </a:moveTo>
                  <a:lnTo>
                    <a:pt x="282" y="32"/>
                  </a:lnTo>
                  <a:lnTo>
                    <a:pt x="126" y="126"/>
                  </a:lnTo>
                  <a:lnTo>
                    <a:pt x="63" y="251"/>
                  </a:lnTo>
                  <a:lnTo>
                    <a:pt x="1" y="407"/>
                  </a:lnTo>
                  <a:lnTo>
                    <a:pt x="1" y="782"/>
                  </a:lnTo>
                  <a:lnTo>
                    <a:pt x="12347" y="782"/>
                  </a:lnTo>
                  <a:lnTo>
                    <a:pt x="12347" y="407"/>
                  </a:lnTo>
                  <a:lnTo>
                    <a:pt x="12316" y="251"/>
                  </a:lnTo>
                  <a:lnTo>
                    <a:pt x="12222" y="126"/>
                  </a:lnTo>
                  <a:lnTo>
                    <a:pt x="12097" y="32"/>
                  </a:lnTo>
                  <a:lnTo>
                    <a:pt x="11941" y="1"/>
                  </a:lnTo>
                  <a:close/>
                </a:path>
              </a:pathLst>
            </a:custGeom>
            <a:solidFill>
              <a:srgbClr val="AEAD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602;p31">
              <a:extLst>
                <a:ext uri="{FF2B5EF4-FFF2-40B4-BE49-F238E27FC236}">
                  <a16:creationId xmlns:a16="http://schemas.microsoft.com/office/drawing/2014/main" id="{791D496D-592F-6C44-C6D3-F2E829FE2425}"/>
                </a:ext>
              </a:extLst>
            </p:cNvPr>
            <p:cNvSpPr/>
            <p:nvPr/>
          </p:nvSpPr>
          <p:spPr>
            <a:xfrm>
              <a:off x="2240753" y="2985656"/>
              <a:ext cx="686456" cy="45252"/>
            </a:xfrm>
            <a:custGeom>
              <a:avLst/>
              <a:gdLst/>
              <a:ahLst/>
              <a:cxnLst/>
              <a:rect l="l" t="t" r="r" b="b"/>
              <a:pathLst>
                <a:path w="12348" h="814" extrusionOk="0">
                  <a:moveTo>
                    <a:pt x="1" y="1"/>
                  </a:moveTo>
                  <a:lnTo>
                    <a:pt x="1" y="814"/>
                  </a:lnTo>
                  <a:lnTo>
                    <a:pt x="12347" y="814"/>
                  </a:lnTo>
                  <a:lnTo>
                    <a:pt x="12347" y="1"/>
                  </a:lnTo>
                  <a:close/>
                </a:path>
              </a:pathLst>
            </a:custGeom>
            <a:solidFill>
              <a:srgbClr val="AEAD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603;p31">
              <a:extLst>
                <a:ext uri="{FF2B5EF4-FFF2-40B4-BE49-F238E27FC236}">
                  <a16:creationId xmlns:a16="http://schemas.microsoft.com/office/drawing/2014/main" id="{D231C185-B8B7-3C89-7E46-1E80D64259B8}"/>
                </a:ext>
              </a:extLst>
            </p:cNvPr>
            <p:cNvSpPr/>
            <p:nvPr/>
          </p:nvSpPr>
          <p:spPr>
            <a:xfrm>
              <a:off x="2240753" y="3043027"/>
              <a:ext cx="686456" cy="45252"/>
            </a:xfrm>
            <a:custGeom>
              <a:avLst/>
              <a:gdLst/>
              <a:ahLst/>
              <a:cxnLst/>
              <a:rect l="l" t="t" r="r" b="b"/>
              <a:pathLst>
                <a:path w="12348" h="814" extrusionOk="0">
                  <a:moveTo>
                    <a:pt x="1" y="0"/>
                  </a:moveTo>
                  <a:lnTo>
                    <a:pt x="1" y="813"/>
                  </a:lnTo>
                  <a:lnTo>
                    <a:pt x="12347" y="813"/>
                  </a:lnTo>
                  <a:lnTo>
                    <a:pt x="12347" y="0"/>
                  </a:lnTo>
                  <a:close/>
                </a:path>
              </a:pathLst>
            </a:custGeom>
            <a:solidFill>
              <a:srgbClr val="AEAD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604;p31">
              <a:extLst>
                <a:ext uri="{FF2B5EF4-FFF2-40B4-BE49-F238E27FC236}">
                  <a16:creationId xmlns:a16="http://schemas.microsoft.com/office/drawing/2014/main" id="{206EF8A8-DDE3-604B-5F5D-11B5F7578206}"/>
                </a:ext>
              </a:extLst>
            </p:cNvPr>
            <p:cNvSpPr/>
            <p:nvPr/>
          </p:nvSpPr>
          <p:spPr>
            <a:xfrm>
              <a:off x="2240753" y="3102121"/>
              <a:ext cx="686456" cy="45197"/>
            </a:xfrm>
            <a:custGeom>
              <a:avLst/>
              <a:gdLst/>
              <a:ahLst/>
              <a:cxnLst/>
              <a:rect l="l" t="t" r="r" b="b"/>
              <a:pathLst>
                <a:path w="12348" h="813" extrusionOk="0">
                  <a:moveTo>
                    <a:pt x="1" y="0"/>
                  </a:moveTo>
                  <a:lnTo>
                    <a:pt x="1" y="813"/>
                  </a:lnTo>
                  <a:lnTo>
                    <a:pt x="12347" y="813"/>
                  </a:lnTo>
                  <a:lnTo>
                    <a:pt x="12347" y="0"/>
                  </a:lnTo>
                  <a:close/>
                </a:path>
              </a:pathLst>
            </a:custGeom>
            <a:solidFill>
              <a:srgbClr val="AEAD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605;p31">
              <a:extLst>
                <a:ext uri="{FF2B5EF4-FFF2-40B4-BE49-F238E27FC236}">
                  <a16:creationId xmlns:a16="http://schemas.microsoft.com/office/drawing/2014/main" id="{4097A654-4BB6-672F-9399-A543815D6F62}"/>
                </a:ext>
              </a:extLst>
            </p:cNvPr>
            <p:cNvSpPr/>
            <p:nvPr/>
          </p:nvSpPr>
          <p:spPr>
            <a:xfrm>
              <a:off x="2160812" y="2796254"/>
              <a:ext cx="457082" cy="114743"/>
            </a:xfrm>
            <a:custGeom>
              <a:avLst/>
              <a:gdLst/>
              <a:ahLst/>
              <a:cxnLst/>
              <a:rect l="l" t="t" r="r" b="b"/>
              <a:pathLst>
                <a:path w="8222" h="2064" extrusionOk="0">
                  <a:moveTo>
                    <a:pt x="63" y="1"/>
                  </a:moveTo>
                  <a:lnTo>
                    <a:pt x="32" y="32"/>
                  </a:lnTo>
                  <a:lnTo>
                    <a:pt x="1" y="95"/>
                  </a:lnTo>
                  <a:lnTo>
                    <a:pt x="1" y="157"/>
                  </a:lnTo>
                  <a:lnTo>
                    <a:pt x="32" y="188"/>
                  </a:lnTo>
                  <a:lnTo>
                    <a:pt x="95" y="314"/>
                  </a:lnTo>
                  <a:lnTo>
                    <a:pt x="251" y="532"/>
                  </a:lnTo>
                  <a:lnTo>
                    <a:pt x="470" y="814"/>
                  </a:lnTo>
                  <a:lnTo>
                    <a:pt x="813" y="1157"/>
                  </a:lnTo>
                  <a:lnTo>
                    <a:pt x="1032" y="1345"/>
                  </a:lnTo>
                  <a:lnTo>
                    <a:pt x="1251" y="1501"/>
                  </a:lnTo>
                  <a:lnTo>
                    <a:pt x="1532" y="1658"/>
                  </a:lnTo>
                  <a:lnTo>
                    <a:pt x="1814" y="1783"/>
                  </a:lnTo>
                  <a:lnTo>
                    <a:pt x="2095" y="1908"/>
                  </a:lnTo>
                  <a:lnTo>
                    <a:pt x="2439" y="2001"/>
                  </a:lnTo>
                  <a:lnTo>
                    <a:pt x="2814" y="2064"/>
                  </a:lnTo>
                  <a:lnTo>
                    <a:pt x="8159" y="2064"/>
                  </a:lnTo>
                  <a:lnTo>
                    <a:pt x="8190" y="2033"/>
                  </a:lnTo>
                  <a:lnTo>
                    <a:pt x="8221" y="1970"/>
                  </a:lnTo>
                  <a:lnTo>
                    <a:pt x="8221" y="1939"/>
                  </a:lnTo>
                  <a:lnTo>
                    <a:pt x="8221" y="1876"/>
                  </a:lnTo>
                  <a:lnTo>
                    <a:pt x="8190" y="1845"/>
                  </a:lnTo>
                  <a:lnTo>
                    <a:pt x="8159" y="1814"/>
                  </a:lnTo>
                  <a:lnTo>
                    <a:pt x="8096" y="1783"/>
                  </a:lnTo>
                  <a:lnTo>
                    <a:pt x="2814" y="1783"/>
                  </a:lnTo>
                  <a:lnTo>
                    <a:pt x="2501" y="1720"/>
                  </a:lnTo>
                  <a:lnTo>
                    <a:pt x="2189" y="1626"/>
                  </a:lnTo>
                  <a:lnTo>
                    <a:pt x="1907" y="1533"/>
                  </a:lnTo>
                  <a:lnTo>
                    <a:pt x="1626" y="1408"/>
                  </a:lnTo>
                  <a:lnTo>
                    <a:pt x="1407" y="1251"/>
                  </a:lnTo>
                  <a:lnTo>
                    <a:pt x="1189" y="1095"/>
                  </a:lnTo>
                  <a:lnTo>
                    <a:pt x="1001" y="939"/>
                  </a:lnTo>
                  <a:lnTo>
                    <a:pt x="688" y="626"/>
                  </a:lnTo>
                  <a:lnTo>
                    <a:pt x="438" y="345"/>
                  </a:lnTo>
                  <a:lnTo>
                    <a:pt x="251" y="63"/>
                  </a:lnTo>
                  <a:lnTo>
                    <a:pt x="220" y="32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606;p31">
              <a:extLst>
                <a:ext uri="{FF2B5EF4-FFF2-40B4-BE49-F238E27FC236}">
                  <a16:creationId xmlns:a16="http://schemas.microsoft.com/office/drawing/2014/main" id="{3C97F6A2-FB29-5CDC-79B4-958C65387ADF}"/>
                </a:ext>
              </a:extLst>
            </p:cNvPr>
            <p:cNvSpPr/>
            <p:nvPr/>
          </p:nvSpPr>
          <p:spPr>
            <a:xfrm>
              <a:off x="2565687" y="2796254"/>
              <a:ext cx="457082" cy="114743"/>
            </a:xfrm>
            <a:custGeom>
              <a:avLst/>
              <a:gdLst/>
              <a:ahLst/>
              <a:cxnLst/>
              <a:rect l="l" t="t" r="r" b="b"/>
              <a:pathLst>
                <a:path w="8222" h="2064" extrusionOk="0">
                  <a:moveTo>
                    <a:pt x="8034" y="1"/>
                  </a:moveTo>
                  <a:lnTo>
                    <a:pt x="8003" y="32"/>
                  </a:lnTo>
                  <a:lnTo>
                    <a:pt x="7971" y="63"/>
                  </a:lnTo>
                  <a:lnTo>
                    <a:pt x="7784" y="345"/>
                  </a:lnTo>
                  <a:lnTo>
                    <a:pt x="7534" y="626"/>
                  </a:lnTo>
                  <a:lnTo>
                    <a:pt x="7221" y="939"/>
                  </a:lnTo>
                  <a:lnTo>
                    <a:pt x="7034" y="1095"/>
                  </a:lnTo>
                  <a:lnTo>
                    <a:pt x="6815" y="1251"/>
                  </a:lnTo>
                  <a:lnTo>
                    <a:pt x="6596" y="1408"/>
                  </a:lnTo>
                  <a:lnTo>
                    <a:pt x="6315" y="1533"/>
                  </a:lnTo>
                  <a:lnTo>
                    <a:pt x="6033" y="1626"/>
                  </a:lnTo>
                  <a:lnTo>
                    <a:pt x="5721" y="1720"/>
                  </a:lnTo>
                  <a:lnTo>
                    <a:pt x="5408" y="1783"/>
                  </a:lnTo>
                  <a:lnTo>
                    <a:pt x="126" y="1783"/>
                  </a:lnTo>
                  <a:lnTo>
                    <a:pt x="63" y="1814"/>
                  </a:lnTo>
                  <a:lnTo>
                    <a:pt x="32" y="1845"/>
                  </a:lnTo>
                  <a:lnTo>
                    <a:pt x="1" y="1876"/>
                  </a:lnTo>
                  <a:lnTo>
                    <a:pt x="1" y="1939"/>
                  </a:lnTo>
                  <a:lnTo>
                    <a:pt x="1" y="1970"/>
                  </a:lnTo>
                  <a:lnTo>
                    <a:pt x="32" y="2033"/>
                  </a:lnTo>
                  <a:lnTo>
                    <a:pt x="63" y="2064"/>
                  </a:lnTo>
                  <a:lnTo>
                    <a:pt x="5408" y="2064"/>
                  </a:lnTo>
                  <a:lnTo>
                    <a:pt x="5783" y="2001"/>
                  </a:lnTo>
                  <a:lnTo>
                    <a:pt x="6127" y="1908"/>
                  </a:lnTo>
                  <a:lnTo>
                    <a:pt x="6409" y="1783"/>
                  </a:lnTo>
                  <a:lnTo>
                    <a:pt x="6690" y="1658"/>
                  </a:lnTo>
                  <a:lnTo>
                    <a:pt x="6971" y="1501"/>
                  </a:lnTo>
                  <a:lnTo>
                    <a:pt x="7190" y="1345"/>
                  </a:lnTo>
                  <a:lnTo>
                    <a:pt x="7409" y="1157"/>
                  </a:lnTo>
                  <a:lnTo>
                    <a:pt x="7753" y="814"/>
                  </a:lnTo>
                  <a:lnTo>
                    <a:pt x="7971" y="532"/>
                  </a:lnTo>
                  <a:lnTo>
                    <a:pt x="8128" y="314"/>
                  </a:lnTo>
                  <a:lnTo>
                    <a:pt x="8190" y="188"/>
                  </a:lnTo>
                  <a:lnTo>
                    <a:pt x="8221" y="157"/>
                  </a:lnTo>
                  <a:lnTo>
                    <a:pt x="8221" y="95"/>
                  </a:lnTo>
                  <a:lnTo>
                    <a:pt x="8190" y="32"/>
                  </a:lnTo>
                  <a:lnTo>
                    <a:pt x="8159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607;p31">
              <a:extLst>
                <a:ext uri="{FF2B5EF4-FFF2-40B4-BE49-F238E27FC236}">
                  <a16:creationId xmlns:a16="http://schemas.microsoft.com/office/drawing/2014/main" id="{DACA12C4-02C4-EA15-4D29-13E7C06945B7}"/>
                </a:ext>
              </a:extLst>
            </p:cNvPr>
            <p:cNvSpPr/>
            <p:nvPr/>
          </p:nvSpPr>
          <p:spPr>
            <a:xfrm>
              <a:off x="1896695" y="3154211"/>
              <a:ext cx="311096" cy="109573"/>
            </a:xfrm>
            <a:custGeom>
              <a:avLst/>
              <a:gdLst/>
              <a:ahLst/>
              <a:cxnLst/>
              <a:rect l="l" t="t" r="r" b="b"/>
              <a:pathLst>
                <a:path w="5596" h="1971" extrusionOk="0">
                  <a:moveTo>
                    <a:pt x="751" y="1"/>
                  </a:moveTo>
                  <a:lnTo>
                    <a:pt x="595" y="63"/>
                  </a:lnTo>
                  <a:lnTo>
                    <a:pt x="438" y="157"/>
                  </a:lnTo>
                  <a:lnTo>
                    <a:pt x="282" y="282"/>
                  </a:lnTo>
                  <a:lnTo>
                    <a:pt x="157" y="407"/>
                  </a:lnTo>
                  <a:lnTo>
                    <a:pt x="63" y="564"/>
                  </a:lnTo>
                  <a:lnTo>
                    <a:pt x="32" y="751"/>
                  </a:lnTo>
                  <a:lnTo>
                    <a:pt x="1" y="939"/>
                  </a:lnTo>
                  <a:lnTo>
                    <a:pt x="1" y="1032"/>
                  </a:lnTo>
                  <a:lnTo>
                    <a:pt x="32" y="1220"/>
                  </a:lnTo>
                  <a:lnTo>
                    <a:pt x="63" y="1408"/>
                  </a:lnTo>
                  <a:lnTo>
                    <a:pt x="157" y="1564"/>
                  </a:lnTo>
                  <a:lnTo>
                    <a:pt x="282" y="1689"/>
                  </a:lnTo>
                  <a:lnTo>
                    <a:pt x="438" y="1814"/>
                  </a:lnTo>
                  <a:lnTo>
                    <a:pt x="595" y="1908"/>
                  </a:lnTo>
                  <a:lnTo>
                    <a:pt x="751" y="1970"/>
                  </a:lnTo>
                  <a:lnTo>
                    <a:pt x="4846" y="1970"/>
                  </a:lnTo>
                  <a:lnTo>
                    <a:pt x="5002" y="1908"/>
                  </a:lnTo>
                  <a:lnTo>
                    <a:pt x="5189" y="1814"/>
                  </a:lnTo>
                  <a:lnTo>
                    <a:pt x="5314" y="1689"/>
                  </a:lnTo>
                  <a:lnTo>
                    <a:pt x="5439" y="1564"/>
                  </a:lnTo>
                  <a:lnTo>
                    <a:pt x="5533" y="1408"/>
                  </a:lnTo>
                  <a:lnTo>
                    <a:pt x="5596" y="1220"/>
                  </a:lnTo>
                  <a:lnTo>
                    <a:pt x="5596" y="1032"/>
                  </a:lnTo>
                  <a:lnTo>
                    <a:pt x="5596" y="939"/>
                  </a:lnTo>
                  <a:lnTo>
                    <a:pt x="5596" y="751"/>
                  </a:lnTo>
                  <a:lnTo>
                    <a:pt x="5533" y="564"/>
                  </a:lnTo>
                  <a:lnTo>
                    <a:pt x="5439" y="407"/>
                  </a:lnTo>
                  <a:lnTo>
                    <a:pt x="5314" y="282"/>
                  </a:lnTo>
                  <a:lnTo>
                    <a:pt x="5189" y="157"/>
                  </a:lnTo>
                  <a:lnTo>
                    <a:pt x="5002" y="63"/>
                  </a:lnTo>
                  <a:lnTo>
                    <a:pt x="4846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608;p31">
              <a:extLst>
                <a:ext uri="{FF2B5EF4-FFF2-40B4-BE49-F238E27FC236}">
                  <a16:creationId xmlns:a16="http://schemas.microsoft.com/office/drawing/2014/main" id="{1A6781FA-BEEC-6C8D-EB03-87EB34CDEA11}"/>
                </a:ext>
              </a:extLst>
            </p:cNvPr>
            <p:cNvSpPr/>
            <p:nvPr/>
          </p:nvSpPr>
          <p:spPr>
            <a:xfrm>
              <a:off x="2497921" y="3154211"/>
              <a:ext cx="722925" cy="109573"/>
            </a:xfrm>
            <a:custGeom>
              <a:avLst/>
              <a:gdLst/>
              <a:ahLst/>
              <a:cxnLst/>
              <a:rect l="l" t="t" r="r" b="b"/>
              <a:pathLst>
                <a:path w="13004" h="1971" extrusionOk="0">
                  <a:moveTo>
                    <a:pt x="782" y="1"/>
                  </a:moveTo>
                  <a:lnTo>
                    <a:pt x="595" y="63"/>
                  </a:lnTo>
                  <a:lnTo>
                    <a:pt x="438" y="157"/>
                  </a:lnTo>
                  <a:lnTo>
                    <a:pt x="282" y="282"/>
                  </a:lnTo>
                  <a:lnTo>
                    <a:pt x="157" y="407"/>
                  </a:lnTo>
                  <a:lnTo>
                    <a:pt x="94" y="564"/>
                  </a:lnTo>
                  <a:lnTo>
                    <a:pt x="32" y="751"/>
                  </a:lnTo>
                  <a:lnTo>
                    <a:pt x="1" y="939"/>
                  </a:lnTo>
                  <a:lnTo>
                    <a:pt x="1" y="1032"/>
                  </a:lnTo>
                  <a:lnTo>
                    <a:pt x="32" y="1220"/>
                  </a:lnTo>
                  <a:lnTo>
                    <a:pt x="94" y="1408"/>
                  </a:lnTo>
                  <a:lnTo>
                    <a:pt x="157" y="1564"/>
                  </a:lnTo>
                  <a:lnTo>
                    <a:pt x="282" y="1689"/>
                  </a:lnTo>
                  <a:lnTo>
                    <a:pt x="438" y="1814"/>
                  </a:lnTo>
                  <a:lnTo>
                    <a:pt x="595" y="1908"/>
                  </a:lnTo>
                  <a:lnTo>
                    <a:pt x="782" y="1970"/>
                  </a:lnTo>
                  <a:lnTo>
                    <a:pt x="12222" y="1970"/>
                  </a:lnTo>
                  <a:lnTo>
                    <a:pt x="12410" y="1908"/>
                  </a:lnTo>
                  <a:lnTo>
                    <a:pt x="12566" y="1814"/>
                  </a:lnTo>
                  <a:lnTo>
                    <a:pt x="12722" y="1689"/>
                  </a:lnTo>
                  <a:lnTo>
                    <a:pt x="12816" y="1564"/>
                  </a:lnTo>
                  <a:lnTo>
                    <a:pt x="12910" y="1408"/>
                  </a:lnTo>
                  <a:lnTo>
                    <a:pt x="12973" y="1220"/>
                  </a:lnTo>
                  <a:lnTo>
                    <a:pt x="13004" y="1032"/>
                  </a:lnTo>
                  <a:lnTo>
                    <a:pt x="13004" y="939"/>
                  </a:lnTo>
                  <a:lnTo>
                    <a:pt x="12973" y="751"/>
                  </a:lnTo>
                  <a:lnTo>
                    <a:pt x="12910" y="564"/>
                  </a:lnTo>
                  <a:lnTo>
                    <a:pt x="12816" y="407"/>
                  </a:lnTo>
                  <a:lnTo>
                    <a:pt x="12722" y="282"/>
                  </a:lnTo>
                  <a:lnTo>
                    <a:pt x="12566" y="157"/>
                  </a:lnTo>
                  <a:lnTo>
                    <a:pt x="12410" y="63"/>
                  </a:lnTo>
                  <a:lnTo>
                    <a:pt x="12222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609;p31">
              <a:extLst>
                <a:ext uri="{FF2B5EF4-FFF2-40B4-BE49-F238E27FC236}">
                  <a16:creationId xmlns:a16="http://schemas.microsoft.com/office/drawing/2014/main" id="{BF4B0AEE-41A2-98B9-7EC1-C87E69670B58}"/>
                </a:ext>
              </a:extLst>
            </p:cNvPr>
            <p:cNvSpPr/>
            <p:nvPr/>
          </p:nvSpPr>
          <p:spPr>
            <a:xfrm>
              <a:off x="2431878" y="3227203"/>
              <a:ext cx="326773" cy="165165"/>
            </a:xfrm>
            <a:custGeom>
              <a:avLst/>
              <a:gdLst/>
              <a:ahLst/>
              <a:cxnLst/>
              <a:rect l="l" t="t" r="r" b="b"/>
              <a:pathLst>
                <a:path w="5878" h="2971" extrusionOk="0">
                  <a:moveTo>
                    <a:pt x="345" y="1"/>
                  </a:moveTo>
                  <a:lnTo>
                    <a:pt x="282" y="32"/>
                  </a:lnTo>
                  <a:lnTo>
                    <a:pt x="126" y="126"/>
                  </a:lnTo>
                  <a:lnTo>
                    <a:pt x="32" y="282"/>
                  </a:lnTo>
                  <a:lnTo>
                    <a:pt x="1" y="345"/>
                  </a:lnTo>
                  <a:lnTo>
                    <a:pt x="1" y="438"/>
                  </a:lnTo>
                  <a:lnTo>
                    <a:pt x="1" y="2501"/>
                  </a:lnTo>
                  <a:lnTo>
                    <a:pt x="1" y="2595"/>
                  </a:lnTo>
                  <a:lnTo>
                    <a:pt x="32" y="2689"/>
                  </a:lnTo>
                  <a:lnTo>
                    <a:pt x="126" y="2814"/>
                  </a:lnTo>
                  <a:lnTo>
                    <a:pt x="282" y="2908"/>
                  </a:lnTo>
                  <a:lnTo>
                    <a:pt x="345" y="2939"/>
                  </a:lnTo>
                  <a:lnTo>
                    <a:pt x="439" y="2970"/>
                  </a:lnTo>
                  <a:lnTo>
                    <a:pt x="5440" y="2970"/>
                  </a:lnTo>
                  <a:lnTo>
                    <a:pt x="5533" y="2939"/>
                  </a:lnTo>
                  <a:lnTo>
                    <a:pt x="5596" y="2908"/>
                  </a:lnTo>
                  <a:lnTo>
                    <a:pt x="5752" y="2814"/>
                  </a:lnTo>
                  <a:lnTo>
                    <a:pt x="5846" y="2689"/>
                  </a:lnTo>
                  <a:lnTo>
                    <a:pt x="5877" y="2595"/>
                  </a:lnTo>
                  <a:lnTo>
                    <a:pt x="5877" y="2501"/>
                  </a:lnTo>
                  <a:lnTo>
                    <a:pt x="5877" y="438"/>
                  </a:lnTo>
                  <a:lnTo>
                    <a:pt x="5877" y="345"/>
                  </a:lnTo>
                  <a:lnTo>
                    <a:pt x="5846" y="282"/>
                  </a:lnTo>
                  <a:lnTo>
                    <a:pt x="5752" y="126"/>
                  </a:lnTo>
                  <a:lnTo>
                    <a:pt x="5596" y="32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610;p31">
              <a:extLst>
                <a:ext uri="{FF2B5EF4-FFF2-40B4-BE49-F238E27FC236}">
                  <a16:creationId xmlns:a16="http://schemas.microsoft.com/office/drawing/2014/main" id="{D68D3CD0-ED73-CC88-EDAF-A3B2689FE832}"/>
                </a:ext>
              </a:extLst>
            </p:cNvPr>
            <p:cNvSpPr/>
            <p:nvPr/>
          </p:nvSpPr>
          <p:spPr>
            <a:xfrm>
              <a:off x="1050475" y="2525188"/>
              <a:ext cx="575216" cy="1113907"/>
            </a:xfrm>
            <a:custGeom>
              <a:avLst/>
              <a:gdLst/>
              <a:ahLst/>
              <a:cxnLst/>
              <a:rect l="l" t="t" r="r" b="b"/>
              <a:pathLst>
                <a:path w="10347" h="20037" extrusionOk="0">
                  <a:moveTo>
                    <a:pt x="750" y="1"/>
                  </a:moveTo>
                  <a:lnTo>
                    <a:pt x="594" y="32"/>
                  </a:lnTo>
                  <a:lnTo>
                    <a:pt x="469" y="63"/>
                  </a:lnTo>
                  <a:lnTo>
                    <a:pt x="344" y="126"/>
                  </a:lnTo>
                  <a:lnTo>
                    <a:pt x="219" y="220"/>
                  </a:lnTo>
                  <a:lnTo>
                    <a:pt x="125" y="345"/>
                  </a:lnTo>
                  <a:lnTo>
                    <a:pt x="63" y="470"/>
                  </a:lnTo>
                  <a:lnTo>
                    <a:pt x="0" y="626"/>
                  </a:lnTo>
                  <a:lnTo>
                    <a:pt x="0" y="751"/>
                  </a:lnTo>
                  <a:lnTo>
                    <a:pt x="0" y="20037"/>
                  </a:lnTo>
                  <a:lnTo>
                    <a:pt x="10347" y="20037"/>
                  </a:lnTo>
                  <a:lnTo>
                    <a:pt x="10347" y="751"/>
                  </a:lnTo>
                  <a:lnTo>
                    <a:pt x="10315" y="626"/>
                  </a:lnTo>
                  <a:lnTo>
                    <a:pt x="10284" y="470"/>
                  </a:lnTo>
                  <a:lnTo>
                    <a:pt x="10190" y="345"/>
                  </a:lnTo>
                  <a:lnTo>
                    <a:pt x="10096" y="220"/>
                  </a:lnTo>
                  <a:lnTo>
                    <a:pt x="10003" y="126"/>
                  </a:lnTo>
                  <a:lnTo>
                    <a:pt x="9878" y="63"/>
                  </a:lnTo>
                  <a:lnTo>
                    <a:pt x="9721" y="32"/>
                  </a:lnTo>
                  <a:lnTo>
                    <a:pt x="9565" y="1"/>
                  </a:lnTo>
                  <a:close/>
                </a:path>
              </a:pathLst>
            </a:custGeom>
            <a:solidFill>
              <a:srgbClr val="4CB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611;p31">
              <a:extLst>
                <a:ext uri="{FF2B5EF4-FFF2-40B4-BE49-F238E27FC236}">
                  <a16:creationId xmlns:a16="http://schemas.microsoft.com/office/drawing/2014/main" id="{5CF541EA-CF0E-0A10-5722-6EBD1050579B}"/>
                </a:ext>
              </a:extLst>
            </p:cNvPr>
            <p:cNvSpPr/>
            <p:nvPr/>
          </p:nvSpPr>
          <p:spPr>
            <a:xfrm>
              <a:off x="1050475" y="3049976"/>
              <a:ext cx="575216" cy="596063"/>
            </a:xfrm>
            <a:custGeom>
              <a:avLst/>
              <a:gdLst/>
              <a:ahLst/>
              <a:cxnLst/>
              <a:rect l="l" t="t" r="r" b="b"/>
              <a:pathLst>
                <a:path w="10347" h="10722" extrusionOk="0">
                  <a:moveTo>
                    <a:pt x="0" y="1"/>
                  </a:moveTo>
                  <a:lnTo>
                    <a:pt x="0" y="10722"/>
                  </a:lnTo>
                  <a:lnTo>
                    <a:pt x="10347" y="10722"/>
                  </a:lnTo>
                  <a:lnTo>
                    <a:pt x="10347" y="1"/>
                  </a:lnTo>
                  <a:close/>
                </a:path>
              </a:pathLst>
            </a:custGeom>
            <a:solidFill>
              <a:srgbClr val="81E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612;p31">
              <a:extLst>
                <a:ext uri="{FF2B5EF4-FFF2-40B4-BE49-F238E27FC236}">
                  <a16:creationId xmlns:a16="http://schemas.microsoft.com/office/drawing/2014/main" id="{4EBC1D82-DFF5-4AF5-2783-5609AB877146}"/>
                </a:ext>
              </a:extLst>
            </p:cNvPr>
            <p:cNvSpPr/>
            <p:nvPr/>
          </p:nvSpPr>
          <p:spPr>
            <a:xfrm>
              <a:off x="1243323" y="3135143"/>
              <a:ext cx="173838" cy="427506"/>
            </a:xfrm>
            <a:custGeom>
              <a:avLst/>
              <a:gdLst/>
              <a:ahLst/>
              <a:cxnLst/>
              <a:rect l="l" t="t" r="r" b="b"/>
              <a:pathLst>
                <a:path w="3127" h="7690" extrusionOk="0">
                  <a:moveTo>
                    <a:pt x="2470" y="0"/>
                  </a:moveTo>
                  <a:lnTo>
                    <a:pt x="1" y="4407"/>
                  </a:lnTo>
                  <a:lnTo>
                    <a:pt x="1" y="4407"/>
                  </a:lnTo>
                  <a:lnTo>
                    <a:pt x="1439" y="4345"/>
                  </a:lnTo>
                  <a:lnTo>
                    <a:pt x="626" y="7689"/>
                  </a:lnTo>
                  <a:lnTo>
                    <a:pt x="3127" y="3313"/>
                  </a:lnTo>
                  <a:lnTo>
                    <a:pt x="1658" y="3376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F3E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613;p31">
              <a:extLst>
                <a:ext uri="{FF2B5EF4-FFF2-40B4-BE49-F238E27FC236}">
                  <a16:creationId xmlns:a16="http://schemas.microsoft.com/office/drawing/2014/main" id="{EC7B6625-A3B4-044B-B70A-32AEE63A19C1}"/>
                </a:ext>
              </a:extLst>
            </p:cNvPr>
            <p:cNvSpPr/>
            <p:nvPr/>
          </p:nvSpPr>
          <p:spPr>
            <a:xfrm>
              <a:off x="1198183" y="2864021"/>
              <a:ext cx="278074" cy="83500"/>
            </a:xfrm>
            <a:custGeom>
              <a:avLst/>
              <a:gdLst/>
              <a:ahLst/>
              <a:cxnLst/>
              <a:rect l="l" t="t" r="r" b="b"/>
              <a:pathLst>
                <a:path w="5002" h="1502" extrusionOk="0">
                  <a:moveTo>
                    <a:pt x="0" y="1"/>
                  </a:moveTo>
                  <a:lnTo>
                    <a:pt x="0" y="1501"/>
                  </a:lnTo>
                  <a:lnTo>
                    <a:pt x="5001" y="1501"/>
                  </a:lnTo>
                  <a:lnTo>
                    <a:pt x="50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614;p31">
              <a:extLst>
                <a:ext uri="{FF2B5EF4-FFF2-40B4-BE49-F238E27FC236}">
                  <a16:creationId xmlns:a16="http://schemas.microsoft.com/office/drawing/2014/main" id="{AF4DD3A0-0F6E-596F-4942-FDF09E4143C8}"/>
                </a:ext>
              </a:extLst>
            </p:cNvPr>
            <p:cNvSpPr/>
            <p:nvPr/>
          </p:nvSpPr>
          <p:spPr>
            <a:xfrm>
              <a:off x="1198183" y="2759786"/>
              <a:ext cx="278074" cy="83444"/>
            </a:xfrm>
            <a:custGeom>
              <a:avLst/>
              <a:gdLst/>
              <a:ahLst/>
              <a:cxnLst/>
              <a:rect l="l" t="t" r="r" b="b"/>
              <a:pathLst>
                <a:path w="5002" h="1501" extrusionOk="0">
                  <a:moveTo>
                    <a:pt x="0" y="1"/>
                  </a:moveTo>
                  <a:lnTo>
                    <a:pt x="0" y="1501"/>
                  </a:lnTo>
                  <a:lnTo>
                    <a:pt x="5001" y="1501"/>
                  </a:lnTo>
                  <a:lnTo>
                    <a:pt x="50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615;p31">
              <a:extLst>
                <a:ext uri="{FF2B5EF4-FFF2-40B4-BE49-F238E27FC236}">
                  <a16:creationId xmlns:a16="http://schemas.microsoft.com/office/drawing/2014/main" id="{A615A5FD-DE43-552E-9FFF-75981F5D3EA8}"/>
                </a:ext>
              </a:extLst>
            </p:cNvPr>
            <p:cNvSpPr/>
            <p:nvPr/>
          </p:nvSpPr>
          <p:spPr>
            <a:xfrm>
              <a:off x="1198183" y="2655551"/>
              <a:ext cx="278074" cy="83444"/>
            </a:xfrm>
            <a:custGeom>
              <a:avLst/>
              <a:gdLst/>
              <a:ahLst/>
              <a:cxnLst/>
              <a:rect l="l" t="t" r="r" b="b"/>
              <a:pathLst>
                <a:path w="5002" h="1501" extrusionOk="0">
                  <a:moveTo>
                    <a:pt x="0" y="0"/>
                  </a:moveTo>
                  <a:lnTo>
                    <a:pt x="0" y="1500"/>
                  </a:lnTo>
                  <a:lnTo>
                    <a:pt x="5001" y="1500"/>
                  </a:lnTo>
                  <a:lnTo>
                    <a:pt x="50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5" name="TextBox 3224">
            <a:extLst>
              <a:ext uri="{FF2B5EF4-FFF2-40B4-BE49-F238E27FC236}">
                <a16:creationId xmlns:a16="http://schemas.microsoft.com/office/drawing/2014/main" id="{D8E16116-5FC8-839B-0AD9-3FB4B5A21972}"/>
              </a:ext>
            </a:extLst>
          </p:cNvPr>
          <p:cNvSpPr txBox="1"/>
          <p:nvPr/>
        </p:nvSpPr>
        <p:spPr>
          <a:xfrm>
            <a:off x="5558214" y="1914348"/>
            <a:ext cx="2430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6% </a:t>
            </a:r>
          </a:p>
        </p:txBody>
      </p:sp>
      <p:sp>
        <p:nvSpPr>
          <p:cNvPr id="3226" name="TextBox 3225">
            <a:extLst>
              <a:ext uri="{FF2B5EF4-FFF2-40B4-BE49-F238E27FC236}">
                <a16:creationId xmlns:a16="http://schemas.microsoft.com/office/drawing/2014/main" id="{BFF32520-B9AF-8095-879B-F3E3F30503B5}"/>
              </a:ext>
            </a:extLst>
          </p:cNvPr>
          <p:cNvSpPr txBox="1"/>
          <p:nvPr/>
        </p:nvSpPr>
        <p:spPr>
          <a:xfrm>
            <a:off x="5342290" y="2638294"/>
            <a:ext cx="2862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Registered EV in Washington </a:t>
            </a:r>
          </a:p>
        </p:txBody>
      </p:sp>
      <p:sp>
        <p:nvSpPr>
          <p:cNvPr id="3227" name="TextBox 3226">
            <a:extLst>
              <a:ext uri="{FF2B5EF4-FFF2-40B4-BE49-F238E27FC236}">
                <a16:creationId xmlns:a16="http://schemas.microsoft.com/office/drawing/2014/main" id="{4E97F759-2253-1CD9-25C7-5F4B66B1C07D}"/>
              </a:ext>
            </a:extLst>
          </p:cNvPr>
          <p:cNvSpPr txBox="1"/>
          <p:nvPr/>
        </p:nvSpPr>
        <p:spPr>
          <a:xfrm>
            <a:off x="5558214" y="452624"/>
            <a:ext cx="2430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39.3M</a:t>
            </a:r>
          </a:p>
        </p:txBody>
      </p:sp>
      <p:sp>
        <p:nvSpPr>
          <p:cNvPr id="3228" name="TextBox 3227">
            <a:extLst>
              <a:ext uri="{FF2B5EF4-FFF2-40B4-BE49-F238E27FC236}">
                <a16:creationId xmlns:a16="http://schemas.microsoft.com/office/drawing/2014/main" id="{4A3BDF80-8F61-7F1A-9356-8A437ECA234A}"/>
              </a:ext>
            </a:extLst>
          </p:cNvPr>
          <p:cNvSpPr txBox="1"/>
          <p:nvPr/>
        </p:nvSpPr>
        <p:spPr>
          <a:xfrm>
            <a:off x="5342290" y="1148105"/>
            <a:ext cx="2862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Registered Vehicle in Washington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4D3B5-1D70-0739-6A0F-4F7D3150B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52;p29">
            <a:extLst>
              <a:ext uri="{FF2B5EF4-FFF2-40B4-BE49-F238E27FC236}">
                <a16:creationId xmlns:a16="http://schemas.microsoft.com/office/drawing/2014/main" id="{41E78F9F-EA57-ED8E-D928-3BD7305965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-817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electrification level</a:t>
            </a:r>
            <a:endParaRPr dirty="0"/>
          </a:p>
        </p:txBody>
      </p:sp>
      <p:pic>
        <p:nvPicPr>
          <p:cNvPr id="8" name="Picture 7" descr="A green and white rectangle with text&#10;&#10;AI-generated content may be incorrect.">
            <a:extLst>
              <a:ext uri="{FF2B5EF4-FFF2-40B4-BE49-F238E27FC236}">
                <a16:creationId xmlns:a16="http://schemas.microsoft.com/office/drawing/2014/main" id="{2D578C9F-D62A-A4DF-5265-29F2BCED30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678"/>
          <a:stretch>
            <a:fillRect/>
          </a:stretch>
        </p:blipFill>
        <p:spPr>
          <a:xfrm>
            <a:off x="568653" y="549198"/>
            <a:ext cx="8006694" cy="459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729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9A074-CC24-F504-9616-60D393054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52;p29">
            <a:extLst>
              <a:ext uri="{FF2B5EF4-FFF2-40B4-BE49-F238E27FC236}">
                <a16:creationId xmlns:a16="http://schemas.microsoft.com/office/drawing/2014/main" id="{E7B59A98-2FD7-F9DB-759F-99472E0E6B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1" cy="12117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200" dirty="0"/>
              <a:t>Vehicle Registrations by Electrification Level</a:t>
            </a:r>
            <a:endParaRPr sz="3200" dirty="0"/>
          </a:p>
        </p:txBody>
      </p:sp>
      <p:pic>
        <p:nvPicPr>
          <p:cNvPr id="6" name="Picture 5" descr="A graph of a graph&#10;&#10;AI-generated content may be incorrect.">
            <a:extLst>
              <a:ext uri="{FF2B5EF4-FFF2-40B4-BE49-F238E27FC236}">
                <a16:creationId xmlns:a16="http://schemas.microsoft.com/office/drawing/2014/main" id="{BD3DEE85-1E55-4A23-AE95-BAA857D0DA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088"/>
          <a:stretch>
            <a:fillRect/>
          </a:stretch>
        </p:blipFill>
        <p:spPr>
          <a:xfrm>
            <a:off x="380706" y="716998"/>
            <a:ext cx="8382588" cy="441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70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3B654-C8FE-F3CC-AFD7-CA3EC3F1F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52;p29">
            <a:extLst>
              <a:ext uri="{FF2B5EF4-FFF2-40B4-BE49-F238E27FC236}">
                <a16:creationId xmlns:a16="http://schemas.microsoft.com/office/drawing/2014/main" id="{DF3B01BE-0388-48C2-C43E-18440EDCAA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-817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Percentage of Vehicle by County </a:t>
            </a:r>
            <a:endParaRPr dirty="0"/>
          </a:p>
        </p:txBody>
      </p:sp>
      <p:pic>
        <p:nvPicPr>
          <p:cNvPr id="3" name="Picture 2" descr="A map of the united states&#10;&#10;AI-generated content may be incorrect.">
            <a:extLst>
              <a:ext uri="{FF2B5EF4-FFF2-40B4-BE49-F238E27FC236}">
                <a16:creationId xmlns:a16="http://schemas.microsoft.com/office/drawing/2014/main" id="{7B058E71-6051-CE56-432E-594250C7CF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3552"/>
          <a:stretch>
            <a:fillRect/>
          </a:stretch>
        </p:blipFill>
        <p:spPr>
          <a:xfrm>
            <a:off x="607741" y="539523"/>
            <a:ext cx="8079059" cy="460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90279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lectric Car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1E552"/>
      </a:accent1>
      <a:accent2>
        <a:srgbClr val="59BD2F"/>
      </a:accent2>
      <a:accent3>
        <a:srgbClr val="03C8DF"/>
      </a:accent3>
      <a:accent4>
        <a:srgbClr val="029BD8"/>
      </a:accent4>
      <a:accent5>
        <a:srgbClr val="FFDA00"/>
      </a:accent5>
      <a:accent6>
        <a:srgbClr val="FD8714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1960</TotalTime>
  <Words>350</Words>
  <Application>Microsoft Office PowerPoint</Application>
  <PresentationFormat>On-screen Show (16:9)</PresentationFormat>
  <Paragraphs>103</Paragraphs>
  <Slides>35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Roboto</vt:lpstr>
      <vt:lpstr>Arial</vt:lpstr>
      <vt:lpstr>Fira Sans</vt:lpstr>
      <vt:lpstr>Simple Light</vt:lpstr>
      <vt:lpstr>Electric Car Infographics by Slidesgo</vt:lpstr>
      <vt:lpstr>Electric Vehicle Adoption and Barriers in Washington State </vt:lpstr>
      <vt:lpstr>Agenda </vt:lpstr>
      <vt:lpstr>Problem Statement</vt:lpstr>
      <vt:lpstr>Approaches </vt:lpstr>
      <vt:lpstr>PowerPoint Presentation</vt:lpstr>
      <vt:lpstr>PowerPoint Presentation</vt:lpstr>
      <vt:lpstr>electrification level</vt:lpstr>
      <vt:lpstr>Vehicle Registrations by Electrification Level</vt:lpstr>
      <vt:lpstr>Percentage of Vehicle by County </vt:lpstr>
      <vt:lpstr>What Could affect EV and Hybrid adopt EV</vt:lpstr>
      <vt:lpstr>Population for each County </vt:lpstr>
      <vt:lpstr>High population County </vt:lpstr>
      <vt:lpstr>Low Population County </vt:lpstr>
      <vt:lpstr>Population Analysis  </vt:lpstr>
      <vt:lpstr>Political leaning for each County </vt:lpstr>
      <vt:lpstr>Strong Democratic County </vt:lpstr>
      <vt:lpstr>Strong Republican County </vt:lpstr>
      <vt:lpstr>PowerPoint Presentation</vt:lpstr>
      <vt:lpstr>Median Income by County </vt:lpstr>
      <vt:lpstr>High Median Income County </vt:lpstr>
      <vt:lpstr>Low Median Income County </vt:lpstr>
      <vt:lpstr>PowerPoint Presentation</vt:lpstr>
      <vt:lpstr>Percentage of ICE by County</vt:lpstr>
      <vt:lpstr>Percentage of EV by County</vt:lpstr>
      <vt:lpstr>Percentage of Hybrid by County</vt:lpstr>
      <vt:lpstr>Primary Use of Vehicle</vt:lpstr>
      <vt:lpstr>Top Registered ICE Brand</vt:lpstr>
      <vt:lpstr>Top Registered ICE Model</vt:lpstr>
      <vt:lpstr>Top Registered EV Brand</vt:lpstr>
      <vt:lpstr>Top Registered EV Model </vt:lpstr>
      <vt:lpstr>Top Registered Hybrid Brand</vt:lpstr>
      <vt:lpstr>Top Registered Hybrid Model </vt:lpstr>
      <vt:lpstr>Rcommendations </vt:lpstr>
      <vt:lpstr>Limitations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SM</dc:creator>
  <cp:lastModifiedBy>S.MUJTABA SHEHAB MAHFOODH ALAWI</cp:lastModifiedBy>
  <cp:revision>13</cp:revision>
  <dcterms:modified xsi:type="dcterms:W3CDTF">2025-11-25T19:10:37Z</dcterms:modified>
</cp:coreProperties>
</file>